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9"/>
  </p:notesMasterIdLst>
  <p:sldIdLst>
    <p:sldId id="293" r:id="rId3"/>
    <p:sldId id="280" r:id="rId4"/>
    <p:sldId id="256" r:id="rId5"/>
    <p:sldId id="286" r:id="rId6"/>
    <p:sldId id="276" r:id="rId7"/>
    <p:sldId id="279" r:id="rId8"/>
    <p:sldId id="274" r:id="rId9"/>
    <p:sldId id="282" r:id="rId10"/>
    <p:sldId id="285" r:id="rId11"/>
    <p:sldId id="283" r:id="rId12"/>
    <p:sldId id="284" r:id="rId13"/>
    <p:sldId id="288" r:id="rId14"/>
    <p:sldId id="290" r:id="rId15"/>
    <p:sldId id="260" r:id="rId16"/>
    <p:sldId id="289" r:id="rId17"/>
    <p:sldId id="261" r:id="rId18"/>
    <p:sldId id="262" r:id="rId19"/>
    <p:sldId id="298" r:id="rId20"/>
    <p:sldId id="310" r:id="rId21"/>
    <p:sldId id="309" r:id="rId22"/>
    <p:sldId id="311" r:id="rId23"/>
    <p:sldId id="312" r:id="rId24"/>
    <p:sldId id="313" r:id="rId25"/>
    <p:sldId id="339" r:id="rId26"/>
    <p:sldId id="340" r:id="rId27"/>
    <p:sldId id="341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06" r:id="rId41"/>
    <p:sldId id="319" r:id="rId42"/>
    <p:sldId id="299" r:id="rId43"/>
    <p:sldId id="320" r:id="rId44"/>
    <p:sldId id="316" r:id="rId45"/>
    <p:sldId id="317" r:id="rId46"/>
    <p:sldId id="321" r:id="rId47"/>
    <p:sldId id="300" r:id="rId48"/>
    <p:sldId id="301" r:id="rId49"/>
    <p:sldId id="273" r:id="rId50"/>
    <p:sldId id="272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337" r:id="rId67"/>
    <p:sldId id="338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0414E-999C-407D-8910-ADBCB1819D62}" v="792" dt="2017-09-19T05:20:35.535"/>
    <p1510:client id="{7A62B074-0E45-43E2-ACE1-1FA40E0D30FF}" v="49" dt="2017-09-19T15:28:24.8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7" autoAdjust="0"/>
    <p:restoredTop sz="74396" autoAdjust="0"/>
  </p:normalViewPr>
  <p:slideViewPr>
    <p:cSldViewPr snapToGrid="0">
      <p:cViewPr varScale="1">
        <p:scale>
          <a:sx n="79" d="100"/>
          <a:sy n="79" d="100"/>
        </p:scale>
        <p:origin x="204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microsoft.com/office/2016/11/relationships/changesInfo" Target="changesInfos/changesInfo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Laudati" userId="fc1173ac-280e-4cfe-aafb-65006f84bb93" providerId="ADAL" clId="{7080414E-999C-407D-8910-ADBCB1819D62}"/>
    <pc:docChg chg="undo custSel addSld delSld modSld sldOrd">
      <pc:chgData name="Peter Laudati" userId="fc1173ac-280e-4cfe-aafb-65006f84bb93" providerId="ADAL" clId="{7080414E-999C-407D-8910-ADBCB1819D62}" dt="2017-09-19T20:56:09.673" v="2695"/>
      <pc:docMkLst>
        <pc:docMk/>
      </pc:docMkLst>
      <pc:sldChg chg="del">
        <pc:chgData name="Peter Laudati" userId="fc1173ac-280e-4cfe-aafb-65006f84bb93" providerId="ADAL" clId="{7080414E-999C-407D-8910-ADBCB1819D62}" dt="2017-09-19T14:34:06.368" v="2617" actId="2696"/>
        <pc:sldMkLst>
          <pc:docMk/>
          <pc:sldMk cId="510610918" sldId="259"/>
        </pc:sldMkLst>
      </pc:sldChg>
      <pc:sldChg chg="modSp">
        <pc:chgData name="Peter Laudati" userId="fc1173ac-280e-4cfe-aafb-65006f84bb93" providerId="ADAL" clId="{7080414E-999C-407D-8910-ADBCB1819D62}" dt="2017-09-19T14:30:59.110" v="2422" actId="27636"/>
        <pc:sldMkLst>
          <pc:docMk/>
          <pc:sldMk cId="1554531572" sldId="266"/>
        </pc:sldMkLst>
        <pc:spChg chg="mod">
          <ac:chgData name="Peter Laudati" userId="fc1173ac-280e-4cfe-aafb-65006f84bb93" providerId="ADAL" clId="{7080414E-999C-407D-8910-ADBCB1819D62}" dt="2017-09-19T14:30:59.110" v="2422" actId="27636"/>
          <ac:spMkLst>
            <pc:docMk/>
            <pc:sldMk cId="1554531572" sldId="266"/>
            <ac:spMk id="9" creationId="{FC8909EC-AA42-426C-A259-D7DD49724E0E}"/>
          </ac:spMkLst>
        </pc:spChg>
      </pc:sldChg>
      <pc:sldChg chg="modSp">
        <pc:chgData name="Peter Laudati" userId="fc1173ac-280e-4cfe-aafb-65006f84bb93" providerId="ADAL" clId="{7080414E-999C-407D-8910-ADBCB1819D62}" dt="2017-09-19T14:30:59.131" v="2423" actId="27636"/>
        <pc:sldMkLst>
          <pc:docMk/>
          <pc:sldMk cId="2217494829" sldId="268"/>
        </pc:sldMkLst>
        <pc:spChg chg="mod">
          <ac:chgData name="Peter Laudati" userId="fc1173ac-280e-4cfe-aafb-65006f84bb93" providerId="ADAL" clId="{7080414E-999C-407D-8910-ADBCB1819D62}" dt="2017-09-19T14:30:59.131" v="2423" actId="27636"/>
          <ac:spMkLst>
            <pc:docMk/>
            <pc:sldMk cId="2217494829" sldId="268"/>
            <ac:spMk id="2" creationId="{705B25D6-C13A-49EF-BB4E-69EC83D91A10}"/>
          </ac:spMkLst>
        </pc:spChg>
      </pc:sldChg>
      <pc:sldChg chg="addSp delSp ord">
        <pc:chgData name="Peter Laudati" userId="fc1173ac-280e-4cfe-aafb-65006f84bb93" providerId="ADAL" clId="{7080414E-999C-407D-8910-ADBCB1819D62}" dt="2017-09-19T20:56:09.673" v="2695"/>
        <pc:sldMkLst>
          <pc:docMk/>
          <pc:sldMk cId="1241403359" sldId="272"/>
        </pc:sldMkLst>
        <pc:picChg chg="add">
          <ac:chgData name="Peter Laudati" userId="fc1173ac-280e-4cfe-aafb-65006f84bb93" providerId="ADAL" clId="{7080414E-999C-407D-8910-ADBCB1819D62}" dt="2017-09-19T20:56:09.673" v="2695"/>
          <ac:picMkLst>
            <pc:docMk/>
            <pc:sldMk cId="1241403359" sldId="272"/>
            <ac:picMk id="2" creationId="{6DE73E04-25D1-4CE3-A3FE-1D5D58ED2760}"/>
          </ac:picMkLst>
        </pc:picChg>
        <pc:picChg chg="del">
          <ac:chgData name="Peter Laudati" userId="fc1173ac-280e-4cfe-aafb-65006f84bb93" providerId="ADAL" clId="{7080414E-999C-407D-8910-ADBCB1819D62}" dt="2017-09-19T20:56:07.248" v="2694" actId="478"/>
          <ac:picMkLst>
            <pc:docMk/>
            <pc:sldMk cId="1241403359" sldId="272"/>
            <ac:picMk id="4" creationId="{C7CBBC7B-36F1-401F-99B9-1C8B9CA200DD}"/>
          </ac:picMkLst>
        </pc:picChg>
      </pc:sldChg>
      <pc:sldChg chg="addSp modSp ord modAnim">
        <pc:chgData name="Peter Laudati" userId="fc1173ac-280e-4cfe-aafb-65006f84bb93" providerId="ADAL" clId="{7080414E-999C-407D-8910-ADBCB1819D62}" dt="2017-09-19T04:33:12.878" v="1254" actId="2696"/>
        <pc:sldMkLst>
          <pc:docMk/>
          <pc:sldMk cId="1674787889" sldId="273"/>
        </pc:sldMkLst>
        <pc:spChg chg="mod">
          <ac:chgData name="Peter Laudati" userId="fc1173ac-280e-4cfe-aafb-65006f84bb93" providerId="ADAL" clId="{7080414E-999C-407D-8910-ADBCB1819D62}" dt="2017-09-19T01:10:07.512" v="817" actId="20577"/>
          <ac:spMkLst>
            <pc:docMk/>
            <pc:sldMk cId="1674787889" sldId="273"/>
            <ac:spMk id="2" creationId="{8B96033D-F46C-4EC0-A372-730EAAECF895}"/>
          </ac:spMkLst>
        </pc:spChg>
        <pc:spChg chg="mod">
          <ac:chgData name="Peter Laudati" userId="fc1173ac-280e-4cfe-aafb-65006f84bb93" providerId="ADAL" clId="{7080414E-999C-407D-8910-ADBCB1819D62}" dt="2017-09-19T04:08:23.223" v="1236" actId="403"/>
          <ac:spMkLst>
            <pc:docMk/>
            <pc:sldMk cId="1674787889" sldId="273"/>
            <ac:spMk id="3" creationId="{A2C0FCB5-8AC2-4F6E-BCA4-7CB53D45172D}"/>
          </ac:spMkLst>
        </pc:spChg>
        <pc:picChg chg="add mod">
          <ac:chgData name="Peter Laudati" userId="fc1173ac-280e-4cfe-aafb-65006f84bb93" providerId="ADAL" clId="{7080414E-999C-407D-8910-ADBCB1819D62}" dt="2017-09-19T01:10:56.531" v="857" actId="1076"/>
          <ac:picMkLst>
            <pc:docMk/>
            <pc:sldMk cId="1674787889" sldId="273"/>
            <ac:picMk id="4" creationId="{72CA25FB-DE0E-4F96-8E53-787B1F04156F}"/>
          </ac:picMkLst>
        </pc:picChg>
      </pc:sldChg>
      <pc:sldChg chg="del">
        <pc:chgData name="Peter Laudati" userId="fc1173ac-280e-4cfe-aafb-65006f84bb93" providerId="ADAL" clId="{7080414E-999C-407D-8910-ADBCB1819D62}" dt="2017-09-18T23:47:53.327" v="0" actId="2696"/>
        <pc:sldMkLst>
          <pc:docMk/>
          <pc:sldMk cId="3871616754" sldId="275"/>
        </pc:sldMkLst>
      </pc:sldChg>
      <pc:sldChg chg="del">
        <pc:chgData name="Peter Laudati" userId="fc1173ac-280e-4cfe-aafb-65006f84bb93" providerId="ADAL" clId="{7080414E-999C-407D-8910-ADBCB1819D62}" dt="2017-09-19T04:01:49.973" v="901" actId="2696"/>
        <pc:sldMkLst>
          <pc:docMk/>
          <pc:sldMk cId="2762489968" sldId="278"/>
        </pc:sldMkLst>
      </pc:sldChg>
      <pc:sldChg chg="setBg">
        <pc:chgData name="Peter Laudati" userId="fc1173ac-280e-4cfe-aafb-65006f84bb93" providerId="ADAL" clId="{7080414E-999C-407D-8910-ADBCB1819D62}" dt="2017-09-18T23:48:12.322" v="1" actId="1036"/>
        <pc:sldMkLst>
          <pc:docMk/>
          <pc:sldMk cId="1964326637" sldId="285"/>
        </pc:sldMkLst>
      </pc:sldChg>
      <pc:sldChg chg="del">
        <pc:chgData name="Peter Laudati" userId="fc1173ac-280e-4cfe-aafb-65006f84bb93" providerId="ADAL" clId="{7080414E-999C-407D-8910-ADBCB1819D62}" dt="2017-09-19T14:40:36.648" v="2618" actId="2696"/>
        <pc:sldMkLst>
          <pc:docMk/>
          <pc:sldMk cId="452613622" sldId="287"/>
        </pc:sldMkLst>
      </pc:sldChg>
      <pc:sldChg chg="modSp modAnim">
        <pc:chgData name="Peter Laudati" userId="fc1173ac-280e-4cfe-aafb-65006f84bb93" providerId="ADAL" clId="{7080414E-999C-407D-8910-ADBCB1819D62}" dt="2017-09-19T16:09:02.119" v="2693" actId="20577"/>
        <pc:sldMkLst>
          <pc:docMk/>
          <pc:sldMk cId="3427474566" sldId="290"/>
        </pc:sldMkLst>
        <pc:spChg chg="mod">
          <ac:chgData name="Peter Laudati" userId="fc1173ac-280e-4cfe-aafb-65006f84bb93" providerId="ADAL" clId="{7080414E-999C-407D-8910-ADBCB1819D62}" dt="2017-09-19T16:09:02.119" v="2693" actId="20577"/>
          <ac:spMkLst>
            <pc:docMk/>
            <pc:sldMk cId="3427474566" sldId="290"/>
            <ac:spMk id="3" creationId="{9E507BCF-8DC7-43CB-8262-50FDDCD289AE}"/>
          </ac:spMkLst>
        </pc:spChg>
      </pc:sldChg>
      <pc:sldChg chg="addSp delSp modSp ord">
        <pc:chgData name="Peter Laudati" userId="fc1173ac-280e-4cfe-aafb-65006f84bb93" providerId="ADAL" clId="{7080414E-999C-407D-8910-ADBCB1819D62}" dt="2017-09-19T05:02:15.262" v="1853" actId="2696"/>
        <pc:sldMkLst>
          <pc:docMk/>
          <pc:sldMk cId="818383251" sldId="296"/>
        </pc:sldMkLst>
        <pc:spChg chg="mod">
          <ac:chgData name="Peter Laudati" userId="fc1173ac-280e-4cfe-aafb-65006f84bb93" providerId="ADAL" clId="{7080414E-999C-407D-8910-ADBCB1819D62}" dt="2017-09-19T00:54:33.364" v="610" actId="1076"/>
          <ac:spMkLst>
            <pc:docMk/>
            <pc:sldMk cId="818383251" sldId="296"/>
            <ac:spMk id="3" creationId="{2109D939-FBAC-4E40-9BF2-20A4C5E38728}"/>
          </ac:spMkLst>
        </pc:spChg>
        <pc:spChg chg="mod">
          <ac:chgData name="Peter Laudati" userId="fc1173ac-280e-4cfe-aafb-65006f84bb93" providerId="ADAL" clId="{7080414E-999C-407D-8910-ADBCB1819D62}" dt="2017-09-19T00:59:25.415" v="702" actId="20577"/>
          <ac:spMkLst>
            <pc:docMk/>
            <pc:sldMk cId="818383251" sldId="296"/>
            <ac:spMk id="31" creationId="{4BB63989-BDD9-4CB7-89A7-7D33287F5D70}"/>
          </ac:spMkLst>
        </pc:spChg>
        <pc:spChg chg="add mod">
          <ac:chgData name="Peter Laudati" userId="fc1173ac-280e-4cfe-aafb-65006f84bb93" providerId="ADAL" clId="{7080414E-999C-407D-8910-ADBCB1819D62}" dt="2017-09-19T00:56:15.712" v="668" actId="20577"/>
          <ac:spMkLst>
            <pc:docMk/>
            <pc:sldMk cId="818383251" sldId="296"/>
            <ac:spMk id="33" creationId="{777B1C4C-A2E2-4532-8DB8-2096591C8B4A}"/>
          </ac:spMkLst>
        </pc:spChg>
        <pc:spChg chg="add mod">
          <ac:chgData name="Peter Laudati" userId="fc1173ac-280e-4cfe-aafb-65006f84bb93" providerId="ADAL" clId="{7080414E-999C-407D-8910-ADBCB1819D62}" dt="2017-09-19T01:00:08.334" v="770" actId="20577"/>
          <ac:spMkLst>
            <pc:docMk/>
            <pc:sldMk cId="818383251" sldId="296"/>
            <ac:spMk id="34" creationId="{F68C6A3D-43BD-40FA-9FD4-142AAF3FF98B}"/>
          </ac:spMkLst>
        </pc:spChg>
        <pc:spChg chg="add del">
          <ac:chgData name="Peter Laudati" userId="fc1173ac-280e-4cfe-aafb-65006f84bb93" providerId="ADAL" clId="{7080414E-999C-407D-8910-ADBCB1819D62}" dt="2017-09-19T00:59:46.537" v="758" actId="1076"/>
          <ac:spMkLst>
            <pc:docMk/>
            <pc:sldMk cId="818383251" sldId="296"/>
            <ac:spMk id="35" creationId="{C9A6FAA4-137C-4FB3-A454-58221383D16B}"/>
          </ac:spMkLst>
        </pc:spChg>
        <pc:picChg chg="add mod">
          <ac:chgData name="Peter Laudati" userId="fc1173ac-280e-4cfe-aafb-65006f84bb93" providerId="ADAL" clId="{7080414E-999C-407D-8910-ADBCB1819D62}" dt="2017-09-19T01:01:20.746" v="777" actId="1076"/>
          <ac:picMkLst>
            <pc:docMk/>
            <pc:sldMk cId="818383251" sldId="296"/>
            <ac:picMk id="4" creationId="{1A074DE6-5EC1-42E1-BAED-9635F95539AA}"/>
          </ac:picMkLst>
        </pc:picChg>
        <pc:picChg chg="add mod">
          <ac:chgData name="Peter Laudati" userId="fc1173ac-280e-4cfe-aafb-65006f84bb93" providerId="ADAL" clId="{7080414E-999C-407D-8910-ADBCB1819D62}" dt="2017-09-19T01:01:57.271" v="780" actId="14100"/>
          <ac:picMkLst>
            <pc:docMk/>
            <pc:sldMk cId="818383251" sldId="296"/>
            <ac:picMk id="5" creationId="{1A015827-F1A5-4606-B9B2-23707528C5A2}"/>
          </ac:picMkLst>
        </pc:picChg>
        <pc:picChg chg="add mod">
          <ac:chgData name="Peter Laudati" userId="fc1173ac-280e-4cfe-aafb-65006f84bb93" providerId="ADAL" clId="{7080414E-999C-407D-8910-ADBCB1819D62}" dt="2017-09-19T01:02:28.867" v="782" actId="1076"/>
          <ac:picMkLst>
            <pc:docMk/>
            <pc:sldMk cId="818383251" sldId="296"/>
            <ac:picMk id="6" creationId="{A65F7B96-D81D-46A2-94DF-7189F1B38AEE}"/>
          </ac:picMkLst>
        </pc:picChg>
      </pc:sldChg>
      <pc:sldChg chg="modSp">
        <pc:chgData name="Peter Laudati" userId="fc1173ac-280e-4cfe-aafb-65006f84bb93" providerId="ADAL" clId="{7080414E-999C-407D-8910-ADBCB1819D62}" dt="2017-09-19T14:30:59.151" v="2424" actId="27636"/>
        <pc:sldMkLst>
          <pc:docMk/>
          <pc:sldMk cId="241359750" sldId="297"/>
        </pc:sldMkLst>
        <pc:spChg chg="mod">
          <ac:chgData name="Peter Laudati" userId="fc1173ac-280e-4cfe-aafb-65006f84bb93" providerId="ADAL" clId="{7080414E-999C-407D-8910-ADBCB1819D62}" dt="2017-09-19T14:30:59.151" v="2424" actId="27636"/>
          <ac:spMkLst>
            <pc:docMk/>
            <pc:sldMk cId="241359750" sldId="297"/>
            <ac:spMk id="2" creationId="{2C9DE9F6-4452-4E02-9F84-2344D3179ED4}"/>
          </ac:spMkLst>
        </pc:spChg>
      </pc:sldChg>
      <pc:sldChg chg="addSp delSp modSp ord modNotesTx">
        <pc:chgData name="Peter Laudati" userId="fc1173ac-280e-4cfe-aafb-65006f84bb93" providerId="ADAL" clId="{7080414E-999C-407D-8910-ADBCB1819D62}" dt="2017-09-19T04:54:35.468" v="1811" actId="5793"/>
        <pc:sldMkLst>
          <pc:docMk/>
          <pc:sldMk cId="661008496" sldId="299"/>
        </pc:sldMkLst>
        <pc:spChg chg="mod">
          <ac:chgData name="Peter Laudati" userId="fc1173ac-280e-4cfe-aafb-65006f84bb93" providerId="ADAL" clId="{7080414E-999C-407D-8910-ADBCB1819D62}" dt="2017-09-19T04:25:17.419" v="1252" actId="113"/>
          <ac:spMkLst>
            <pc:docMk/>
            <pc:sldMk cId="661008496" sldId="299"/>
            <ac:spMk id="2" creationId="{8B96033D-F46C-4EC0-A372-730EAAECF895}"/>
          </ac:spMkLst>
        </pc:spChg>
        <pc:spChg chg="del mod">
          <ac:chgData name="Peter Laudati" userId="fc1173ac-280e-4cfe-aafb-65006f84bb93" providerId="ADAL" clId="{7080414E-999C-407D-8910-ADBCB1819D62}" dt="2017-09-19T04:24:01.364" v="1242" actId="478"/>
          <ac:spMkLst>
            <pc:docMk/>
            <pc:sldMk cId="661008496" sldId="299"/>
            <ac:spMk id="3" creationId="{A2C0FCB5-8AC2-4F6E-BCA4-7CB53D45172D}"/>
          </ac:spMkLst>
        </pc:spChg>
        <pc:spChg chg="add del mod">
          <ac:chgData name="Peter Laudati" userId="fc1173ac-280e-4cfe-aafb-65006f84bb93" providerId="ADAL" clId="{7080414E-999C-407D-8910-ADBCB1819D62}" dt="2017-09-19T04:24:03.751" v="1243" actId="478"/>
          <ac:spMkLst>
            <pc:docMk/>
            <pc:sldMk cId="661008496" sldId="299"/>
            <ac:spMk id="6" creationId="{FC580999-7273-42A6-9EE9-B3972400109C}"/>
          </ac:spMkLst>
        </pc:spChg>
        <pc:spChg chg="add del">
          <ac:chgData name="Peter Laudati" userId="fc1173ac-280e-4cfe-aafb-65006f84bb93" providerId="ADAL" clId="{7080414E-999C-407D-8910-ADBCB1819D62}" dt="2017-09-19T04:23:39.467" v="1240" actId="26606"/>
          <ac:spMkLst>
            <pc:docMk/>
            <pc:sldMk cId="661008496" sldId="299"/>
            <ac:spMk id="9" creationId="{724CD679-7405-4CD3-A92A-9469F279A59D}"/>
          </ac:spMkLst>
        </pc:spChg>
        <pc:picChg chg="add mod ord">
          <ac:chgData name="Peter Laudati" userId="fc1173ac-280e-4cfe-aafb-65006f84bb93" providerId="ADAL" clId="{7080414E-999C-407D-8910-ADBCB1819D62}" dt="2017-09-19T04:24:20.665" v="1248" actId="167"/>
          <ac:picMkLst>
            <pc:docMk/>
            <pc:sldMk cId="661008496" sldId="299"/>
            <ac:picMk id="4" creationId="{8358D7E2-6859-465E-AC3B-AB710DD8E51C}"/>
          </ac:picMkLst>
        </pc:picChg>
      </pc:sldChg>
      <pc:sldChg chg="modSp modTransition">
        <pc:chgData name="Peter Laudati" userId="fc1173ac-280e-4cfe-aafb-65006f84bb93" providerId="ADAL" clId="{7080414E-999C-407D-8910-ADBCB1819D62}" dt="2017-09-19T14:33:02.170" v="2616" actId="2696"/>
        <pc:sldMkLst>
          <pc:docMk/>
          <pc:sldMk cId="943318488" sldId="300"/>
        </pc:sldMkLst>
        <pc:spChg chg="mod">
          <ac:chgData name="Peter Laudati" userId="fc1173ac-280e-4cfe-aafb-65006f84bb93" providerId="ADAL" clId="{7080414E-999C-407D-8910-ADBCB1819D62}" dt="2017-09-19T05:12:00.993" v="2076" actId="403"/>
          <ac:spMkLst>
            <pc:docMk/>
            <pc:sldMk cId="943318488" sldId="300"/>
            <ac:spMk id="3" creationId="{2CEB5D68-E4D1-4AC4-99D7-59B48CD698EF}"/>
          </ac:spMkLst>
        </pc:spChg>
      </pc:sldChg>
      <pc:sldChg chg="addSp delSp modSp modAnim">
        <pc:chgData name="Peter Laudati" userId="fc1173ac-280e-4cfe-aafb-65006f84bb93" providerId="ADAL" clId="{7080414E-999C-407D-8910-ADBCB1819D62}" dt="2017-09-19T05:41:21.119" v="2418" actId="2696"/>
        <pc:sldMkLst>
          <pc:docMk/>
          <pc:sldMk cId="393509672" sldId="301"/>
        </pc:sldMkLst>
        <pc:spChg chg="del mod">
          <ac:chgData name="Peter Laudati" userId="fc1173ac-280e-4cfe-aafb-65006f84bb93" providerId="ADAL" clId="{7080414E-999C-407D-8910-ADBCB1819D62}" dt="2017-09-19T05:20:39.311" v="2223" actId="478"/>
          <ac:spMkLst>
            <pc:docMk/>
            <pc:sldMk cId="393509672" sldId="301"/>
            <ac:spMk id="3" creationId="{15C572B9-59CD-4684-841B-9B63688FF7C7}"/>
          </ac:spMkLst>
        </pc:spChg>
        <pc:spChg chg="add del mod">
          <ac:chgData name="Peter Laudati" userId="fc1173ac-280e-4cfe-aafb-65006f84bb93" providerId="ADAL" clId="{7080414E-999C-407D-8910-ADBCB1819D62}" dt="2017-09-19T05:21:06.678" v="2225" actId="478"/>
          <ac:spMkLst>
            <pc:docMk/>
            <pc:sldMk cId="393509672" sldId="301"/>
            <ac:spMk id="6" creationId="{0B0AE54B-207C-4508-B929-7036A311EDE9}"/>
          </ac:spMkLst>
        </pc:spChg>
        <pc:spChg chg="add mod">
          <ac:chgData name="Peter Laudati" userId="fc1173ac-280e-4cfe-aafb-65006f84bb93" providerId="ADAL" clId="{7080414E-999C-407D-8910-ADBCB1819D62}" dt="2017-09-19T05:22:00.199" v="2236" actId="1076"/>
          <ac:spMkLst>
            <pc:docMk/>
            <pc:sldMk cId="393509672" sldId="301"/>
            <ac:spMk id="7" creationId="{AD447660-2E3F-4FCD-B13B-7680941B3742}"/>
          </ac:spMkLst>
        </pc:spChg>
        <pc:spChg chg="add mod">
          <ac:chgData name="Peter Laudati" userId="fc1173ac-280e-4cfe-aafb-65006f84bb93" providerId="ADAL" clId="{7080414E-999C-407D-8910-ADBCB1819D62}" dt="2017-09-19T05:22:37.582" v="2240" actId="1582"/>
          <ac:spMkLst>
            <pc:docMk/>
            <pc:sldMk cId="393509672" sldId="301"/>
            <ac:spMk id="8" creationId="{527EA17F-E884-45EC-B16B-90FE39111B5A}"/>
          </ac:spMkLst>
        </pc:spChg>
        <pc:spChg chg="add mod">
          <ac:chgData name="Peter Laudati" userId="fc1173ac-280e-4cfe-aafb-65006f84bb93" providerId="ADAL" clId="{7080414E-999C-407D-8910-ADBCB1819D62}" dt="2017-09-19T05:34:31.986" v="2365" actId="20577"/>
          <ac:spMkLst>
            <pc:docMk/>
            <pc:sldMk cId="393509672" sldId="301"/>
            <ac:spMk id="11" creationId="{3A223AF8-7EDE-4B38-8F63-95FD7DE4D5AE}"/>
          </ac:spMkLst>
        </pc:spChg>
        <pc:spChg chg="add mod">
          <ac:chgData name="Peter Laudati" userId="fc1173ac-280e-4cfe-aafb-65006f84bb93" providerId="ADAL" clId="{7080414E-999C-407D-8910-ADBCB1819D62}" dt="2017-09-19T05:35:19.867" v="2393" actId="1076"/>
          <ac:spMkLst>
            <pc:docMk/>
            <pc:sldMk cId="393509672" sldId="301"/>
            <ac:spMk id="12" creationId="{63AE1284-7104-4D1C-985E-99C8DC2C76AE}"/>
          </ac:spMkLst>
        </pc:spChg>
        <pc:picChg chg="add mod">
          <ac:chgData name="Peter Laudati" userId="fc1173ac-280e-4cfe-aafb-65006f84bb93" providerId="ADAL" clId="{7080414E-999C-407D-8910-ADBCB1819D62}" dt="2017-09-19T05:20:20.877" v="2220" actId="14100"/>
          <ac:picMkLst>
            <pc:docMk/>
            <pc:sldMk cId="393509672" sldId="301"/>
            <ac:picMk id="5" creationId="{61677380-5624-45FE-AF1E-07478D939ED4}"/>
          </ac:picMkLst>
        </pc:picChg>
        <pc:picChg chg="add mod">
          <ac:chgData name="Peter Laudati" userId="fc1173ac-280e-4cfe-aafb-65006f84bb93" providerId="ADAL" clId="{7080414E-999C-407D-8910-ADBCB1819D62}" dt="2017-09-19T05:23:03.436" v="2244" actId="1076"/>
          <ac:picMkLst>
            <pc:docMk/>
            <pc:sldMk cId="393509672" sldId="301"/>
            <ac:picMk id="10" creationId="{ED5F7FAC-C9CF-4A49-8011-4DF1B6F400DA}"/>
          </ac:picMkLst>
        </pc:picChg>
        <pc:picChg chg="add mod modCrop">
          <ac:chgData name="Peter Laudati" userId="fc1173ac-280e-4cfe-aafb-65006f84bb93" providerId="ADAL" clId="{7080414E-999C-407D-8910-ADBCB1819D62}" dt="2017-09-19T05:38:03.936" v="2403" actId="1076"/>
          <ac:picMkLst>
            <pc:docMk/>
            <pc:sldMk cId="393509672" sldId="301"/>
            <ac:picMk id="14" creationId="{A6E9A757-9308-460A-A2F6-53415DE94C3C}"/>
          </ac:picMkLst>
        </pc:picChg>
        <pc:picChg chg="add mod modCrop">
          <ac:chgData name="Peter Laudati" userId="fc1173ac-280e-4cfe-aafb-65006f84bb93" providerId="ADAL" clId="{7080414E-999C-407D-8910-ADBCB1819D62}" dt="2017-09-19T05:41:17.869" v="2417" actId="1076"/>
          <ac:picMkLst>
            <pc:docMk/>
            <pc:sldMk cId="393509672" sldId="301"/>
            <ac:picMk id="16" creationId="{50B7566D-2A9D-4E41-9869-9EF7EC62906D}"/>
          </ac:picMkLst>
        </pc:picChg>
      </pc:sldChg>
      <pc:sldChg chg="del">
        <pc:chgData name="Peter Laudati" userId="fc1173ac-280e-4cfe-aafb-65006f84bb93" providerId="ADAL" clId="{7080414E-999C-407D-8910-ADBCB1819D62}" dt="2017-09-19T15:43:21.782" v="2620" actId="2696"/>
        <pc:sldMkLst>
          <pc:docMk/>
          <pc:sldMk cId="2887368434" sldId="314"/>
        </pc:sldMkLst>
      </pc:sldChg>
      <pc:sldChg chg="del">
        <pc:chgData name="Peter Laudati" userId="fc1173ac-280e-4cfe-aafb-65006f84bb93" providerId="ADAL" clId="{7080414E-999C-407D-8910-ADBCB1819D62}" dt="2017-09-19T15:43:15.831" v="2619" actId="2696"/>
        <pc:sldMkLst>
          <pc:docMk/>
          <pc:sldMk cId="2251363661" sldId="315"/>
        </pc:sldMkLst>
      </pc:sldChg>
      <pc:sldChg chg="addSp delSp modSp modAnim">
        <pc:chgData name="Peter Laudati" userId="fc1173ac-280e-4cfe-aafb-65006f84bb93" providerId="ADAL" clId="{7080414E-999C-407D-8910-ADBCB1819D62}" dt="2017-09-19T04:45:10.562" v="1524" actId="2696"/>
        <pc:sldMkLst>
          <pc:docMk/>
          <pc:sldMk cId="1035903103" sldId="316"/>
        </pc:sldMkLst>
        <pc:spChg chg="mod">
          <ac:chgData name="Peter Laudati" userId="fc1173ac-280e-4cfe-aafb-65006f84bb93" providerId="ADAL" clId="{7080414E-999C-407D-8910-ADBCB1819D62}" dt="2017-09-19T04:39:06.248" v="1354" actId="6549"/>
          <ac:spMkLst>
            <pc:docMk/>
            <pc:sldMk cId="1035903103" sldId="316"/>
            <ac:spMk id="2" creationId="{8B96033D-F46C-4EC0-A372-730EAAECF895}"/>
          </ac:spMkLst>
        </pc:spChg>
        <pc:spChg chg="mod">
          <ac:chgData name="Peter Laudati" userId="fc1173ac-280e-4cfe-aafb-65006f84bb93" providerId="ADAL" clId="{7080414E-999C-407D-8910-ADBCB1819D62}" dt="2017-09-19T04:44:59.923" v="1523" actId="20577"/>
          <ac:spMkLst>
            <pc:docMk/>
            <pc:sldMk cId="1035903103" sldId="316"/>
            <ac:spMk id="3" creationId="{A2C0FCB5-8AC2-4F6E-BCA4-7CB53D45172D}"/>
          </ac:spMkLst>
        </pc:spChg>
        <pc:spChg chg="add del">
          <ac:chgData name="Peter Laudati" userId="fc1173ac-280e-4cfe-aafb-65006f84bb93" providerId="ADAL" clId="{7080414E-999C-407D-8910-ADBCB1819D62}" dt="2017-09-19T04:36:35.016" v="1274" actId="26606"/>
          <ac:spMkLst>
            <pc:docMk/>
            <pc:sldMk cId="1035903103" sldId="316"/>
            <ac:spMk id="8" creationId="{787900AF-3ED0-4C02-A309-3984EBBD202C}"/>
          </ac:spMkLst>
        </pc:spChg>
        <pc:spChg chg="add del">
          <ac:chgData name="Peter Laudati" userId="fc1173ac-280e-4cfe-aafb-65006f84bb93" providerId="ADAL" clId="{7080414E-999C-407D-8910-ADBCB1819D62}" dt="2017-09-19T04:36:29.710" v="1268" actId="26606"/>
          <ac:spMkLst>
            <pc:docMk/>
            <pc:sldMk cId="1035903103" sldId="316"/>
            <ac:spMk id="10" creationId="{724CD679-7405-4CD3-A92A-9469F279A59D}"/>
          </ac:spMkLst>
        </pc:spChg>
        <pc:spChg chg="add del">
          <ac:chgData name="Peter Laudati" userId="fc1173ac-280e-4cfe-aafb-65006f84bb93" providerId="ADAL" clId="{7080414E-999C-407D-8910-ADBCB1819D62}" dt="2017-09-19T04:36:35.016" v="1274" actId="26606"/>
          <ac:spMkLst>
            <pc:docMk/>
            <pc:sldMk cId="1035903103" sldId="316"/>
            <ac:spMk id="11" creationId="{8DEDEE5C-3126-4336-A7D4-9277AF5A04B4}"/>
          </ac:spMkLst>
        </pc:spChg>
        <pc:spChg chg="add del">
          <ac:chgData name="Peter Laudati" userId="fc1173ac-280e-4cfe-aafb-65006f84bb93" providerId="ADAL" clId="{7080414E-999C-407D-8910-ADBCB1819D62}" dt="2017-09-19T04:36:30.747" v="1270" actId="26606"/>
          <ac:spMkLst>
            <pc:docMk/>
            <pc:sldMk cId="1035903103" sldId="316"/>
            <ac:spMk id="12" creationId="{869A01FF-E930-4B34-9942-5ACABF37FE8E}"/>
          </ac:spMkLst>
        </pc:spChg>
        <pc:spChg chg="add del">
          <ac:chgData name="Peter Laudati" userId="fc1173ac-280e-4cfe-aafb-65006f84bb93" providerId="ADAL" clId="{7080414E-999C-407D-8910-ADBCB1819D62}" dt="2017-09-19T04:36:40.544" v="1278" actId="26606"/>
          <ac:spMkLst>
            <pc:docMk/>
            <pc:sldMk cId="1035903103" sldId="316"/>
            <ac:spMk id="13" creationId="{787900AF-3ED0-4C02-A309-3984EBBD202C}"/>
          </ac:spMkLst>
        </pc:spChg>
        <pc:spChg chg="add del">
          <ac:chgData name="Peter Laudati" userId="fc1173ac-280e-4cfe-aafb-65006f84bb93" providerId="ADAL" clId="{7080414E-999C-407D-8910-ADBCB1819D62}" dt="2017-09-19T04:36:40.544" v="1278" actId="26606"/>
          <ac:spMkLst>
            <pc:docMk/>
            <pc:sldMk cId="1035903103" sldId="316"/>
            <ac:spMk id="14" creationId="{8DEDEE5C-3126-4336-A7D4-9277AF5A04B4}"/>
          </ac:spMkLst>
        </pc:spChg>
        <pc:picChg chg="add mod ord modCrop">
          <ac:chgData name="Peter Laudati" userId="fc1173ac-280e-4cfe-aafb-65006f84bb93" providerId="ADAL" clId="{7080414E-999C-407D-8910-ADBCB1819D62}" dt="2017-09-19T04:43:53.480" v="1503" actId="732"/>
          <ac:picMkLst>
            <pc:docMk/>
            <pc:sldMk cId="1035903103" sldId="316"/>
            <ac:picMk id="4" creationId="{54B95F70-9353-488B-8469-52D6B5200FFE}"/>
          </ac:picMkLst>
        </pc:picChg>
        <pc:cxnChg chg="add del">
          <ac:chgData name="Peter Laudati" userId="fc1173ac-280e-4cfe-aafb-65006f84bb93" providerId="ADAL" clId="{7080414E-999C-407D-8910-ADBCB1819D62}" dt="2017-09-19T04:36:22.431" v="1262" actId="26606"/>
          <ac:cxnSpMkLst>
            <pc:docMk/>
            <pc:sldMk cId="1035903103" sldId="316"/>
            <ac:cxnSpMk id="6" creationId="{A7F400EE-A8A5-48AF-B4D6-291B52C6F0B0}"/>
          </ac:cxnSpMkLst>
        </pc:cxnChg>
        <pc:cxnChg chg="add del">
          <ac:chgData name="Peter Laudati" userId="fc1173ac-280e-4cfe-aafb-65006f84bb93" providerId="ADAL" clId="{7080414E-999C-407D-8910-ADBCB1819D62}" dt="2017-09-19T04:36:28.468" v="1266" actId="26606"/>
          <ac:cxnSpMkLst>
            <pc:docMk/>
            <pc:sldMk cId="1035903103" sldId="316"/>
            <ac:cxnSpMk id="7" creationId="{A7F400EE-A8A5-48AF-B4D6-291B52C6F0B0}"/>
          </ac:cxnSpMkLst>
        </pc:cxnChg>
        <pc:cxnChg chg="add del">
          <ac:chgData name="Peter Laudati" userId="fc1173ac-280e-4cfe-aafb-65006f84bb93" providerId="ADAL" clId="{7080414E-999C-407D-8910-ADBCB1819D62}" dt="2017-09-19T04:36:19.790" v="1258" actId="26606"/>
          <ac:cxnSpMkLst>
            <pc:docMk/>
            <pc:sldMk cId="1035903103" sldId="316"/>
            <ac:cxnSpMk id="9" creationId="{A7F400EE-A8A5-48AF-B4D6-291B52C6F0B0}"/>
          </ac:cxnSpMkLst>
        </pc:cxnChg>
        <pc:cxnChg chg="add del">
          <ac:chgData name="Peter Laudati" userId="fc1173ac-280e-4cfe-aafb-65006f84bb93" providerId="ADAL" clId="{7080414E-999C-407D-8910-ADBCB1819D62}" dt="2017-09-19T04:36:50.503" v="1286" actId="26606"/>
          <ac:cxnSpMkLst>
            <pc:docMk/>
            <pc:sldMk cId="1035903103" sldId="316"/>
            <ac:cxnSpMk id="15" creationId="{A7F400EE-A8A5-48AF-B4D6-291B52C6F0B0}"/>
          </ac:cxnSpMkLst>
        </pc:cxnChg>
      </pc:sldChg>
      <pc:sldChg chg="addSp delSp modSp modAnim">
        <pc:chgData name="Peter Laudati" userId="fc1173ac-280e-4cfe-aafb-65006f84bb93" providerId="ADAL" clId="{7080414E-999C-407D-8910-ADBCB1819D62}" dt="2017-09-19T05:01:08.644" v="1852" actId="27636"/>
        <pc:sldMkLst>
          <pc:docMk/>
          <pc:sldMk cId="343029374" sldId="317"/>
        </pc:sldMkLst>
        <pc:spChg chg="mod">
          <ac:chgData name="Peter Laudati" userId="fc1173ac-280e-4cfe-aafb-65006f84bb93" providerId="ADAL" clId="{7080414E-999C-407D-8910-ADBCB1819D62}" dt="2017-09-19T04:55:29.858" v="1829" actId="403"/>
          <ac:spMkLst>
            <pc:docMk/>
            <pc:sldMk cId="343029374" sldId="317"/>
            <ac:spMk id="2" creationId="{8B96033D-F46C-4EC0-A372-730EAAECF895}"/>
          </ac:spMkLst>
        </pc:spChg>
        <pc:spChg chg="mod">
          <ac:chgData name="Peter Laudati" userId="fc1173ac-280e-4cfe-aafb-65006f84bb93" providerId="ADAL" clId="{7080414E-999C-407D-8910-ADBCB1819D62}" dt="2017-09-19T05:01:08.644" v="1852" actId="27636"/>
          <ac:spMkLst>
            <pc:docMk/>
            <pc:sldMk cId="343029374" sldId="317"/>
            <ac:spMk id="3" creationId="{A2C0FCB5-8AC2-4F6E-BCA4-7CB53D45172D}"/>
          </ac:spMkLst>
        </pc:spChg>
        <pc:picChg chg="add del mod">
          <ac:chgData name="Peter Laudati" userId="fc1173ac-280e-4cfe-aafb-65006f84bb93" providerId="ADAL" clId="{7080414E-999C-407D-8910-ADBCB1819D62}" dt="2017-09-19T05:00:18.745" v="1842" actId="478"/>
          <ac:picMkLst>
            <pc:docMk/>
            <pc:sldMk cId="343029374" sldId="317"/>
            <ac:picMk id="4" creationId="{CFF1C4C6-DFA5-4693-A0CA-3610BA478CEE}"/>
          </ac:picMkLst>
        </pc:picChg>
        <pc:picChg chg="add mod modCrop">
          <ac:chgData name="Peter Laudati" userId="fc1173ac-280e-4cfe-aafb-65006f84bb93" providerId="ADAL" clId="{7080414E-999C-407D-8910-ADBCB1819D62}" dt="2017-09-19T05:00:42.530" v="1847" actId="14100"/>
          <ac:picMkLst>
            <pc:docMk/>
            <pc:sldMk cId="343029374" sldId="317"/>
            <ac:picMk id="5" creationId="{53A1162C-7A67-446E-B61B-6DE1D9907584}"/>
          </ac:picMkLst>
        </pc:picChg>
      </pc:sldChg>
      <pc:sldChg chg="addSp delSp modSp add del">
        <pc:chgData name="Peter Laudati" userId="fc1173ac-280e-4cfe-aafb-65006f84bb93" providerId="ADAL" clId="{7080414E-999C-407D-8910-ADBCB1819D62}" dt="2017-09-19T00:02:05.628" v="607" actId="2696"/>
        <pc:sldMkLst>
          <pc:docMk/>
          <pc:sldMk cId="1281481253" sldId="318"/>
        </pc:sldMkLst>
        <pc:spChg chg="add del mod">
          <ac:chgData name="Peter Laudati" userId="fc1173ac-280e-4cfe-aafb-65006f84bb93" providerId="ADAL" clId="{7080414E-999C-407D-8910-ADBCB1819D62}" dt="2017-09-19T00:01:04.577" v="602" actId="478"/>
          <ac:spMkLst>
            <pc:docMk/>
            <pc:sldMk cId="1281481253" sldId="318"/>
            <ac:spMk id="5" creationId="{490DEE34-9F5A-4FCE-9729-962D60EFF671}"/>
          </ac:spMkLst>
        </pc:spChg>
        <pc:spChg chg="add del mod">
          <ac:chgData name="Peter Laudati" userId="fc1173ac-280e-4cfe-aafb-65006f84bb93" providerId="ADAL" clId="{7080414E-999C-407D-8910-ADBCB1819D62}" dt="2017-09-19T00:01:07.204" v="603" actId="478"/>
          <ac:spMkLst>
            <pc:docMk/>
            <pc:sldMk cId="1281481253" sldId="318"/>
            <ac:spMk id="6" creationId="{C083E3E7-AF5F-4EE1-9980-D1CE3CEAF52F}"/>
          </ac:spMkLst>
        </pc:spChg>
        <pc:spChg chg="add del mod">
          <ac:chgData name="Peter Laudati" userId="fc1173ac-280e-4cfe-aafb-65006f84bb93" providerId="ADAL" clId="{7080414E-999C-407D-8910-ADBCB1819D62}" dt="2017-09-19T00:00:58.329" v="599" actId="478"/>
          <ac:spMkLst>
            <pc:docMk/>
            <pc:sldMk cId="1281481253" sldId="318"/>
            <ac:spMk id="7" creationId="{C15EBDF2-D38E-4D9D-AEA9-1DD8B6AF0CDD}"/>
          </ac:spMkLst>
        </pc:spChg>
        <pc:spChg chg="add del mod">
          <ac:chgData name="Peter Laudati" userId="fc1173ac-280e-4cfe-aafb-65006f84bb93" providerId="ADAL" clId="{7080414E-999C-407D-8910-ADBCB1819D62}" dt="2017-09-19T00:01:02.891" v="601" actId="478"/>
          <ac:spMkLst>
            <pc:docMk/>
            <pc:sldMk cId="1281481253" sldId="318"/>
            <ac:spMk id="8" creationId="{25EDE994-C632-4BB0-BCAF-72AE51DAA592}"/>
          </ac:spMkLst>
        </pc:spChg>
        <pc:picChg chg="add">
          <ac:chgData name="Peter Laudati" userId="fc1173ac-280e-4cfe-aafb-65006f84bb93" providerId="ADAL" clId="{7080414E-999C-407D-8910-ADBCB1819D62}" dt="2017-09-18T23:53:19.322" v="3" actId="2696"/>
          <ac:picMkLst>
            <pc:docMk/>
            <pc:sldMk cId="1281481253" sldId="318"/>
            <ac:picMk id="4" creationId="{1F5741AB-A5EF-4C58-A541-8821B4B763C7}"/>
          </ac:picMkLst>
        </pc:picChg>
      </pc:sldChg>
      <pc:sldChg chg="delSp modAnim">
        <pc:chgData name="Peter Laudati" userId="fc1173ac-280e-4cfe-aafb-65006f84bb93" providerId="ADAL" clId="{7080414E-999C-407D-8910-ADBCB1819D62}" dt="2017-09-19T04:02:45.163" v="903" actId="478"/>
        <pc:sldMkLst>
          <pc:docMk/>
          <pc:sldMk cId="2461576772" sldId="319"/>
        </pc:sldMkLst>
        <pc:spChg chg="del">
          <ac:chgData name="Peter Laudati" userId="fc1173ac-280e-4cfe-aafb-65006f84bb93" providerId="ADAL" clId="{7080414E-999C-407D-8910-ADBCB1819D62}" dt="2017-09-19T04:02:42.788" v="902" actId="478"/>
          <ac:spMkLst>
            <pc:docMk/>
            <pc:sldMk cId="2461576772" sldId="319"/>
            <ac:spMk id="2" creationId="{DDB62D2C-64DB-4F46-B93D-EC317A64063F}"/>
          </ac:spMkLst>
        </pc:spChg>
        <pc:spChg chg="del">
          <ac:chgData name="Peter Laudati" userId="fc1173ac-280e-4cfe-aafb-65006f84bb93" providerId="ADAL" clId="{7080414E-999C-407D-8910-ADBCB1819D62}" dt="2017-09-19T04:02:45.163" v="903" actId="478"/>
          <ac:spMkLst>
            <pc:docMk/>
            <pc:sldMk cId="2461576772" sldId="319"/>
            <ac:spMk id="3" creationId="{60EC836A-9B7D-471A-83D1-1F15CB9709A0}"/>
          </ac:spMkLst>
        </pc:spChg>
      </pc:sldChg>
      <pc:sldChg chg="addSp delSp modSp add modNotesTx">
        <pc:chgData name="Peter Laudati" userId="fc1173ac-280e-4cfe-aafb-65006f84bb93" providerId="ADAL" clId="{7080414E-999C-407D-8910-ADBCB1819D62}" dt="2017-09-19T04:52:19.482" v="1688" actId="20577"/>
        <pc:sldMkLst>
          <pc:docMk/>
          <pc:sldMk cId="2437685262" sldId="320"/>
        </pc:sldMkLst>
        <pc:spChg chg="mod">
          <ac:chgData name="Peter Laudati" userId="fc1173ac-280e-4cfe-aafb-65006f84bb93" providerId="ADAL" clId="{7080414E-999C-407D-8910-ADBCB1819D62}" dt="2017-09-19T04:48:40.133" v="1568" actId="20577"/>
          <ac:spMkLst>
            <pc:docMk/>
            <pc:sldMk cId="2437685262" sldId="320"/>
            <ac:spMk id="2" creationId="{962C7FF6-AF36-4645-BA10-06059FCCE1FE}"/>
          </ac:spMkLst>
        </pc:spChg>
        <pc:spChg chg="del mod">
          <ac:chgData name="Peter Laudati" userId="fc1173ac-280e-4cfe-aafb-65006f84bb93" providerId="ADAL" clId="{7080414E-999C-407D-8910-ADBCB1819D62}" dt="2017-09-19T04:50:32.965" v="1585" actId="478"/>
          <ac:spMkLst>
            <pc:docMk/>
            <pc:sldMk cId="2437685262" sldId="320"/>
            <ac:spMk id="3" creationId="{912576C9-13DC-4614-9ACF-8D7AD324BE8A}"/>
          </ac:spMkLst>
        </pc:spChg>
        <pc:spChg chg="add del mod">
          <ac:chgData name="Peter Laudati" userId="fc1173ac-280e-4cfe-aafb-65006f84bb93" providerId="ADAL" clId="{7080414E-999C-407D-8910-ADBCB1819D62}" dt="2017-09-19T04:50:35.439" v="1586" actId="478"/>
          <ac:spMkLst>
            <pc:docMk/>
            <pc:sldMk cId="2437685262" sldId="320"/>
            <ac:spMk id="5" creationId="{7D3546BA-D54F-45C6-B567-2E087ECE3D6F}"/>
          </ac:spMkLst>
        </pc:spChg>
      </pc:sldChg>
      <pc:sldChg chg="addSp modSp modAnim modNotesTx">
        <pc:chgData name="Peter Laudati" userId="fc1173ac-280e-4cfe-aafb-65006f84bb93" providerId="ADAL" clId="{7080414E-999C-407D-8910-ADBCB1819D62}" dt="2017-09-19T05:16:50.301" v="2112" actId="20577"/>
        <pc:sldMkLst>
          <pc:docMk/>
          <pc:sldMk cId="1109018679" sldId="321"/>
        </pc:sldMkLst>
        <pc:spChg chg="mod">
          <ac:chgData name="Peter Laudati" userId="fc1173ac-280e-4cfe-aafb-65006f84bb93" providerId="ADAL" clId="{7080414E-999C-407D-8910-ADBCB1819D62}" dt="2017-09-19T05:04:30.155" v="1910" actId="313"/>
          <ac:spMkLst>
            <pc:docMk/>
            <pc:sldMk cId="1109018679" sldId="321"/>
            <ac:spMk id="2" creationId="{962C7FF6-AF36-4645-BA10-06059FCCE1FE}"/>
          </ac:spMkLst>
        </pc:spChg>
        <pc:spChg chg="add mod">
          <ac:chgData name="Peter Laudati" userId="fc1173ac-280e-4cfe-aafb-65006f84bb93" providerId="ADAL" clId="{7080414E-999C-407D-8910-ADBCB1819D62}" dt="2017-09-19T05:11:28.394" v="2073" actId="113"/>
          <ac:spMkLst>
            <pc:docMk/>
            <pc:sldMk cId="1109018679" sldId="321"/>
            <ac:spMk id="3" creationId="{E864075F-F606-411F-AF8E-CBB55D5D6D6D}"/>
          </ac:spMkLst>
        </pc:spChg>
      </pc:sldChg>
      <pc:sldChg chg="add del">
        <pc:chgData name="Peter Laudati" userId="fc1173ac-280e-4cfe-aafb-65006f84bb93" providerId="ADAL" clId="{7080414E-999C-407D-8910-ADBCB1819D62}" dt="2017-09-19T05:48:14.955" v="2420" actId="2696"/>
        <pc:sldMkLst>
          <pc:docMk/>
          <pc:sldMk cId="2344277982" sldId="322"/>
        </pc:sldMkLst>
      </pc:sldChg>
    </pc:docChg>
  </pc:docChgLst>
  <pc:docChgLst>
    <pc:chgData name="Tony Surma" userId="9479bada-1d5b-42ba-ab98-94964dd908f0" providerId="ADAL" clId="{7A62B074-0E45-43E2-ACE1-1FA40E0D30FF}"/>
    <pc:docChg chg="undo custSel addSld delSld modSld">
      <pc:chgData name="Tony Surma" userId="9479bada-1d5b-42ba-ab98-94964dd908f0" providerId="ADAL" clId="{7A62B074-0E45-43E2-ACE1-1FA40E0D30FF}" dt="2017-09-19T15:28:24.828" v="96" actId="14100"/>
      <pc:docMkLst>
        <pc:docMk/>
      </pc:docMkLst>
      <pc:sldChg chg="del">
        <pc:chgData name="Tony Surma" userId="9479bada-1d5b-42ba-ab98-94964dd908f0" providerId="ADAL" clId="{7A62B074-0E45-43E2-ACE1-1FA40E0D30FF}" dt="2017-09-19T15:10:52.493" v="21" actId="2696"/>
        <pc:sldMkLst>
          <pc:docMk/>
          <pc:sldMk cId="2236557203" sldId="263"/>
        </pc:sldMkLst>
      </pc:sldChg>
      <pc:sldChg chg="del">
        <pc:chgData name="Tony Surma" userId="9479bada-1d5b-42ba-ab98-94964dd908f0" providerId="ADAL" clId="{7A62B074-0E45-43E2-ACE1-1FA40E0D30FF}" dt="2017-09-19T15:10:52.461" v="16" actId="2696"/>
        <pc:sldMkLst>
          <pc:docMk/>
          <pc:sldMk cId="271798821" sldId="264"/>
        </pc:sldMkLst>
      </pc:sldChg>
      <pc:sldChg chg="del">
        <pc:chgData name="Tony Surma" userId="9479bada-1d5b-42ba-ab98-94964dd908f0" providerId="ADAL" clId="{7A62B074-0E45-43E2-ACE1-1FA40E0D30FF}" dt="2017-09-19T15:10:52.473" v="18" actId="2696"/>
        <pc:sldMkLst>
          <pc:docMk/>
          <pc:sldMk cId="131876633" sldId="265"/>
        </pc:sldMkLst>
      </pc:sldChg>
      <pc:sldChg chg="modSp del">
        <pc:chgData name="Tony Surma" userId="9479bada-1d5b-42ba-ab98-94964dd908f0" providerId="ADAL" clId="{7A62B074-0E45-43E2-ACE1-1FA40E0D30FF}" dt="2017-09-19T15:10:52.485" v="20" actId="2696"/>
        <pc:sldMkLst>
          <pc:docMk/>
          <pc:sldMk cId="1554531572" sldId="266"/>
        </pc:sldMkLst>
        <pc:spChg chg="mod">
          <ac:chgData name="Tony Surma" userId="9479bada-1d5b-42ba-ab98-94964dd908f0" providerId="ADAL" clId="{7A62B074-0E45-43E2-ACE1-1FA40E0D30FF}" dt="2017-09-19T13:49:03.144" v="1" actId="27636"/>
          <ac:spMkLst>
            <pc:docMk/>
            <pc:sldMk cId="1554531572" sldId="266"/>
            <ac:spMk id="9" creationId="{FC8909EC-AA42-426C-A259-D7DD49724E0E}"/>
          </ac:spMkLst>
        </pc:spChg>
      </pc:sldChg>
      <pc:sldChg chg="del">
        <pc:chgData name="Tony Surma" userId="9479bada-1d5b-42ba-ab98-94964dd908f0" providerId="ADAL" clId="{7A62B074-0E45-43E2-ACE1-1FA40E0D30FF}" dt="2017-09-19T15:10:52.465" v="17" actId="2696"/>
        <pc:sldMkLst>
          <pc:docMk/>
          <pc:sldMk cId="1329455269" sldId="267"/>
        </pc:sldMkLst>
      </pc:sldChg>
      <pc:sldChg chg="modSp del">
        <pc:chgData name="Tony Surma" userId="9479bada-1d5b-42ba-ab98-94964dd908f0" providerId="ADAL" clId="{7A62B074-0E45-43E2-ACE1-1FA40E0D30FF}" dt="2017-09-19T15:10:52.453" v="15" actId="2696"/>
        <pc:sldMkLst>
          <pc:docMk/>
          <pc:sldMk cId="2217494829" sldId="268"/>
        </pc:sldMkLst>
        <pc:spChg chg="mod">
          <ac:chgData name="Tony Surma" userId="9479bada-1d5b-42ba-ab98-94964dd908f0" providerId="ADAL" clId="{7A62B074-0E45-43E2-ACE1-1FA40E0D30FF}" dt="2017-09-19T13:49:03.316" v="2" actId="27636"/>
          <ac:spMkLst>
            <pc:docMk/>
            <pc:sldMk cId="2217494829" sldId="268"/>
            <ac:spMk id="2" creationId="{705B25D6-C13A-49EF-BB4E-69EC83D91A10}"/>
          </ac:spMkLst>
        </pc:spChg>
      </pc:sldChg>
      <pc:sldChg chg="del">
        <pc:chgData name="Tony Surma" userId="9479bada-1d5b-42ba-ab98-94964dd908f0" providerId="ADAL" clId="{7A62B074-0E45-43E2-ACE1-1FA40E0D30FF}" dt="2017-09-19T15:10:52.425" v="11" actId="2696"/>
        <pc:sldMkLst>
          <pc:docMk/>
          <pc:sldMk cId="2411383515" sldId="269"/>
        </pc:sldMkLst>
      </pc:sldChg>
      <pc:sldChg chg="del">
        <pc:chgData name="Tony Surma" userId="9479bada-1d5b-42ba-ab98-94964dd908f0" providerId="ADAL" clId="{7A62B074-0E45-43E2-ACE1-1FA40E0D30FF}" dt="2017-09-19T15:10:52.385" v="8" actId="2696"/>
        <pc:sldMkLst>
          <pc:docMk/>
          <pc:sldMk cId="1654032747" sldId="270"/>
        </pc:sldMkLst>
      </pc:sldChg>
      <pc:sldChg chg="del">
        <pc:chgData name="Tony Surma" userId="9479bada-1d5b-42ba-ab98-94964dd908f0" providerId="ADAL" clId="{7A62B074-0E45-43E2-ACE1-1FA40E0D30FF}" dt="2017-09-19T15:10:52.481" v="19" actId="2696"/>
        <pc:sldMkLst>
          <pc:docMk/>
          <pc:sldMk cId="1328686642" sldId="291"/>
        </pc:sldMkLst>
      </pc:sldChg>
      <pc:sldChg chg="del">
        <pc:chgData name="Tony Surma" userId="9479bada-1d5b-42ba-ab98-94964dd908f0" providerId="ADAL" clId="{7A62B074-0E45-43E2-ACE1-1FA40E0D30FF}" dt="2017-09-19T15:10:52.497" v="22" actId="2696"/>
        <pc:sldMkLst>
          <pc:docMk/>
          <pc:sldMk cId="1241744292" sldId="292"/>
        </pc:sldMkLst>
      </pc:sldChg>
      <pc:sldChg chg="modSp">
        <pc:chgData name="Tony Surma" userId="9479bada-1d5b-42ba-ab98-94964dd908f0" providerId="ADAL" clId="{7A62B074-0E45-43E2-ACE1-1FA40E0D30FF}" dt="2017-09-19T13:49:21.753" v="6" actId="1076"/>
        <pc:sldMkLst>
          <pc:docMk/>
          <pc:sldMk cId="351112404" sldId="293"/>
        </pc:sldMkLst>
        <pc:spChg chg="mod">
          <ac:chgData name="Tony Surma" userId="9479bada-1d5b-42ba-ab98-94964dd908f0" providerId="ADAL" clId="{7A62B074-0E45-43E2-ACE1-1FA40E0D30FF}" dt="2017-09-19T13:49:21.753" v="6" actId="1076"/>
          <ac:spMkLst>
            <pc:docMk/>
            <pc:sldMk cId="351112404" sldId="293"/>
            <ac:spMk id="6" creationId="{0DB1B80B-4CF9-4663-ACAA-E3C1F6C96F5E}"/>
          </ac:spMkLst>
        </pc:spChg>
        <pc:spChg chg="mod">
          <ac:chgData name="Tony Surma" userId="9479bada-1d5b-42ba-ab98-94964dd908f0" providerId="ADAL" clId="{7A62B074-0E45-43E2-ACE1-1FA40E0D30FF}" dt="2017-09-19T13:49:17.523" v="5" actId="1076"/>
          <ac:spMkLst>
            <pc:docMk/>
            <pc:sldMk cId="351112404" sldId="293"/>
            <ac:spMk id="7" creationId="{59850078-BA6A-46F1-8246-F85B6ACB409F}"/>
          </ac:spMkLst>
        </pc:spChg>
      </pc:sldChg>
      <pc:sldChg chg="del">
        <pc:chgData name="Tony Surma" userId="9479bada-1d5b-42ba-ab98-94964dd908f0" providerId="ADAL" clId="{7A62B074-0E45-43E2-ACE1-1FA40E0D30FF}" dt="2017-09-19T15:10:52.417" v="10" actId="2696"/>
        <pc:sldMkLst>
          <pc:docMk/>
          <pc:sldMk cId="3563047642" sldId="294"/>
        </pc:sldMkLst>
      </pc:sldChg>
      <pc:sldChg chg="del">
        <pc:chgData name="Tony Surma" userId="9479bada-1d5b-42ba-ab98-94964dd908f0" providerId="ADAL" clId="{7A62B074-0E45-43E2-ACE1-1FA40E0D30FF}" dt="2017-09-19T15:10:52.404" v="9" actId="2696"/>
        <pc:sldMkLst>
          <pc:docMk/>
          <pc:sldMk cId="991694346" sldId="295"/>
        </pc:sldMkLst>
      </pc:sldChg>
      <pc:sldChg chg="del">
        <pc:chgData name="Tony Surma" userId="9479bada-1d5b-42ba-ab98-94964dd908f0" providerId="ADAL" clId="{7A62B074-0E45-43E2-ACE1-1FA40E0D30FF}" dt="2017-09-19T15:11:49.887" v="31" actId="2696"/>
        <pc:sldMkLst>
          <pc:docMk/>
          <pc:sldMk cId="818383251" sldId="296"/>
        </pc:sldMkLst>
      </pc:sldChg>
      <pc:sldChg chg="modSp del">
        <pc:chgData name="Tony Surma" userId="9479bada-1d5b-42ba-ab98-94964dd908f0" providerId="ADAL" clId="{7A62B074-0E45-43E2-ACE1-1FA40E0D30FF}" dt="2017-09-19T15:10:52.377" v="7" actId="2696"/>
        <pc:sldMkLst>
          <pc:docMk/>
          <pc:sldMk cId="241359750" sldId="297"/>
        </pc:sldMkLst>
        <pc:spChg chg="mod">
          <ac:chgData name="Tony Surma" userId="9479bada-1d5b-42ba-ab98-94964dd908f0" providerId="ADAL" clId="{7A62B074-0E45-43E2-ACE1-1FA40E0D30FF}" dt="2017-09-19T13:49:03.441" v="3" actId="27636"/>
          <ac:spMkLst>
            <pc:docMk/>
            <pc:sldMk cId="241359750" sldId="297"/>
            <ac:spMk id="2" creationId="{2C9DE9F6-4452-4E02-9F84-2344D3179ED4}"/>
          </ac:spMkLst>
        </pc:spChg>
      </pc:sldChg>
      <pc:sldChg chg="del">
        <pc:chgData name="Tony Surma" userId="9479bada-1d5b-42ba-ab98-94964dd908f0" providerId="ADAL" clId="{7A62B074-0E45-43E2-ACE1-1FA40E0D30FF}" dt="2017-09-19T15:10:52.445" v="14" actId="2696"/>
        <pc:sldMkLst>
          <pc:docMk/>
          <pc:sldMk cId="418413073" sldId="302"/>
        </pc:sldMkLst>
      </pc:sldChg>
      <pc:sldChg chg="del">
        <pc:chgData name="Tony Surma" userId="9479bada-1d5b-42ba-ab98-94964dd908f0" providerId="ADAL" clId="{7A62B074-0E45-43E2-ACE1-1FA40E0D30FF}" dt="2017-09-19T15:10:52.437" v="13" actId="2696"/>
        <pc:sldMkLst>
          <pc:docMk/>
          <pc:sldMk cId="2956463042" sldId="303"/>
        </pc:sldMkLst>
      </pc:sldChg>
      <pc:sldChg chg="del">
        <pc:chgData name="Tony Surma" userId="9479bada-1d5b-42ba-ab98-94964dd908f0" providerId="ADAL" clId="{7A62B074-0E45-43E2-ACE1-1FA40E0D30FF}" dt="2017-09-19T15:10:52.433" v="12" actId="2696"/>
        <pc:sldMkLst>
          <pc:docMk/>
          <pc:sldMk cId="3007535513" sldId="304"/>
        </pc:sldMkLst>
      </pc:sldChg>
      <pc:sldChg chg="del">
        <pc:chgData name="Tony Surma" userId="9479bada-1d5b-42ba-ab98-94964dd908f0" providerId="ADAL" clId="{7A62B074-0E45-43E2-ACE1-1FA40E0D30FF}" dt="2017-09-19T15:10:52.503" v="23" actId="2696"/>
        <pc:sldMkLst>
          <pc:docMk/>
          <pc:sldMk cId="2964274074" sldId="308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3463034011" sldId="322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5219894" sldId="323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500793652" sldId="324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634548436" sldId="325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019951942" sldId="326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7358502" sldId="327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87359073" sldId="328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459373225" sldId="329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501382261" sldId="330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392607566" sldId="331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3189484786" sldId="332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2677309517" sldId="333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772081609" sldId="334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816696116" sldId="335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2956056372" sldId="336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139471468" sldId="337"/>
        </pc:sldMkLst>
      </pc:sldChg>
      <pc:sldChg chg="add modTransition">
        <pc:chgData name="Tony Surma" userId="9479bada-1d5b-42ba-ab98-94964dd908f0" providerId="ADAL" clId="{7A62B074-0E45-43E2-ACE1-1FA40E0D30FF}" dt="2017-09-19T15:11:04.087" v="25" actId="14100"/>
        <pc:sldMkLst>
          <pc:docMk/>
          <pc:sldMk cId="1489832739" sldId="338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2964274074" sldId="339"/>
        </pc:sldMkLst>
      </pc:sldChg>
      <pc:sldChg chg="addSp modSp add del">
        <pc:chgData name="Tony Surma" userId="9479bada-1d5b-42ba-ab98-94964dd908f0" providerId="ADAL" clId="{7A62B074-0E45-43E2-ACE1-1FA40E0D30FF}" dt="2017-09-19T15:28:24.828" v="96" actId="14100"/>
        <pc:sldMkLst>
          <pc:docMk/>
          <pc:sldMk cId="3947226478" sldId="340"/>
        </pc:sldMkLst>
        <pc:spChg chg="mod">
          <ac:chgData name="Tony Surma" userId="9479bada-1d5b-42ba-ab98-94964dd908f0" providerId="ADAL" clId="{7A62B074-0E45-43E2-ACE1-1FA40E0D30FF}" dt="2017-09-19T15:28:18.010" v="94" actId="1076"/>
          <ac:spMkLst>
            <pc:docMk/>
            <pc:sldMk cId="3947226478" sldId="340"/>
            <ac:spMk id="4" creationId="{663405EF-DD3E-4880-A00E-993079E9C16C}"/>
          </ac:spMkLst>
        </pc:spChg>
        <pc:picChg chg="add mod">
          <ac:chgData name="Tony Surma" userId="9479bada-1d5b-42ba-ab98-94964dd908f0" providerId="ADAL" clId="{7A62B074-0E45-43E2-ACE1-1FA40E0D30FF}" dt="2017-09-19T15:21:54.497" v="64" actId="1076"/>
          <ac:picMkLst>
            <pc:docMk/>
            <pc:sldMk cId="3947226478" sldId="340"/>
            <ac:picMk id="2" creationId="{3812A098-4BAD-4E71-9918-776C11932755}"/>
          </ac:picMkLst>
        </pc:picChg>
        <pc:picChg chg="add mod">
          <ac:chgData name="Tony Surma" userId="9479bada-1d5b-42ba-ab98-94964dd908f0" providerId="ADAL" clId="{7A62B074-0E45-43E2-ACE1-1FA40E0D30FF}" dt="2017-09-19T15:22:41.441" v="68" actId="1076"/>
          <ac:picMkLst>
            <pc:docMk/>
            <pc:sldMk cId="3947226478" sldId="340"/>
            <ac:picMk id="3" creationId="{6FDB7EB0-9E08-426E-A8F0-A07BE621C6C2}"/>
          </ac:picMkLst>
        </pc:picChg>
        <pc:picChg chg="add mod">
          <ac:chgData name="Tony Surma" userId="9479bada-1d5b-42ba-ab98-94964dd908f0" providerId="ADAL" clId="{7A62B074-0E45-43E2-ACE1-1FA40E0D30FF}" dt="2017-09-19T15:23:27.908" v="73" actId="14100"/>
          <ac:picMkLst>
            <pc:docMk/>
            <pc:sldMk cId="3947226478" sldId="340"/>
            <ac:picMk id="5" creationId="{056B97DD-2814-44D3-9826-A039E66D0420}"/>
          </ac:picMkLst>
        </pc:picChg>
        <pc:picChg chg="add mod">
          <ac:chgData name="Tony Surma" userId="9479bada-1d5b-42ba-ab98-94964dd908f0" providerId="ADAL" clId="{7A62B074-0E45-43E2-ACE1-1FA40E0D30FF}" dt="2017-09-19T15:24:07.162" v="76" actId="1076"/>
          <ac:picMkLst>
            <pc:docMk/>
            <pc:sldMk cId="3947226478" sldId="340"/>
            <ac:picMk id="6" creationId="{61E119D4-9294-4198-92E6-3A6FBB9A7510}"/>
          </ac:picMkLst>
        </pc:picChg>
        <pc:picChg chg="add mod">
          <ac:chgData name="Tony Surma" userId="9479bada-1d5b-42ba-ab98-94964dd908f0" providerId="ADAL" clId="{7A62B074-0E45-43E2-ACE1-1FA40E0D30FF}" dt="2017-09-19T15:24:59.205" v="79" actId="1076"/>
          <ac:picMkLst>
            <pc:docMk/>
            <pc:sldMk cId="3947226478" sldId="340"/>
            <ac:picMk id="7" creationId="{093D1D81-9F42-4A9E-AF12-2630A997AE98}"/>
          </ac:picMkLst>
        </pc:picChg>
        <pc:picChg chg="add mod">
          <ac:chgData name="Tony Surma" userId="9479bada-1d5b-42ba-ab98-94964dd908f0" providerId="ADAL" clId="{7A62B074-0E45-43E2-ACE1-1FA40E0D30FF}" dt="2017-09-19T15:25:42.212" v="83" actId="14100"/>
          <ac:picMkLst>
            <pc:docMk/>
            <pc:sldMk cId="3947226478" sldId="340"/>
            <ac:picMk id="8" creationId="{C4C10722-C3EE-48D3-814E-738D8317A13B}"/>
          </ac:picMkLst>
        </pc:picChg>
        <pc:picChg chg="add mod">
          <ac:chgData name="Tony Surma" userId="9479bada-1d5b-42ba-ab98-94964dd908f0" providerId="ADAL" clId="{7A62B074-0E45-43E2-ACE1-1FA40E0D30FF}" dt="2017-09-19T15:27:03.902" v="87" actId="14100"/>
          <ac:picMkLst>
            <pc:docMk/>
            <pc:sldMk cId="3947226478" sldId="340"/>
            <ac:picMk id="9" creationId="{D0E09B5C-58B6-4DE3-B3C3-6C1D4F70333B}"/>
          </ac:picMkLst>
        </pc:picChg>
        <pc:picChg chg="add mod">
          <ac:chgData name="Tony Surma" userId="9479bada-1d5b-42ba-ab98-94964dd908f0" providerId="ADAL" clId="{7A62B074-0E45-43E2-ACE1-1FA40E0D30FF}" dt="2017-09-19T15:28:24.828" v="96" actId="14100"/>
          <ac:picMkLst>
            <pc:docMk/>
            <pc:sldMk cId="3947226478" sldId="340"/>
            <ac:picMk id="10" creationId="{0F8431A2-E18F-4E1E-809B-76432E55780F}"/>
          </ac:picMkLst>
        </pc:picChg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2429704015" sldId="341"/>
        </pc:sldMkLst>
      </pc:sldChg>
      <pc:sldChg chg="modSp add del">
        <pc:chgData name="Tony Surma" userId="9479bada-1d5b-42ba-ab98-94964dd908f0" providerId="ADAL" clId="{7A62B074-0E45-43E2-ACE1-1FA40E0D30FF}" dt="2017-09-19T15:11:26.691" v="30" actId="14100"/>
        <pc:sldMkLst>
          <pc:docMk/>
          <pc:sldMk cId="592032337" sldId="342"/>
        </pc:sldMkLst>
        <pc:spChg chg="mod">
          <ac:chgData name="Tony Surma" userId="9479bada-1d5b-42ba-ab98-94964dd908f0" providerId="ADAL" clId="{7A62B074-0E45-43E2-ACE1-1FA40E0D30FF}" dt="2017-09-19T15:11:26.558" v="29" actId="14100"/>
          <ac:spMkLst>
            <pc:docMk/>
            <pc:sldMk cId="592032337" sldId="342"/>
            <ac:spMk id="2" creationId="{D38AFBDB-839E-460C-910D-A18E1C27D616}"/>
          </ac:spMkLst>
        </pc:spChg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2161416232" sldId="343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120952451" sldId="344"/>
        </pc:sldMkLst>
      </pc:sldChg>
      <pc:sldChg chg="addSp modSp add del modAnim">
        <pc:chgData name="Tony Surma" userId="9479bada-1d5b-42ba-ab98-94964dd908f0" providerId="ADAL" clId="{7A62B074-0E45-43E2-ACE1-1FA40E0D30FF}" dt="2017-09-19T15:18:09.179" v="41" actId="166"/>
        <pc:sldMkLst>
          <pc:docMk/>
          <pc:sldMk cId="2290937246" sldId="345"/>
        </pc:sldMkLst>
        <pc:picChg chg="ord">
          <ac:chgData name="Tony Surma" userId="9479bada-1d5b-42ba-ab98-94964dd908f0" providerId="ADAL" clId="{7A62B074-0E45-43E2-ACE1-1FA40E0D30FF}" dt="2017-09-19T15:18:09.179" v="41" actId="166"/>
          <ac:picMkLst>
            <pc:docMk/>
            <pc:sldMk cId="2290937246" sldId="345"/>
            <ac:picMk id="4" creationId="{C423411E-1B1E-4820-B15F-C9179349E7BE}"/>
          </ac:picMkLst>
        </pc:picChg>
        <pc:picChg chg="add mod">
          <ac:chgData name="Tony Surma" userId="9479bada-1d5b-42ba-ab98-94964dd908f0" providerId="ADAL" clId="{7A62B074-0E45-43E2-ACE1-1FA40E0D30FF}" dt="2017-09-19T15:17:47.967" v="38" actId="14100"/>
          <ac:picMkLst>
            <pc:docMk/>
            <pc:sldMk cId="2290937246" sldId="345"/>
            <ac:picMk id="6" creationId="{2B2DAFBC-5707-4FFE-B282-0B12B18A1075}"/>
          </ac:picMkLst>
        </pc:picChg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271798821" sldId="346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2217494829" sldId="347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3563047642" sldId="348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991694346" sldId="349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456867672" sldId="350"/>
        </pc:sldMkLst>
      </pc:sldChg>
      <pc:sldChg chg="add del">
        <pc:chgData name="Tony Surma" userId="9479bada-1d5b-42ba-ab98-94964dd908f0" providerId="ADAL" clId="{7A62B074-0E45-43E2-ACE1-1FA40E0D30FF}" dt="2017-09-19T15:11:26.691" v="30" actId="14100"/>
        <pc:sldMkLst>
          <pc:docMk/>
          <pc:sldMk cId="345271864" sldId="351"/>
        </pc:sldMkLst>
      </pc:sldChg>
      <pc:sldChg chg="modSp add del">
        <pc:chgData name="Tony Surma" userId="9479bada-1d5b-42ba-ab98-94964dd908f0" providerId="ADAL" clId="{7A62B074-0E45-43E2-ACE1-1FA40E0D30FF}" dt="2017-09-19T15:20:06.645" v="61" actId="404"/>
        <pc:sldMkLst>
          <pc:docMk/>
          <pc:sldMk cId="707670254" sldId="352"/>
        </pc:sldMkLst>
        <pc:spChg chg="mod">
          <ac:chgData name="Tony Surma" userId="9479bada-1d5b-42ba-ab98-94964dd908f0" providerId="ADAL" clId="{7A62B074-0E45-43E2-ACE1-1FA40E0D30FF}" dt="2017-09-19T15:20:06.645" v="61" actId="404"/>
          <ac:spMkLst>
            <pc:docMk/>
            <pc:sldMk cId="707670254" sldId="352"/>
            <ac:spMk id="5" creationId="{75AFDB46-B807-44D7-A7D0-01BC94D0D87F}"/>
          </ac:spMkLst>
        </pc:spChg>
      </pc:sldChg>
      <pc:sldChg chg="add del">
        <pc:chgData name="Tony Surma" userId="9479bada-1d5b-42ba-ab98-94964dd908f0" providerId="ADAL" clId="{7A62B074-0E45-43E2-ACE1-1FA40E0D30FF}" dt="2017-09-19T15:11:26.558" v="29" actId="14100"/>
        <pc:sldMkLst>
          <pc:docMk/>
          <pc:sldMk cId="912418414" sldId="353"/>
        </pc:sldMkLst>
      </pc:sldChg>
      <pc:sldChg chg="add">
        <pc:chgData name="Tony Surma" userId="9479bada-1d5b-42ba-ab98-94964dd908f0" providerId="ADAL" clId="{7A62B074-0E45-43E2-ACE1-1FA40E0D30FF}" dt="2017-09-19T15:11:26.691" v="30" actId="14100"/>
        <pc:sldMkLst>
          <pc:docMk/>
          <pc:sldMk cId="2544838342" sldId="353"/>
        </pc:sldMkLst>
      </pc:sldChg>
      <pc:sldChg chg="delSp add del">
        <pc:chgData name="Tony Surma" userId="9479bada-1d5b-42ba-ab98-94964dd908f0" providerId="ADAL" clId="{7A62B074-0E45-43E2-ACE1-1FA40E0D30FF}" dt="2017-09-19T15:14:39.872" v="35" actId="2696"/>
        <pc:sldMkLst>
          <pc:docMk/>
          <pc:sldMk cId="3911758530" sldId="354"/>
        </pc:sldMkLst>
        <pc:spChg chg="del">
          <ac:chgData name="Tony Surma" userId="9479bada-1d5b-42ba-ab98-94964dd908f0" providerId="ADAL" clId="{7A62B074-0E45-43E2-ACE1-1FA40E0D30FF}" dt="2017-09-19T15:12:08.109" v="33" actId="478"/>
          <ac:spMkLst>
            <pc:docMk/>
            <pc:sldMk cId="3911758530" sldId="354"/>
            <ac:spMk id="2" creationId="{37157F6E-3C12-4963-960E-C6C76099F8A5}"/>
          </ac:spMkLst>
        </pc:spChg>
        <pc:spChg chg="del">
          <ac:chgData name="Tony Surma" userId="9479bada-1d5b-42ba-ab98-94964dd908f0" providerId="ADAL" clId="{7A62B074-0E45-43E2-ACE1-1FA40E0D30FF}" dt="2017-09-19T15:12:10.370" v="34" actId="478"/>
          <ac:spMkLst>
            <pc:docMk/>
            <pc:sldMk cId="3911758530" sldId="354"/>
            <ac:spMk id="3" creationId="{75DD33A2-B8E0-41AC-A8A3-9CA9FB093DE0}"/>
          </ac:spMkLst>
        </pc:spChg>
      </pc:sldChg>
    </pc:docChg>
  </pc:docChgLst>
  <pc:docChgLst>
    <pc:chgData name="Peter Laudati" userId="fc1173ac-280e-4cfe-aafb-65006f84bb93" providerId="ADAL" clId="{8E221414-FBF3-432B-B24B-E35ACCE9C5D0}"/>
    <pc:docChg chg="undo redo custSel addSld delSld modSld sldOrd">
      <pc:chgData name="Peter Laudati" userId="fc1173ac-280e-4cfe-aafb-65006f84bb93" providerId="ADAL" clId="{8E221414-FBF3-432B-B24B-E35ACCE9C5D0}" dt="2017-09-16T06:32:47.472" v="13349"/>
      <pc:docMkLst>
        <pc:docMk/>
      </pc:docMkLst>
      <pc:sldChg chg="addSp delSp modSp modNotesTx">
        <pc:chgData name="Peter Laudati" userId="fc1173ac-280e-4cfe-aafb-65006f84bb93" providerId="ADAL" clId="{8E221414-FBF3-432B-B24B-E35ACCE9C5D0}" dt="2017-09-15T05:52:00.221" v="4506" actId="20577"/>
        <pc:sldMkLst>
          <pc:docMk/>
          <pc:sldMk cId="935499536" sldId="256"/>
        </pc:sldMkLst>
        <pc:spChg chg="add mod">
          <ac:chgData name="Peter Laudati" userId="fc1173ac-280e-4cfe-aafb-65006f84bb93" providerId="ADAL" clId="{8E221414-FBF3-432B-B24B-E35ACCE9C5D0}" dt="2017-09-14T21:05:21.632" v="86" actId="1076"/>
          <ac:spMkLst>
            <pc:docMk/>
            <pc:sldMk cId="935499536" sldId="256"/>
            <ac:spMk id="2" creationId="{CBEFF383-4179-4179-8659-00A625FD0D8A}"/>
          </ac:spMkLst>
        </pc:spChg>
        <pc:spChg chg="del">
          <ac:chgData name="Peter Laudati" userId="fc1173ac-280e-4cfe-aafb-65006f84bb93" providerId="ADAL" clId="{8E221414-FBF3-432B-B24B-E35ACCE9C5D0}" dt="2017-09-14T18:49:23.590" v="9" actId="478"/>
          <ac:spMkLst>
            <pc:docMk/>
            <pc:sldMk cId="935499536" sldId="256"/>
            <ac:spMk id="2" creationId="{2ACC814D-94B3-4D4E-9AF2-26D931423E07}"/>
          </ac:spMkLst>
        </pc:spChg>
        <pc:spChg chg="del">
          <ac:chgData name="Peter Laudati" userId="fc1173ac-280e-4cfe-aafb-65006f84bb93" providerId="ADAL" clId="{8E221414-FBF3-432B-B24B-E35ACCE9C5D0}" dt="2017-09-14T18:49:26.758" v="10" actId="478"/>
          <ac:spMkLst>
            <pc:docMk/>
            <pc:sldMk cId="935499536" sldId="256"/>
            <ac:spMk id="3" creationId="{A726BD8D-3B60-4461-AD87-23861A83E13C}"/>
          </ac:spMkLst>
        </pc:spChg>
        <pc:spChg chg="add mod">
          <ac:chgData name="Peter Laudati" userId="fc1173ac-280e-4cfe-aafb-65006f84bb93" providerId="ADAL" clId="{8E221414-FBF3-432B-B24B-E35ACCE9C5D0}" dt="2017-09-15T02:26:02.018" v="315" actId="20577"/>
          <ac:spMkLst>
            <pc:docMk/>
            <pc:sldMk cId="935499536" sldId="256"/>
            <ac:spMk id="7" creationId="{BAFCAE5A-9CD9-4174-B276-7602652603E4}"/>
          </ac:spMkLst>
        </pc:spChg>
        <pc:spChg chg="add del mod">
          <ac:chgData name="Peter Laudati" userId="fc1173ac-280e-4cfe-aafb-65006f84bb93" providerId="ADAL" clId="{8E221414-FBF3-432B-B24B-E35ACCE9C5D0}" dt="2017-09-14T18:50:05.027" v="12" actId="478"/>
          <ac:spMkLst>
            <pc:docMk/>
            <pc:sldMk cId="935499536" sldId="256"/>
            <ac:spMk id="7" creationId="{A2B68543-AA43-48F4-93AE-4A0959EDF830}"/>
          </ac:spMkLst>
        </pc:spChg>
        <pc:spChg chg="add mod">
          <ac:chgData name="Peter Laudati" userId="fc1173ac-280e-4cfe-aafb-65006f84bb93" providerId="ADAL" clId="{8E221414-FBF3-432B-B24B-E35ACCE9C5D0}" dt="2017-09-15T02:27:46.648" v="352" actId="14100"/>
          <ac:spMkLst>
            <pc:docMk/>
            <pc:sldMk cId="935499536" sldId="256"/>
            <ac:spMk id="8" creationId="{70BC1254-1437-412B-A0C4-F2AEC941EDA1}"/>
          </ac:spMkLst>
        </pc:spChg>
        <pc:spChg chg="add del mod">
          <ac:chgData name="Peter Laudati" userId="fc1173ac-280e-4cfe-aafb-65006f84bb93" providerId="ADAL" clId="{8E221414-FBF3-432B-B24B-E35ACCE9C5D0}" dt="2017-09-14T18:50:07.155" v="13" actId="478"/>
          <ac:spMkLst>
            <pc:docMk/>
            <pc:sldMk cId="935499536" sldId="256"/>
            <ac:spMk id="9" creationId="{42DF22CC-BC32-4904-B9D7-5247B84D887A}"/>
          </ac:spMkLst>
        </pc:spChg>
        <pc:spChg chg="add mod">
          <ac:chgData name="Peter Laudati" userId="fc1173ac-280e-4cfe-aafb-65006f84bb93" providerId="ADAL" clId="{8E221414-FBF3-432B-B24B-E35ACCE9C5D0}" dt="2017-09-15T02:26:05.977" v="328" actId="20577"/>
          <ac:spMkLst>
            <pc:docMk/>
            <pc:sldMk cId="935499536" sldId="256"/>
            <ac:spMk id="9" creationId="{B79CC719-850C-4541-B0A3-506622A91C21}"/>
          </ac:spMkLst>
        </pc:spChg>
        <pc:spChg chg="add mod">
          <ac:chgData name="Peter Laudati" userId="fc1173ac-280e-4cfe-aafb-65006f84bb93" providerId="ADAL" clId="{8E221414-FBF3-432B-B24B-E35ACCE9C5D0}" dt="2017-09-14T21:10:05.025" v="95" actId="20577"/>
          <ac:spMkLst>
            <pc:docMk/>
            <pc:sldMk cId="935499536" sldId="256"/>
            <ac:spMk id="10" creationId="{9DB0AC3D-16B1-43FA-A495-5853A4B7BC97}"/>
          </ac:spMkLst>
        </pc:spChg>
        <pc:spChg chg="add del mod">
          <ac:chgData name="Peter Laudati" userId="fc1173ac-280e-4cfe-aafb-65006f84bb93" providerId="ADAL" clId="{8E221414-FBF3-432B-B24B-E35ACCE9C5D0}" dt="2017-09-15T02:28:19.592" v="355" actId="478"/>
          <ac:spMkLst>
            <pc:docMk/>
            <pc:sldMk cId="935499536" sldId="256"/>
            <ac:spMk id="11" creationId="{CCA491F2-6502-4302-B1F5-3FF303A2D56B}"/>
          </ac:spMkLst>
        </pc:spChg>
        <pc:spChg chg="add mod">
          <ac:chgData name="Peter Laudati" userId="fc1173ac-280e-4cfe-aafb-65006f84bb93" providerId="ADAL" clId="{8E221414-FBF3-432B-B24B-E35ACCE9C5D0}" dt="2017-09-15T02:28:22.965" v="356" actId="1076"/>
          <ac:spMkLst>
            <pc:docMk/>
            <pc:sldMk cId="935499536" sldId="256"/>
            <ac:spMk id="12" creationId="{1DE362CB-1081-43B8-93B2-E83989DC4E67}"/>
          </ac:spMkLst>
        </pc:spChg>
        <pc:picChg chg="add mod modCrop">
          <ac:chgData name="Peter Laudati" userId="fc1173ac-280e-4cfe-aafb-65006f84bb93" providerId="ADAL" clId="{8E221414-FBF3-432B-B24B-E35ACCE9C5D0}" dt="2017-09-14T21:43:05.726" v="123" actId="732"/>
          <ac:picMkLst>
            <pc:docMk/>
            <pc:sldMk cId="935499536" sldId="256"/>
            <ac:picMk id="3" creationId="{8A96E536-4B3E-4A79-A80D-70A0A77137F6}"/>
          </ac:picMkLst>
        </pc:picChg>
        <pc:picChg chg="add del mod ord">
          <ac:chgData name="Peter Laudati" userId="fc1173ac-280e-4cfe-aafb-65006f84bb93" providerId="ADAL" clId="{8E221414-FBF3-432B-B24B-E35ACCE9C5D0}" dt="2017-09-14T21:43:12.277" v="131" actId="478"/>
          <ac:picMkLst>
            <pc:docMk/>
            <pc:sldMk cId="935499536" sldId="256"/>
            <ac:picMk id="4" creationId="{EC8C1D2D-2F3D-4D94-B4BB-BA480389D12D}"/>
          </ac:picMkLst>
        </pc:picChg>
        <pc:picChg chg="add del mod">
          <ac:chgData name="Peter Laudati" userId="fc1173ac-280e-4cfe-aafb-65006f84bb93" providerId="ADAL" clId="{8E221414-FBF3-432B-B24B-E35ACCE9C5D0}" dt="2017-09-14T21:05:24.504" v="87" actId="478"/>
          <ac:picMkLst>
            <pc:docMk/>
            <pc:sldMk cId="935499536" sldId="256"/>
            <ac:picMk id="5" creationId="{B4D1A7B0-6730-458F-9838-6C5B6850B2D1}"/>
          </ac:picMkLst>
        </pc:picChg>
        <pc:picChg chg="add del mod ord">
          <ac:chgData name="Peter Laudati" userId="fc1173ac-280e-4cfe-aafb-65006f84bb93" providerId="ADAL" clId="{8E221414-FBF3-432B-B24B-E35ACCE9C5D0}" dt="2017-09-14T21:43:09.500" v="129" actId="20577"/>
          <ac:picMkLst>
            <pc:docMk/>
            <pc:sldMk cId="935499536" sldId="256"/>
            <ac:picMk id="6" creationId="{7F6B6D2B-0270-4F7D-87D2-AC48CCBB12FF}"/>
          </ac:picMkLst>
        </pc:picChg>
      </pc:sldChg>
      <pc:sldChg chg="modSp del ord">
        <pc:chgData name="Peter Laudati" userId="fc1173ac-280e-4cfe-aafb-65006f84bb93" providerId="ADAL" clId="{8E221414-FBF3-432B-B24B-E35ACCE9C5D0}" dt="2017-09-15T04:58:46.199" v="2482" actId="2696"/>
        <pc:sldMkLst>
          <pc:docMk/>
          <pc:sldMk cId="582734111" sldId="257"/>
        </pc:sldMkLst>
        <pc:spChg chg="mod">
          <ac:chgData name="Peter Laudati" userId="fc1173ac-280e-4cfe-aafb-65006f84bb93" providerId="ADAL" clId="{8E221414-FBF3-432B-B24B-E35ACCE9C5D0}" dt="2017-09-15T02:19:26.264" v="187" actId="404"/>
          <ac:spMkLst>
            <pc:docMk/>
            <pc:sldMk cId="582734111" sldId="257"/>
            <ac:spMk id="2" creationId="{45CFF1FA-6748-48BD-B8D0-8683E871136D}"/>
          </ac:spMkLst>
        </pc:spChg>
        <pc:spChg chg="mod">
          <ac:chgData name="Peter Laudati" userId="fc1173ac-280e-4cfe-aafb-65006f84bb93" providerId="ADAL" clId="{8E221414-FBF3-432B-B24B-E35ACCE9C5D0}" dt="2017-09-15T02:37:14.424" v="363" actId="20577"/>
          <ac:spMkLst>
            <pc:docMk/>
            <pc:sldMk cId="582734111" sldId="257"/>
            <ac:spMk id="3" creationId="{7CB58242-ADBC-4BA2-B48A-94814CB1E086}"/>
          </ac:spMkLst>
        </pc:spChg>
      </pc:sldChg>
      <pc:sldChg chg="del">
        <pc:chgData name="Peter Laudati" userId="fc1173ac-280e-4cfe-aafb-65006f84bb93" providerId="ADAL" clId="{8E221414-FBF3-432B-B24B-E35ACCE9C5D0}" dt="2017-09-15T03:11:38.549" v="722" actId="2696"/>
        <pc:sldMkLst>
          <pc:docMk/>
          <pc:sldMk cId="3856028255" sldId="258"/>
        </pc:sldMkLst>
      </pc:sldChg>
      <pc:sldChg chg="addSp delSp modSp">
        <pc:chgData name="Peter Laudati" userId="fc1173ac-280e-4cfe-aafb-65006f84bb93" providerId="ADAL" clId="{8E221414-FBF3-432B-B24B-E35ACCE9C5D0}" dt="2017-09-14T21:38:27.352" v="98" actId="14100"/>
        <pc:sldMkLst>
          <pc:docMk/>
          <pc:sldMk cId="510610918" sldId="259"/>
        </pc:sldMkLst>
        <pc:spChg chg="add del mod">
          <ac:chgData name="Peter Laudati" userId="fc1173ac-280e-4cfe-aafb-65006f84bb93" providerId="ADAL" clId="{8E221414-FBF3-432B-B24B-E35ACCE9C5D0}" dt="2017-09-14T18:47:06.988" v="3" actId="478"/>
          <ac:spMkLst>
            <pc:docMk/>
            <pc:sldMk cId="510610918" sldId="259"/>
            <ac:spMk id="6" creationId="{59CCD06C-1902-4D9F-A285-9884DD93458D}"/>
          </ac:spMkLst>
        </pc:spChg>
        <pc:picChg chg="add mod">
          <ac:chgData name="Peter Laudati" userId="fc1173ac-280e-4cfe-aafb-65006f84bb93" providerId="ADAL" clId="{8E221414-FBF3-432B-B24B-E35ACCE9C5D0}" dt="2017-09-14T21:38:27.352" v="98" actId="14100"/>
          <ac:picMkLst>
            <pc:docMk/>
            <pc:sldMk cId="510610918" sldId="259"/>
            <ac:picMk id="3" creationId="{8C671D74-CC33-43C0-BC83-6FC833B7C4B0}"/>
          </ac:picMkLst>
        </pc:picChg>
        <pc:picChg chg="del">
          <ac:chgData name="Peter Laudati" userId="fc1173ac-280e-4cfe-aafb-65006f84bb93" providerId="ADAL" clId="{8E221414-FBF3-432B-B24B-E35ACCE9C5D0}" dt="2017-09-14T18:47:03.442" v="2" actId="478"/>
          <ac:picMkLst>
            <pc:docMk/>
            <pc:sldMk cId="510610918" sldId="259"/>
            <ac:picMk id="4" creationId="{62FF355E-B374-4182-8566-CA35CA430C60}"/>
          </ac:picMkLst>
        </pc:picChg>
      </pc:sldChg>
      <pc:sldChg chg="addSp delSp modSp modAnim">
        <pc:chgData name="Peter Laudati" userId="fc1173ac-280e-4cfe-aafb-65006f84bb93" providerId="ADAL" clId="{8E221414-FBF3-432B-B24B-E35ACCE9C5D0}" dt="2017-09-15T03:41:50.016" v="1514" actId="27636"/>
        <pc:sldMkLst>
          <pc:docMk/>
          <pc:sldMk cId="1835095969" sldId="260"/>
        </pc:sldMkLst>
        <pc:spChg chg="mod">
          <ac:chgData name="Peter Laudati" userId="fc1173ac-280e-4cfe-aafb-65006f84bb93" providerId="ADAL" clId="{8E221414-FBF3-432B-B24B-E35ACCE9C5D0}" dt="2017-09-15T03:19:48.766" v="816" actId="113"/>
          <ac:spMkLst>
            <pc:docMk/>
            <pc:sldMk cId="1835095969" sldId="260"/>
            <ac:spMk id="2" creationId="{F72A1D4C-3E8D-4F42-B95F-7B61E2188E62}"/>
          </ac:spMkLst>
        </pc:spChg>
        <pc:spChg chg="del mod">
          <ac:chgData name="Peter Laudati" userId="fc1173ac-280e-4cfe-aafb-65006f84bb93" providerId="ADAL" clId="{8E221414-FBF3-432B-B24B-E35ACCE9C5D0}" dt="2017-09-15T03:32:21.977" v="1024" actId="478"/>
          <ac:spMkLst>
            <pc:docMk/>
            <pc:sldMk cId="1835095969" sldId="260"/>
            <ac:spMk id="3" creationId="{9E507BCF-8DC7-43CB-8262-50FDDCD289AE}"/>
          </ac:spMkLst>
        </pc:spChg>
        <pc:spChg chg="add del mod">
          <ac:chgData name="Peter Laudati" userId="fc1173ac-280e-4cfe-aafb-65006f84bb93" providerId="ADAL" clId="{8E221414-FBF3-432B-B24B-E35ACCE9C5D0}" dt="2017-09-15T03:38:11.211" v="1352" actId="478"/>
          <ac:spMkLst>
            <pc:docMk/>
            <pc:sldMk cId="1835095969" sldId="260"/>
            <ac:spMk id="6" creationId="{9F0D15EA-493E-4448-830C-0BD422D73073}"/>
          </ac:spMkLst>
        </pc:spChg>
        <pc:spChg chg="add mod">
          <ac:chgData name="Peter Laudati" userId="fc1173ac-280e-4cfe-aafb-65006f84bb93" providerId="ADAL" clId="{8E221414-FBF3-432B-B24B-E35ACCE9C5D0}" dt="2017-09-15T03:39:28.954" v="1378" actId="1076"/>
          <ac:spMkLst>
            <pc:docMk/>
            <pc:sldMk cId="1835095969" sldId="260"/>
            <ac:spMk id="7" creationId="{BED510F0-A569-4C9C-A7D3-B53E5B75020B}"/>
          </ac:spMkLst>
        </pc:spChg>
        <pc:picChg chg="add mod">
          <ac:chgData name="Peter Laudati" userId="fc1173ac-280e-4cfe-aafb-65006f84bb93" providerId="ADAL" clId="{8E221414-FBF3-432B-B24B-E35ACCE9C5D0}" dt="2017-09-15T03:17:38.532" v="737" actId="1076"/>
          <ac:picMkLst>
            <pc:docMk/>
            <pc:sldMk cId="1835095969" sldId="260"/>
            <ac:picMk id="4" creationId="{C032636F-AB7F-4A9F-A613-7436A770943A}"/>
          </ac:picMkLst>
        </pc:picChg>
      </pc:sldChg>
      <pc:sldChg chg="addSp modSp">
        <pc:chgData name="Peter Laudati" userId="fc1173ac-280e-4cfe-aafb-65006f84bb93" providerId="ADAL" clId="{8E221414-FBF3-432B-B24B-E35ACCE9C5D0}" dt="2017-09-15T04:55:44.768" v="2423" actId="1076"/>
        <pc:sldMkLst>
          <pc:docMk/>
          <pc:sldMk cId="1533121945" sldId="261"/>
        </pc:sldMkLst>
        <pc:spChg chg="mod">
          <ac:chgData name="Peter Laudati" userId="fc1173ac-280e-4cfe-aafb-65006f84bb93" providerId="ADAL" clId="{8E221414-FBF3-432B-B24B-E35ACCE9C5D0}" dt="2017-09-15T03:48:45.095" v="1597" actId="1076"/>
          <ac:spMkLst>
            <pc:docMk/>
            <pc:sldMk cId="1533121945" sldId="261"/>
            <ac:spMk id="2" creationId="{C8A26C69-06B1-4C7A-AA16-311AB144A060}"/>
          </ac:spMkLst>
        </pc:spChg>
        <pc:spChg chg="mod">
          <ac:chgData name="Peter Laudati" userId="fc1173ac-280e-4cfe-aafb-65006f84bb93" providerId="ADAL" clId="{8E221414-FBF3-432B-B24B-E35ACCE9C5D0}" dt="2017-09-15T04:55:44.768" v="2423" actId="1076"/>
          <ac:spMkLst>
            <pc:docMk/>
            <pc:sldMk cId="1533121945" sldId="261"/>
            <ac:spMk id="3" creationId="{1D63ABB8-4D56-4985-9721-78430744735F}"/>
          </ac:spMkLst>
        </pc:spChg>
        <pc:spChg chg="add mod">
          <ac:chgData name="Peter Laudati" userId="fc1173ac-280e-4cfe-aafb-65006f84bb93" providerId="ADAL" clId="{8E221414-FBF3-432B-B24B-E35ACCE9C5D0}" dt="2017-09-15T04:55:41.160" v="2422" actId="6549"/>
          <ac:spMkLst>
            <pc:docMk/>
            <pc:sldMk cId="1533121945" sldId="261"/>
            <ac:spMk id="5" creationId="{55A4277B-ABFD-41FF-BAFE-10EFD9A69330}"/>
          </ac:spMkLst>
        </pc:spChg>
        <pc:picChg chg="add mod">
          <ac:chgData name="Peter Laudati" userId="fc1173ac-280e-4cfe-aafb-65006f84bb93" providerId="ADAL" clId="{8E221414-FBF3-432B-B24B-E35ACCE9C5D0}" dt="2017-09-15T03:50:01.060" v="1654" actId="1076"/>
          <ac:picMkLst>
            <pc:docMk/>
            <pc:sldMk cId="1533121945" sldId="261"/>
            <ac:picMk id="4" creationId="{DA5C843B-D2B6-4853-9CA7-6FF38AC58DB9}"/>
          </ac:picMkLst>
        </pc:picChg>
      </pc:sldChg>
      <pc:sldChg chg="addSp modSp">
        <pc:chgData name="Peter Laudati" userId="fc1173ac-280e-4cfe-aafb-65006f84bb93" providerId="ADAL" clId="{8E221414-FBF3-432B-B24B-E35ACCE9C5D0}" dt="2017-09-15T04:54:15.435" v="2389" actId="1076"/>
        <pc:sldMkLst>
          <pc:docMk/>
          <pc:sldMk cId="2290759435" sldId="262"/>
        </pc:sldMkLst>
        <pc:spChg chg="mod">
          <ac:chgData name="Peter Laudati" userId="fc1173ac-280e-4cfe-aafb-65006f84bb93" providerId="ADAL" clId="{8E221414-FBF3-432B-B24B-E35ACCE9C5D0}" dt="2017-09-15T03:54:40.507" v="1707" actId="1076"/>
          <ac:spMkLst>
            <pc:docMk/>
            <pc:sldMk cId="2290759435" sldId="262"/>
            <ac:spMk id="2" creationId="{E44EB728-F21D-4255-A0CE-902690C2E2EF}"/>
          </ac:spMkLst>
        </pc:spChg>
        <pc:spChg chg="mod">
          <ac:chgData name="Peter Laudati" userId="fc1173ac-280e-4cfe-aafb-65006f84bb93" providerId="ADAL" clId="{8E221414-FBF3-432B-B24B-E35ACCE9C5D0}" dt="2017-09-15T04:53:30.573" v="2372" actId="20577"/>
          <ac:spMkLst>
            <pc:docMk/>
            <pc:sldMk cId="2290759435" sldId="262"/>
            <ac:spMk id="3" creationId="{E36BFA08-7C44-421F-AC58-5103EA15D2EB}"/>
          </ac:spMkLst>
        </pc:spChg>
        <pc:spChg chg="add mod">
          <ac:chgData name="Peter Laudati" userId="fc1173ac-280e-4cfe-aafb-65006f84bb93" providerId="ADAL" clId="{8E221414-FBF3-432B-B24B-E35ACCE9C5D0}" dt="2017-09-15T04:53:53.756" v="2376" actId="20577"/>
          <ac:spMkLst>
            <pc:docMk/>
            <pc:sldMk cId="2290759435" sldId="262"/>
            <ac:spMk id="6" creationId="{2D8A5D61-4944-48A4-B6CC-64A657783BC0}"/>
          </ac:spMkLst>
        </pc:spChg>
        <pc:spChg chg="add mod ord">
          <ac:chgData name="Peter Laudati" userId="fc1173ac-280e-4cfe-aafb-65006f84bb93" providerId="ADAL" clId="{8E221414-FBF3-432B-B24B-E35ACCE9C5D0}" dt="2017-09-15T04:53:24.738" v="2370" actId="167"/>
          <ac:spMkLst>
            <pc:docMk/>
            <pc:sldMk cId="2290759435" sldId="262"/>
            <ac:spMk id="7" creationId="{1C49B18D-3BB7-4909-971B-98DE71E11120}"/>
          </ac:spMkLst>
        </pc:spChg>
        <pc:spChg chg="add mod">
          <ac:chgData name="Peter Laudati" userId="fc1173ac-280e-4cfe-aafb-65006f84bb93" providerId="ADAL" clId="{8E221414-FBF3-432B-B24B-E35ACCE9C5D0}" dt="2017-09-15T04:54:10.249" v="2388" actId="20577"/>
          <ac:spMkLst>
            <pc:docMk/>
            <pc:sldMk cId="2290759435" sldId="262"/>
            <ac:spMk id="8" creationId="{74C27876-6F94-4CBB-8C1F-A726216ABBF7}"/>
          </ac:spMkLst>
        </pc:spChg>
        <pc:picChg chg="add mod">
          <ac:chgData name="Peter Laudati" userId="fc1173ac-280e-4cfe-aafb-65006f84bb93" providerId="ADAL" clId="{8E221414-FBF3-432B-B24B-E35ACCE9C5D0}" dt="2017-09-15T04:53:38.394" v="2373" actId="1076"/>
          <ac:picMkLst>
            <pc:docMk/>
            <pc:sldMk cId="2290759435" sldId="262"/>
            <ac:picMk id="4" creationId="{A0FB0E22-3E7A-49F5-BE45-F4AB21C85ABB}"/>
          </ac:picMkLst>
        </pc:picChg>
        <pc:picChg chg="add mod">
          <ac:chgData name="Peter Laudati" userId="fc1173ac-280e-4cfe-aafb-65006f84bb93" providerId="ADAL" clId="{8E221414-FBF3-432B-B24B-E35ACCE9C5D0}" dt="2017-09-15T04:54:15.435" v="2389" actId="1076"/>
          <ac:picMkLst>
            <pc:docMk/>
            <pc:sldMk cId="2290759435" sldId="262"/>
            <ac:picMk id="5" creationId="{532D17D8-9C7D-4A73-A30A-D10CDDBC0F7E}"/>
          </ac:picMkLst>
        </pc:picChg>
      </pc:sldChg>
      <pc:sldChg chg="addSp delSp modSp modNotesTx">
        <pc:chgData name="Peter Laudati" userId="fc1173ac-280e-4cfe-aafb-65006f84bb93" providerId="ADAL" clId="{8E221414-FBF3-432B-B24B-E35ACCE9C5D0}" dt="2017-09-15T06:12:45.275" v="7992" actId="20577"/>
        <pc:sldMkLst>
          <pc:docMk/>
          <pc:sldMk cId="2236557203" sldId="263"/>
        </pc:sldMkLst>
        <pc:spChg chg="mod">
          <ac:chgData name="Peter Laudati" userId="fc1173ac-280e-4cfe-aafb-65006f84bb93" providerId="ADAL" clId="{8E221414-FBF3-432B-B24B-E35ACCE9C5D0}" dt="2017-09-15T04:12:27.505" v="1987" actId="20577"/>
          <ac:spMkLst>
            <pc:docMk/>
            <pc:sldMk cId="2236557203" sldId="263"/>
            <ac:spMk id="2" creationId="{667BBFDE-782F-43FA-807D-1FCF226BF32A}"/>
          </ac:spMkLst>
        </pc:spChg>
        <pc:spChg chg="del">
          <ac:chgData name="Peter Laudati" userId="fc1173ac-280e-4cfe-aafb-65006f84bb93" providerId="ADAL" clId="{8E221414-FBF3-432B-B24B-E35ACCE9C5D0}" dt="2017-09-15T04:00:13.355" v="1965" actId="478"/>
          <ac:spMkLst>
            <pc:docMk/>
            <pc:sldMk cId="2236557203" sldId="263"/>
            <ac:spMk id="3" creationId="{7262F24A-D252-44EE-A8DA-B40200A64CF6}"/>
          </ac:spMkLst>
        </pc:spChg>
        <pc:picChg chg="add mod">
          <ac:chgData name="Peter Laudati" userId="fc1173ac-280e-4cfe-aafb-65006f84bb93" providerId="ADAL" clId="{8E221414-FBF3-432B-B24B-E35ACCE9C5D0}" dt="2017-09-15T04:09:35.177" v="1972" actId="1076"/>
          <ac:picMkLst>
            <pc:docMk/>
            <pc:sldMk cId="2236557203" sldId="263"/>
            <ac:picMk id="4" creationId="{4E55AA7B-77E1-4770-A29B-F002C5F29E96}"/>
          </ac:picMkLst>
        </pc:picChg>
        <pc:picChg chg="add mod">
          <ac:chgData name="Peter Laudati" userId="fc1173ac-280e-4cfe-aafb-65006f84bb93" providerId="ADAL" clId="{8E221414-FBF3-432B-B24B-E35ACCE9C5D0}" dt="2017-09-15T04:09:39.290" v="1973" actId="1076"/>
          <ac:picMkLst>
            <pc:docMk/>
            <pc:sldMk cId="2236557203" sldId="263"/>
            <ac:picMk id="5" creationId="{E787DB87-EE1A-4FB0-96F0-53EEEE8CE498}"/>
          </ac:picMkLst>
        </pc:picChg>
      </pc:sldChg>
      <pc:sldChg chg="addSp modSp modNotesTx">
        <pc:chgData name="Peter Laudati" userId="fc1173ac-280e-4cfe-aafb-65006f84bb93" providerId="ADAL" clId="{8E221414-FBF3-432B-B24B-E35ACCE9C5D0}" dt="2017-09-15T06:18:54.691" v="9261" actId="20577"/>
        <pc:sldMkLst>
          <pc:docMk/>
          <pc:sldMk cId="271798821" sldId="264"/>
        </pc:sldMkLst>
        <pc:spChg chg="mod">
          <ac:chgData name="Peter Laudati" userId="fc1173ac-280e-4cfe-aafb-65006f84bb93" providerId="ADAL" clId="{8E221414-FBF3-432B-B24B-E35ACCE9C5D0}" dt="2017-09-15T04:57:56.698" v="2481" actId="1076"/>
          <ac:spMkLst>
            <pc:docMk/>
            <pc:sldMk cId="271798821" sldId="264"/>
            <ac:spMk id="2" creationId="{2EEB81CC-5B7B-4022-98C3-C758926A7A0E}"/>
          </ac:spMkLst>
        </pc:spChg>
        <pc:spChg chg="mod">
          <ac:chgData name="Peter Laudati" userId="fc1173ac-280e-4cfe-aafb-65006f84bb93" providerId="ADAL" clId="{8E221414-FBF3-432B-B24B-E35ACCE9C5D0}" dt="2017-09-15T04:57:45.301" v="2480" actId="20577"/>
          <ac:spMkLst>
            <pc:docMk/>
            <pc:sldMk cId="271798821" sldId="264"/>
            <ac:spMk id="3" creationId="{BEE5D343-1ED1-4E3B-ABCC-D86D9E705416}"/>
          </ac:spMkLst>
        </pc:spChg>
        <pc:picChg chg="add mod">
          <ac:chgData name="Peter Laudati" userId="fc1173ac-280e-4cfe-aafb-65006f84bb93" providerId="ADAL" clId="{8E221414-FBF3-432B-B24B-E35ACCE9C5D0}" dt="2017-09-15T04:33:15.972" v="2271" actId="1076"/>
          <ac:picMkLst>
            <pc:docMk/>
            <pc:sldMk cId="271798821" sldId="264"/>
            <ac:picMk id="5" creationId="{4265AF49-478F-4E78-B6CA-527906348833}"/>
          </ac:picMkLst>
        </pc:picChg>
        <pc:picChg chg="add mod">
          <ac:chgData name="Peter Laudati" userId="fc1173ac-280e-4cfe-aafb-65006f84bb93" providerId="ADAL" clId="{8E221414-FBF3-432B-B24B-E35ACCE9C5D0}" dt="2017-09-15T04:42:37.931" v="2309" actId="1076"/>
          <ac:picMkLst>
            <pc:docMk/>
            <pc:sldMk cId="271798821" sldId="264"/>
            <ac:picMk id="6" creationId="{93997D8D-E34F-44AB-8BC1-E3CEB2D15273}"/>
          </ac:picMkLst>
        </pc:picChg>
      </pc:sldChg>
      <pc:sldChg chg="addSp delSp modSp modNotesTx">
        <pc:chgData name="Peter Laudati" userId="fc1173ac-280e-4cfe-aafb-65006f84bb93" providerId="ADAL" clId="{8E221414-FBF3-432B-B24B-E35ACCE9C5D0}" dt="2017-09-15T06:16:42.168" v="8778" actId="20577"/>
        <pc:sldMkLst>
          <pc:docMk/>
          <pc:sldMk cId="131876633" sldId="265"/>
        </pc:sldMkLst>
        <pc:spChg chg="mod">
          <ac:chgData name="Peter Laudati" userId="fc1173ac-280e-4cfe-aafb-65006f84bb93" providerId="ADAL" clId="{8E221414-FBF3-432B-B24B-E35ACCE9C5D0}" dt="2017-09-15T04:23:52.560" v="2201" actId="1076"/>
          <ac:spMkLst>
            <pc:docMk/>
            <pc:sldMk cId="131876633" sldId="265"/>
            <ac:spMk id="2" creationId="{12E19D59-F92D-4E5A-B569-E5533BD6578B}"/>
          </ac:spMkLst>
        </pc:spChg>
        <pc:spChg chg="del mod">
          <ac:chgData name="Peter Laudati" userId="fc1173ac-280e-4cfe-aafb-65006f84bb93" providerId="ADAL" clId="{8E221414-FBF3-432B-B24B-E35ACCE9C5D0}" dt="2017-09-15T04:23:32.105" v="2195" actId="20577"/>
          <ac:spMkLst>
            <pc:docMk/>
            <pc:sldMk cId="131876633" sldId="265"/>
            <ac:spMk id="3" creationId="{C64DB93F-B2ED-44C4-A9EF-F57AAA27BC83}"/>
          </ac:spMkLst>
        </pc:spChg>
        <pc:spChg chg="add del">
          <ac:chgData name="Peter Laudati" userId="fc1173ac-280e-4cfe-aafb-65006f84bb93" providerId="ADAL" clId="{8E221414-FBF3-432B-B24B-E35ACCE9C5D0}" dt="2017-09-15T04:17:42.745" v="2143" actId="478"/>
          <ac:spMkLst>
            <pc:docMk/>
            <pc:sldMk cId="131876633" sldId="265"/>
            <ac:spMk id="4" creationId="{1AFB7468-E112-4723-8E1F-680529EE5548}"/>
          </ac:spMkLst>
        </pc:spChg>
        <pc:spChg chg="add del mod">
          <ac:chgData name="Peter Laudati" userId="fc1173ac-280e-4cfe-aafb-65006f84bb93" providerId="ADAL" clId="{8E221414-FBF3-432B-B24B-E35ACCE9C5D0}" dt="2017-09-15T04:23:46.179" v="2199" actId="478"/>
          <ac:spMkLst>
            <pc:docMk/>
            <pc:sldMk cId="131876633" sldId="265"/>
            <ac:spMk id="6" creationId="{6E7770CC-8603-4624-A6BE-778D362602B6}"/>
          </ac:spMkLst>
        </pc:spChg>
        <pc:picChg chg="add mod ord">
          <ac:chgData name="Peter Laudati" userId="fc1173ac-280e-4cfe-aafb-65006f84bb93" providerId="ADAL" clId="{8E221414-FBF3-432B-B24B-E35ACCE9C5D0}" dt="2017-09-15T04:23:49.535" v="2200" actId="1076"/>
          <ac:picMkLst>
            <pc:docMk/>
            <pc:sldMk cId="131876633" sldId="265"/>
            <ac:picMk id="5" creationId="{35F05269-A15D-49BB-B079-89A755C9E214}"/>
          </ac:picMkLst>
        </pc:picChg>
      </pc:sldChg>
      <pc:sldChg chg="addSp delSp modSp modNotesTx">
        <pc:chgData name="Peter Laudati" userId="fc1173ac-280e-4cfe-aafb-65006f84bb93" providerId="ADAL" clId="{8E221414-FBF3-432B-B24B-E35ACCE9C5D0}" dt="2017-09-15T06:13:31.086" v="8190" actId="20577"/>
        <pc:sldMkLst>
          <pc:docMk/>
          <pc:sldMk cId="1554531572" sldId="266"/>
        </pc:sldMkLst>
        <pc:spChg chg="del mod">
          <ac:chgData name="Peter Laudati" userId="fc1173ac-280e-4cfe-aafb-65006f84bb93" providerId="ADAL" clId="{8E221414-FBF3-432B-B24B-E35ACCE9C5D0}" dt="2017-09-15T04:13:38.255" v="1992" actId="478"/>
          <ac:spMkLst>
            <pc:docMk/>
            <pc:sldMk cId="1554531572" sldId="266"/>
            <ac:spMk id="2" creationId="{090226FC-F3DF-4118-8D7B-97CF15ABD58F}"/>
          </ac:spMkLst>
        </pc:spChg>
        <pc:spChg chg="del">
          <ac:chgData name="Peter Laudati" userId="fc1173ac-280e-4cfe-aafb-65006f84bb93" providerId="ADAL" clId="{8E221414-FBF3-432B-B24B-E35ACCE9C5D0}" dt="2017-09-15T04:11:21.467" v="1974" actId="20577"/>
          <ac:spMkLst>
            <pc:docMk/>
            <pc:sldMk cId="1554531572" sldId="266"/>
            <ac:spMk id="3" creationId="{D895C097-34A8-4D32-B563-DBF56CC81FF0}"/>
          </ac:spMkLst>
        </pc:spChg>
        <pc:spChg chg="add del mod">
          <ac:chgData name="Peter Laudati" userId="fc1173ac-280e-4cfe-aafb-65006f84bb93" providerId="ADAL" clId="{8E221414-FBF3-432B-B24B-E35ACCE9C5D0}" dt="2017-09-15T04:13:45.025" v="1994" actId="478"/>
          <ac:spMkLst>
            <pc:docMk/>
            <pc:sldMk cId="1554531572" sldId="266"/>
            <ac:spMk id="6" creationId="{686C1811-0BF1-4069-A515-69C53C6E24F9}"/>
          </ac:spMkLst>
        </pc:spChg>
        <pc:spChg chg="add del mod">
          <ac:chgData name="Peter Laudati" userId="fc1173ac-280e-4cfe-aafb-65006f84bb93" providerId="ADAL" clId="{8E221414-FBF3-432B-B24B-E35ACCE9C5D0}" dt="2017-09-15T04:13:41.257" v="1993" actId="478"/>
          <ac:spMkLst>
            <pc:docMk/>
            <pc:sldMk cId="1554531572" sldId="266"/>
            <ac:spMk id="8" creationId="{8C2C1469-5FB2-499D-9265-16A875C86583}"/>
          </ac:spMkLst>
        </pc:spChg>
        <pc:spChg chg="add mod">
          <ac:chgData name="Peter Laudati" userId="fc1173ac-280e-4cfe-aafb-65006f84bb93" providerId="ADAL" clId="{8E221414-FBF3-432B-B24B-E35ACCE9C5D0}" dt="2017-09-15T04:16:41.162" v="2117" actId="20577"/>
          <ac:spMkLst>
            <pc:docMk/>
            <pc:sldMk cId="1554531572" sldId="266"/>
            <ac:spMk id="9" creationId="{FC8909EC-AA42-426C-A259-D7DD49724E0E}"/>
          </ac:spMkLst>
        </pc:spChg>
        <pc:picChg chg="add mod">
          <ac:chgData name="Peter Laudati" userId="fc1173ac-280e-4cfe-aafb-65006f84bb93" providerId="ADAL" clId="{8E221414-FBF3-432B-B24B-E35ACCE9C5D0}" dt="2017-09-15T04:11:38.002" v="1980" actId="1076"/>
          <ac:picMkLst>
            <pc:docMk/>
            <pc:sldMk cId="1554531572" sldId="266"/>
            <ac:picMk id="5" creationId="{4934B150-73A2-4B22-9BFF-14D9192D698F}"/>
          </ac:picMkLst>
        </pc:picChg>
      </pc:sldChg>
      <pc:sldChg chg="addSp delSp modSp modNotesTx">
        <pc:chgData name="Peter Laudati" userId="fc1173ac-280e-4cfe-aafb-65006f84bb93" providerId="ADAL" clId="{8E221414-FBF3-432B-B24B-E35ACCE9C5D0}" dt="2017-09-15T06:17:59.389" v="8986" actId="20577"/>
        <pc:sldMkLst>
          <pc:docMk/>
          <pc:sldMk cId="1329455269" sldId="267"/>
        </pc:sldMkLst>
        <pc:spChg chg="mod">
          <ac:chgData name="Peter Laudati" userId="fc1173ac-280e-4cfe-aafb-65006f84bb93" providerId="ADAL" clId="{8E221414-FBF3-432B-B24B-E35ACCE9C5D0}" dt="2017-09-15T04:24:51.713" v="2207" actId="403"/>
          <ac:spMkLst>
            <pc:docMk/>
            <pc:sldMk cId="1329455269" sldId="267"/>
            <ac:spMk id="2" creationId="{D38AFBDB-839E-460C-910D-A18E1C27D616}"/>
          </ac:spMkLst>
        </pc:spChg>
        <pc:spChg chg="del">
          <ac:chgData name="Peter Laudati" userId="fc1173ac-280e-4cfe-aafb-65006f84bb93" providerId="ADAL" clId="{8E221414-FBF3-432B-B24B-E35ACCE9C5D0}" dt="2017-09-15T04:25:40.596" v="2210" actId="478"/>
          <ac:spMkLst>
            <pc:docMk/>
            <pc:sldMk cId="1329455269" sldId="267"/>
            <ac:spMk id="3" creationId="{89635610-FF1A-493A-A34B-90294579272C}"/>
          </ac:spMkLst>
        </pc:spChg>
        <pc:spChg chg="add mod">
          <ac:chgData name="Peter Laudati" userId="fc1173ac-280e-4cfe-aafb-65006f84bb93" providerId="ADAL" clId="{8E221414-FBF3-432B-B24B-E35ACCE9C5D0}" dt="2017-09-15T04:35:12.350" v="2275" actId="115"/>
          <ac:spMkLst>
            <pc:docMk/>
            <pc:sldMk cId="1329455269" sldId="267"/>
            <ac:spMk id="5" creationId="{CA2E3A85-B0D2-485B-80B9-BAB1403D6307}"/>
          </ac:spMkLst>
        </pc:spChg>
        <pc:spChg chg="add mod">
          <ac:chgData name="Peter Laudati" userId="fc1173ac-280e-4cfe-aafb-65006f84bb93" providerId="ADAL" clId="{8E221414-FBF3-432B-B24B-E35ACCE9C5D0}" dt="2017-09-15T04:35:31.994" v="2276" actId="1076"/>
          <ac:spMkLst>
            <pc:docMk/>
            <pc:sldMk cId="1329455269" sldId="267"/>
            <ac:spMk id="6" creationId="{DA322A35-84BB-40CC-86E5-58367CA1A934}"/>
          </ac:spMkLst>
        </pc:spChg>
        <pc:spChg chg="add mod">
          <ac:chgData name="Peter Laudati" userId="fc1173ac-280e-4cfe-aafb-65006f84bb93" providerId="ADAL" clId="{8E221414-FBF3-432B-B24B-E35ACCE9C5D0}" dt="2017-09-15T04:35:31.994" v="2276" actId="1076"/>
          <ac:spMkLst>
            <pc:docMk/>
            <pc:sldMk cId="1329455269" sldId="267"/>
            <ac:spMk id="7" creationId="{38F3C363-EDDC-4ACF-BC18-F17EA4070DAA}"/>
          </ac:spMkLst>
        </pc:spChg>
        <pc:picChg chg="add del">
          <ac:chgData name="Peter Laudati" userId="fc1173ac-280e-4cfe-aafb-65006f84bb93" providerId="ADAL" clId="{8E221414-FBF3-432B-B24B-E35ACCE9C5D0}" dt="2017-09-15T04:23:37.625" v="2197" actId="20577"/>
          <ac:picMkLst>
            <pc:docMk/>
            <pc:sldMk cId="1329455269" sldId="267"/>
            <ac:picMk id="4" creationId="{8CE0E6B8-C667-4C5E-964B-199807941F04}"/>
          </ac:picMkLst>
        </pc:picChg>
        <pc:picChg chg="add mod">
          <ac:chgData name="Peter Laudati" userId="fc1173ac-280e-4cfe-aafb-65006f84bb93" providerId="ADAL" clId="{8E221414-FBF3-432B-B24B-E35ACCE9C5D0}" dt="2017-09-15T04:35:31.994" v="2276" actId="1076"/>
          <ac:picMkLst>
            <pc:docMk/>
            <pc:sldMk cId="1329455269" sldId="267"/>
            <ac:picMk id="2049" creationId="{C778BEA1-75E1-4A8F-9683-D3087D7E088D}"/>
          </ac:picMkLst>
        </pc:picChg>
        <pc:picChg chg="add mod">
          <ac:chgData name="Peter Laudati" userId="fc1173ac-280e-4cfe-aafb-65006f84bb93" providerId="ADAL" clId="{8E221414-FBF3-432B-B24B-E35ACCE9C5D0}" dt="2017-09-15T04:35:31.994" v="2276" actId="1076"/>
          <ac:picMkLst>
            <pc:docMk/>
            <pc:sldMk cId="1329455269" sldId="267"/>
            <ac:picMk id="2051" creationId="{750D84FC-4355-4CA1-A863-C342C13A29A4}"/>
          </ac:picMkLst>
        </pc:picChg>
      </pc:sldChg>
      <pc:sldChg chg="addSp modSp modAnim">
        <pc:chgData name="Peter Laudati" userId="fc1173ac-280e-4cfe-aafb-65006f84bb93" providerId="ADAL" clId="{8E221414-FBF3-432B-B24B-E35ACCE9C5D0}" dt="2017-09-15T04:51:34.205" v="2354" actId="1036"/>
        <pc:sldMkLst>
          <pc:docMk/>
          <pc:sldMk cId="2217494829" sldId="268"/>
        </pc:sldMkLst>
        <pc:spChg chg="mod">
          <ac:chgData name="Peter Laudati" userId="fc1173ac-280e-4cfe-aafb-65006f84bb93" providerId="ADAL" clId="{8E221414-FBF3-432B-B24B-E35ACCE9C5D0}" dt="2017-09-15T04:36:42.154" v="2289" actId="1036"/>
          <ac:spMkLst>
            <pc:docMk/>
            <pc:sldMk cId="2217494829" sldId="268"/>
            <ac:spMk id="2" creationId="{705B25D6-C13A-49EF-BB4E-69EC83D91A10}"/>
          </ac:spMkLst>
        </pc:spChg>
        <pc:spChg chg="mod">
          <ac:chgData name="Peter Laudati" userId="fc1173ac-280e-4cfe-aafb-65006f84bb93" providerId="ADAL" clId="{8E221414-FBF3-432B-B24B-E35ACCE9C5D0}" dt="2017-09-15T04:49:00.408" v="2320" actId="1076"/>
          <ac:spMkLst>
            <pc:docMk/>
            <pc:sldMk cId="2217494829" sldId="268"/>
            <ac:spMk id="3" creationId="{0E234EC7-99B1-4229-9AD1-BB7F3B090AC5}"/>
          </ac:spMkLst>
        </pc:spChg>
        <pc:picChg chg="add mod">
          <ac:chgData name="Peter Laudati" userId="fc1173ac-280e-4cfe-aafb-65006f84bb93" providerId="ADAL" clId="{8E221414-FBF3-432B-B24B-E35ACCE9C5D0}" dt="2017-09-15T04:51:34.205" v="2354" actId="1036"/>
          <ac:picMkLst>
            <pc:docMk/>
            <pc:sldMk cId="2217494829" sldId="268"/>
            <ac:picMk id="4" creationId="{4F8D5F5B-7145-4365-B203-47FBAE80D2A1}"/>
          </ac:picMkLst>
        </pc:picChg>
        <pc:picChg chg="add mod">
          <ac:chgData name="Peter Laudati" userId="fc1173ac-280e-4cfe-aafb-65006f84bb93" providerId="ADAL" clId="{8E221414-FBF3-432B-B24B-E35ACCE9C5D0}" dt="2017-09-15T04:51:06.954" v="2335" actId="1076"/>
          <ac:picMkLst>
            <pc:docMk/>
            <pc:sldMk cId="2217494829" sldId="268"/>
            <ac:picMk id="5" creationId="{7007A7F2-9726-4CFB-81C9-7F48C50C8284}"/>
          </ac:picMkLst>
        </pc:picChg>
      </pc:sldChg>
      <pc:sldChg chg="modSp ord">
        <pc:chgData name="Peter Laudati" userId="fc1173ac-280e-4cfe-aafb-65006f84bb93" providerId="ADAL" clId="{8E221414-FBF3-432B-B24B-E35ACCE9C5D0}" dt="2017-09-15T15:44:14.049" v="9698" actId="20577"/>
        <pc:sldMkLst>
          <pc:docMk/>
          <pc:sldMk cId="2411383515" sldId="269"/>
        </pc:sldMkLst>
        <pc:spChg chg="mod">
          <ac:chgData name="Peter Laudati" userId="fc1173ac-280e-4cfe-aafb-65006f84bb93" providerId="ADAL" clId="{8E221414-FBF3-432B-B24B-E35ACCE9C5D0}" dt="2017-09-15T04:59:49.517" v="2488" actId="27636"/>
          <ac:spMkLst>
            <pc:docMk/>
            <pc:sldMk cId="2411383515" sldId="269"/>
            <ac:spMk id="2" creationId="{37712BD6-F28A-48CD-8066-F9B786DD0F30}"/>
          </ac:spMkLst>
        </pc:spChg>
        <pc:spChg chg="mod">
          <ac:chgData name="Peter Laudati" userId="fc1173ac-280e-4cfe-aafb-65006f84bb93" providerId="ADAL" clId="{8E221414-FBF3-432B-B24B-E35ACCE9C5D0}" dt="2017-09-15T15:44:14.049" v="9698" actId="20577"/>
          <ac:spMkLst>
            <pc:docMk/>
            <pc:sldMk cId="2411383515" sldId="269"/>
            <ac:spMk id="3" creationId="{8C798B4F-329A-44CF-BA2D-7607ED6B27F1}"/>
          </ac:spMkLst>
        </pc:spChg>
      </pc:sldChg>
      <pc:sldChg chg="modSp modAnim">
        <pc:chgData name="Peter Laudati" userId="fc1173ac-280e-4cfe-aafb-65006f84bb93" providerId="ADAL" clId="{8E221414-FBF3-432B-B24B-E35ACCE9C5D0}" dt="2017-09-15T05:18:26.689" v="3045" actId="27636"/>
        <pc:sldMkLst>
          <pc:docMk/>
          <pc:sldMk cId="1654032747" sldId="270"/>
        </pc:sldMkLst>
        <pc:spChg chg="mod">
          <ac:chgData name="Peter Laudati" userId="fc1173ac-280e-4cfe-aafb-65006f84bb93" providerId="ADAL" clId="{8E221414-FBF3-432B-B24B-E35ACCE9C5D0}" dt="2017-09-15T05:07:26.639" v="2555" actId="27636"/>
          <ac:spMkLst>
            <pc:docMk/>
            <pc:sldMk cId="1654032747" sldId="270"/>
            <ac:spMk id="2" creationId="{92A453A8-2AFC-4226-A85D-37B5EF0B306B}"/>
          </ac:spMkLst>
        </pc:spChg>
        <pc:spChg chg="mod">
          <ac:chgData name="Peter Laudati" userId="fc1173ac-280e-4cfe-aafb-65006f84bb93" providerId="ADAL" clId="{8E221414-FBF3-432B-B24B-E35ACCE9C5D0}" dt="2017-09-15T05:18:06.175" v="3042" actId="2711"/>
          <ac:spMkLst>
            <pc:docMk/>
            <pc:sldMk cId="1654032747" sldId="270"/>
            <ac:spMk id="3" creationId="{0A4A862C-ADAF-495B-A250-CB60B15AC528}"/>
          </ac:spMkLst>
        </pc:spChg>
      </pc:sldChg>
      <pc:sldChg chg="delSp modSp del ord">
        <pc:chgData name="Peter Laudati" userId="fc1173ac-280e-4cfe-aafb-65006f84bb93" providerId="ADAL" clId="{8E221414-FBF3-432B-B24B-E35ACCE9C5D0}" dt="2017-09-16T06:07:54.254" v="12257" actId="2696"/>
        <pc:sldMkLst>
          <pc:docMk/>
          <pc:sldMk cId="1193652087" sldId="271"/>
        </pc:sldMkLst>
        <pc:spChg chg="mod">
          <ac:chgData name="Peter Laudati" userId="fc1173ac-280e-4cfe-aafb-65006f84bb93" providerId="ADAL" clId="{8E221414-FBF3-432B-B24B-E35ACCE9C5D0}" dt="2017-09-15T05:45:25.349" v="4311" actId="20577"/>
          <ac:spMkLst>
            <pc:docMk/>
            <pc:sldMk cId="1193652087" sldId="271"/>
            <ac:spMk id="2" creationId="{C4B8FB28-8188-4CED-9590-CE79D0BAA792}"/>
          </ac:spMkLst>
        </pc:spChg>
        <pc:spChg chg="del">
          <ac:chgData name="Peter Laudati" userId="fc1173ac-280e-4cfe-aafb-65006f84bb93" providerId="ADAL" clId="{8E221414-FBF3-432B-B24B-E35ACCE9C5D0}" dt="2017-09-15T05:36:28.566" v="3753" actId="478"/>
          <ac:spMkLst>
            <pc:docMk/>
            <pc:sldMk cId="1193652087" sldId="271"/>
            <ac:spMk id="3" creationId="{B93E0C95-8048-4064-9DF4-A9F606DB9A91}"/>
          </ac:spMkLst>
        </pc:spChg>
      </pc:sldChg>
      <pc:sldChg chg="addSp delSp modSp ord">
        <pc:chgData name="Peter Laudati" userId="fc1173ac-280e-4cfe-aafb-65006f84bb93" providerId="ADAL" clId="{8E221414-FBF3-432B-B24B-E35ACCE9C5D0}" dt="2017-09-16T06:03:16.951" v="12149"/>
        <pc:sldMkLst>
          <pc:docMk/>
          <pc:sldMk cId="1241403359" sldId="272"/>
        </pc:sldMkLst>
        <pc:spChg chg="del mod">
          <ac:chgData name="Peter Laudati" userId="fc1173ac-280e-4cfe-aafb-65006f84bb93" providerId="ADAL" clId="{8E221414-FBF3-432B-B24B-E35ACCE9C5D0}" dt="2017-09-15T05:36:48.588" v="3758" actId="478"/>
          <ac:spMkLst>
            <pc:docMk/>
            <pc:sldMk cId="1241403359" sldId="272"/>
            <ac:spMk id="2" creationId="{E823E458-075E-4DF9-AADB-3257924D3D30}"/>
          </ac:spMkLst>
        </pc:spChg>
        <pc:spChg chg="del">
          <ac:chgData name="Peter Laudati" userId="fc1173ac-280e-4cfe-aafb-65006f84bb93" providerId="ADAL" clId="{8E221414-FBF3-432B-B24B-E35ACCE9C5D0}" dt="2017-09-15T05:36:53.021" v="3760" actId="478"/>
          <ac:spMkLst>
            <pc:docMk/>
            <pc:sldMk cId="1241403359" sldId="272"/>
            <ac:spMk id="3" creationId="{49E1AEA9-4C87-4756-9ADB-788DC03DBB25}"/>
          </ac:spMkLst>
        </pc:spChg>
        <pc:spChg chg="add del mod">
          <ac:chgData name="Peter Laudati" userId="fc1173ac-280e-4cfe-aafb-65006f84bb93" providerId="ADAL" clId="{8E221414-FBF3-432B-B24B-E35ACCE9C5D0}" dt="2017-09-15T05:36:50.413" v="3759" actId="478"/>
          <ac:spMkLst>
            <pc:docMk/>
            <pc:sldMk cId="1241403359" sldId="272"/>
            <ac:spMk id="6" creationId="{17FD5DE6-051E-450A-9BB5-33AB27277288}"/>
          </ac:spMkLst>
        </pc:spChg>
        <pc:picChg chg="mod">
          <ac:chgData name="Peter Laudati" userId="fc1173ac-280e-4cfe-aafb-65006f84bb93" providerId="ADAL" clId="{8E221414-FBF3-432B-B24B-E35ACCE9C5D0}" dt="2017-09-15T05:37:00.414" v="3761" actId="1076"/>
          <ac:picMkLst>
            <pc:docMk/>
            <pc:sldMk cId="1241403359" sldId="272"/>
            <ac:picMk id="4" creationId="{C7CBBC7B-36F1-401F-99B9-1C8B9CA200DD}"/>
          </ac:picMkLst>
        </pc:picChg>
      </pc:sldChg>
      <pc:sldChg chg="modSp">
        <pc:chgData name="Peter Laudati" userId="fc1173ac-280e-4cfe-aafb-65006f84bb93" providerId="ADAL" clId="{8E221414-FBF3-432B-B24B-E35ACCE9C5D0}" dt="2017-09-16T06:24:42.268" v="13345" actId="20577"/>
        <pc:sldMkLst>
          <pc:docMk/>
          <pc:sldMk cId="1674787889" sldId="273"/>
        </pc:sldMkLst>
        <pc:spChg chg="mod">
          <ac:chgData name="Peter Laudati" userId="fc1173ac-280e-4cfe-aafb-65006f84bb93" providerId="ADAL" clId="{8E221414-FBF3-432B-B24B-E35ACCE9C5D0}" dt="2017-09-15T05:37:28.849" v="3767" actId="20577"/>
          <ac:spMkLst>
            <pc:docMk/>
            <pc:sldMk cId="1674787889" sldId="273"/>
            <ac:spMk id="2" creationId="{8B96033D-F46C-4EC0-A372-730EAAECF895}"/>
          </ac:spMkLst>
        </pc:spChg>
        <pc:spChg chg="mod">
          <ac:chgData name="Peter Laudati" userId="fc1173ac-280e-4cfe-aafb-65006f84bb93" providerId="ADAL" clId="{8E221414-FBF3-432B-B24B-E35ACCE9C5D0}" dt="2017-09-16T06:24:42.268" v="13345" actId="20577"/>
          <ac:spMkLst>
            <pc:docMk/>
            <pc:sldMk cId="1674787889" sldId="273"/>
            <ac:spMk id="3" creationId="{A2C0FCB5-8AC2-4F6E-BCA4-7CB53D45172D}"/>
          </ac:spMkLst>
        </pc:spChg>
      </pc:sldChg>
      <pc:sldChg chg="addSp delSp modSp add ord modNotesTx">
        <pc:chgData name="Peter Laudati" userId="fc1173ac-280e-4cfe-aafb-65006f84bb93" providerId="ADAL" clId="{8E221414-FBF3-432B-B24B-E35ACCE9C5D0}" dt="2017-09-15T05:57:58.013" v="5647" actId="20577"/>
        <pc:sldMkLst>
          <pc:docMk/>
          <pc:sldMk cId="2401095902" sldId="274"/>
        </pc:sldMkLst>
        <pc:spChg chg="mod">
          <ac:chgData name="Peter Laudati" userId="fc1173ac-280e-4cfe-aafb-65006f84bb93" providerId="ADAL" clId="{8E221414-FBF3-432B-B24B-E35ACCE9C5D0}" dt="2017-09-14T22:33:17.781" v="153" actId="1076"/>
          <ac:spMkLst>
            <pc:docMk/>
            <pc:sldMk cId="2401095902" sldId="274"/>
            <ac:spMk id="2" creationId="{CBEFF383-4179-4179-8659-00A625FD0D8A}"/>
          </ac:spMkLst>
        </pc:spChg>
        <pc:spChg chg="mod">
          <ac:chgData name="Peter Laudati" userId="fc1173ac-280e-4cfe-aafb-65006f84bb93" providerId="ADAL" clId="{8E221414-FBF3-432B-B24B-E35ACCE9C5D0}" dt="2017-09-14T22:33:13.054" v="152" actId="1076"/>
          <ac:spMkLst>
            <pc:docMk/>
            <pc:sldMk cId="2401095902" sldId="274"/>
            <ac:spMk id="10" creationId="{9DB0AC3D-16B1-43FA-A495-5853A4B7BC97}"/>
          </ac:spMkLst>
        </pc:spChg>
        <pc:spChg chg="add mod">
          <ac:chgData name="Peter Laudati" userId="fc1173ac-280e-4cfe-aafb-65006f84bb93" providerId="ADAL" clId="{8E221414-FBF3-432B-B24B-E35ACCE9C5D0}" dt="2017-09-15T02:42:26.204" v="599" actId="20577"/>
          <ac:spMkLst>
            <pc:docMk/>
            <pc:sldMk cId="2401095902" sldId="274"/>
            <ac:spMk id="11" creationId="{F610382F-1E5D-43C3-B022-198BB5295351}"/>
          </ac:spMkLst>
        </pc:spChg>
        <pc:picChg chg="del">
          <ac:chgData name="Peter Laudati" userId="fc1173ac-280e-4cfe-aafb-65006f84bb93" providerId="ADAL" clId="{8E221414-FBF3-432B-B24B-E35ACCE9C5D0}" dt="2017-09-14T22:30:43.143" v="133" actId="478"/>
          <ac:picMkLst>
            <pc:docMk/>
            <pc:sldMk cId="2401095902" sldId="274"/>
            <ac:picMk id="3" creationId="{8A96E536-4B3E-4A79-A80D-70A0A77137F6}"/>
          </ac:picMkLst>
        </pc:picChg>
        <pc:picChg chg="add del mod ord">
          <ac:chgData name="Peter Laudati" userId="fc1173ac-280e-4cfe-aafb-65006f84bb93" providerId="ADAL" clId="{8E221414-FBF3-432B-B24B-E35ACCE9C5D0}" dt="2017-09-14T22:32:27.219" v="145" actId="478"/>
          <ac:picMkLst>
            <pc:docMk/>
            <pc:sldMk cId="2401095902" sldId="274"/>
            <ac:picMk id="5" creationId="{FFC960A7-49DC-4CA1-AE81-2BAAC7752049}"/>
          </ac:picMkLst>
        </pc:picChg>
        <pc:picChg chg="add del mod">
          <ac:chgData name="Peter Laudati" userId="fc1173ac-280e-4cfe-aafb-65006f84bb93" providerId="ADAL" clId="{8E221414-FBF3-432B-B24B-E35ACCE9C5D0}" dt="2017-09-14T22:31:49.571" v="137" actId="478"/>
          <ac:picMkLst>
            <pc:docMk/>
            <pc:sldMk cId="2401095902" sldId="274"/>
            <ac:picMk id="7" creationId="{4327DC26-DE1D-42CF-8DC8-22AF46191845}"/>
          </ac:picMkLst>
        </pc:picChg>
        <pc:picChg chg="add mod ord">
          <ac:chgData name="Peter Laudati" userId="fc1173ac-280e-4cfe-aafb-65006f84bb93" providerId="ADAL" clId="{8E221414-FBF3-432B-B24B-E35ACCE9C5D0}" dt="2017-09-14T22:32:57.843" v="150" actId="1076"/>
          <ac:picMkLst>
            <pc:docMk/>
            <pc:sldMk cId="2401095902" sldId="274"/>
            <ac:picMk id="9" creationId="{A0D8CC12-C7FB-413E-BE59-2BC0E699EF63}"/>
          </ac:picMkLst>
        </pc:picChg>
      </pc:sldChg>
      <pc:sldChg chg="addSp delSp modSp add modNotesTx">
        <pc:chgData name="Peter Laudati" userId="fc1173ac-280e-4cfe-aafb-65006f84bb93" providerId="ADAL" clId="{8E221414-FBF3-432B-B24B-E35ACCE9C5D0}" dt="2017-09-15T06:00:53.606" v="5971" actId="20577"/>
        <pc:sldMkLst>
          <pc:docMk/>
          <pc:sldMk cId="3871616754" sldId="275"/>
        </pc:sldMkLst>
        <pc:spChg chg="del">
          <ac:chgData name="Peter Laudati" userId="fc1173ac-280e-4cfe-aafb-65006f84bb93" providerId="ADAL" clId="{8E221414-FBF3-432B-B24B-E35ACCE9C5D0}" dt="2017-09-15T02:46:21.511" v="612" actId="478"/>
          <ac:spMkLst>
            <pc:docMk/>
            <pc:sldMk cId="3871616754" sldId="275"/>
            <ac:spMk id="2" creationId="{D0B2D29D-28B4-4C0A-8043-909AEE5ABEA3}"/>
          </ac:spMkLst>
        </pc:spChg>
        <pc:spChg chg="del">
          <ac:chgData name="Peter Laudati" userId="fc1173ac-280e-4cfe-aafb-65006f84bb93" providerId="ADAL" clId="{8E221414-FBF3-432B-B24B-E35ACCE9C5D0}" dt="2017-09-15T02:45:16.784" v="601" actId="20577"/>
          <ac:spMkLst>
            <pc:docMk/>
            <pc:sldMk cId="3871616754" sldId="275"/>
            <ac:spMk id="3" creationId="{1F7219F0-D131-487E-A15D-131FE53CC6FA}"/>
          </ac:spMkLst>
        </pc:spChg>
        <pc:spChg chg="add del mod">
          <ac:chgData name="Peter Laudati" userId="fc1173ac-280e-4cfe-aafb-65006f84bb93" providerId="ADAL" clId="{8E221414-FBF3-432B-B24B-E35ACCE9C5D0}" dt="2017-09-15T02:46:24.375" v="613" actId="478"/>
          <ac:spMkLst>
            <pc:docMk/>
            <pc:sldMk cId="3871616754" sldId="275"/>
            <ac:spMk id="9" creationId="{6DC6A937-3351-46E4-90C0-54E15CFD7306}"/>
          </ac:spMkLst>
        </pc:spChg>
        <pc:picChg chg="add del mod ord">
          <ac:chgData name="Peter Laudati" userId="fc1173ac-280e-4cfe-aafb-65006f84bb93" providerId="ADAL" clId="{8E221414-FBF3-432B-B24B-E35ACCE9C5D0}" dt="2017-09-15T02:46:12.968" v="611" actId="478"/>
          <ac:picMkLst>
            <pc:docMk/>
            <pc:sldMk cId="3871616754" sldId="275"/>
            <ac:picMk id="5" creationId="{C62AFAAF-044A-4FDD-9F2A-DD7DE0D49235}"/>
          </ac:picMkLst>
        </pc:picChg>
        <pc:picChg chg="add mod ord">
          <ac:chgData name="Peter Laudati" userId="fc1173ac-280e-4cfe-aafb-65006f84bb93" providerId="ADAL" clId="{8E221414-FBF3-432B-B24B-E35ACCE9C5D0}" dt="2017-09-15T02:46:10.891" v="610" actId="167"/>
          <ac:picMkLst>
            <pc:docMk/>
            <pc:sldMk cId="3871616754" sldId="275"/>
            <ac:picMk id="7" creationId="{E36F8194-EE0A-4CCF-8839-3E55A7558ECC}"/>
          </ac:picMkLst>
        </pc:picChg>
      </pc:sldChg>
      <pc:sldChg chg="addSp modSp add modNotesTx">
        <pc:chgData name="Peter Laudati" userId="fc1173ac-280e-4cfe-aafb-65006f84bb93" providerId="ADAL" clId="{8E221414-FBF3-432B-B24B-E35ACCE9C5D0}" dt="2017-09-15T05:55:20.812" v="5195" actId="20577"/>
        <pc:sldMkLst>
          <pc:docMk/>
          <pc:sldMk cId="3523585704" sldId="276"/>
        </pc:sldMkLst>
        <pc:picChg chg="add mod">
          <ac:chgData name="Peter Laudati" userId="fc1173ac-280e-4cfe-aafb-65006f84bb93" providerId="ADAL" clId="{8E221414-FBF3-432B-B24B-E35ACCE9C5D0}" dt="2017-09-15T02:03:32.762" v="163" actId="1076"/>
          <ac:picMkLst>
            <pc:docMk/>
            <pc:sldMk cId="3523585704" sldId="276"/>
            <ac:picMk id="4" creationId="{3DB80A85-A5EA-4D73-8D34-8C88F24EFC38}"/>
          </ac:picMkLst>
        </pc:picChg>
      </pc:sldChg>
      <pc:sldChg chg="addSp modSp add del">
        <pc:chgData name="Peter Laudati" userId="fc1173ac-280e-4cfe-aafb-65006f84bb93" providerId="ADAL" clId="{8E221414-FBF3-432B-B24B-E35ACCE9C5D0}" dt="2017-09-15T02:03:39.095" v="164" actId="2696"/>
        <pc:sldMkLst>
          <pc:docMk/>
          <pc:sldMk cId="573336147" sldId="277"/>
        </pc:sldMkLst>
        <pc:picChg chg="add mod">
          <ac:chgData name="Peter Laudati" userId="fc1173ac-280e-4cfe-aafb-65006f84bb93" providerId="ADAL" clId="{8E221414-FBF3-432B-B24B-E35ACCE9C5D0}" dt="2017-09-14T22:34:51.593" v="160" actId="1076"/>
          <ac:picMkLst>
            <pc:docMk/>
            <pc:sldMk cId="573336147" sldId="277"/>
            <ac:picMk id="6" creationId="{F0FDBB47-2EC5-4B96-A39E-527E9664C42B}"/>
          </ac:picMkLst>
        </pc:picChg>
      </pc:sldChg>
      <pc:sldChg chg="add ord modTransition">
        <pc:chgData name="Peter Laudati" userId="fc1173ac-280e-4cfe-aafb-65006f84bb93" providerId="ADAL" clId="{8E221414-FBF3-432B-B24B-E35ACCE9C5D0}" dt="2017-09-15T05:27:04.602" v="3168" actId="27636"/>
        <pc:sldMkLst>
          <pc:docMk/>
          <pc:sldMk cId="2762489968" sldId="278"/>
        </pc:sldMkLst>
      </pc:sldChg>
      <pc:sldChg chg="addSp modSp add modNotesTx">
        <pc:chgData name="Peter Laudati" userId="fc1173ac-280e-4cfe-aafb-65006f84bb93" providerId="ADAL" clId="{8E221414-FBF3-432B-B24B-E35ACCE9C5D0}" dt="2017-09-15T05:55:50.725" v="5312" actId="20577"/>
        <pc:sldMkLst>
          <pc:docMk/>
          <pc:sldMk cId="2459944003" sldId="279"/>
        </pc:sldMkLst>
        <pc:picChg chg="add mod">
          <ac:chgData name="Peter Laudati" userId="fc1173ac-280e-4cfe-aafb-65006f84bb93" providerId="ADAL" clId="{8E221414-FBF3-432B-B24B-E35ACCE9C5D0}" dt="2017-09-15T02:04:29.469" v="169" actId="1076"/>
          <ac:picMkLst>
            <pc:docMk/>
            <pc:sldMk cId="2459944003" sldId="279"/>
            <ac:picMk id="6" creationId="{5AEB8D2F-3DBF-450C-9A89-B904B5ECE10D}"/>
          </ac:picMkLst>
        </pc:picChg>
      </pc:sldChg>
      <pc:sldChg chg="delSp add modNotesTx">
        <pc:chgData name="Peter Laudati" userId="fc1173ac-280e-4cfe-aafb-65006f84bb93" providerId="ADAL" clId="{8E221414-FBF3-432B-B24B-E35ACCE9C5D0}" dt="2017-09-15T05:51:53.880" v="4487" actId="20577"/>
        <pc:sldMkLst>
          <pc:docMk/>
          <pc:sldMk cId="2042684499" sldId="280"/>
        </pc:sldMkLst>
        <pc:spChg chg="del">
          <ac:chgData name="Peter Laudati" userId="fc1173ac-280e-4cfe-aafb-65006f84bb93" providerId="ADAL" clId="{8E221414-FBF3-432B-B24B-E35ACCE9C5D0}" dt="2017-09-15T02:28:58.121" v="358" actId="478"/>
          <ac:spMkLst>
            <pc:docMk/>
            <pc:sldMk cId="2042684499" sldId="280"/>
            <ac:spMk id="7" creationId="{BAFCAE5A-9CD9-4174-B276-7602652603E4}"/>
          </ac:spMkLst>
        </pc:spChg>
        <pc:spChg chg="del">
          <ac:chgData name="Peter Laudati" userId="fc1173ac-280e-4cfe-aafb-65006f84bb93" providerId="ADAL" clId="{8E221414-FBF3-432B-B24B-E35ACCE9C5D0}" dt="2017-09-15T02:28:59.298" v="359" actId="478"/>
          <ac:spMkLst>
            <pc:docMk/>
            <pc:sldMk cId="2042684499" sldId="280"/>
            <ac:spMk id="8" creationId="{70BC1254-1437-412B-A0C4-F2AEC941EDA1}"/>
          </ac:spMkLst>
        </pc:spChg>
        <pc:spChg chg="del">
          <ac:chgData name="Peter Laudati" userId="fc1173ac-280e-4cfe-aafb-65006f84bb93" providerId="ADAL" clId="{8E221414-FBF3-432B-B24B-E35ACCE9C5D0}" dt="2017-09-15T02:29:00.553" v="360" actId="478"/>
          <ac:spMkLst>
            <pc:docMk/>
            <pc:sldMk cId="2042684499" sldId="280"/>
            <ac:spMk id="9" creationId="{B79CC719-850C-4541-B0A3-506622A91C21}"/>
          </ac:spMkLst>
        </pc:spChg>
        <pc:spChg chg="del">
          <ac:chgData name="Peter Laudati" userId="fc1173ac-280e-4cfe-aafb-65006f84bb93" providerId="ADAL" clId="{8E221414-FBF3-432B-B24B-E35ACCE9C5D0}" dt="2017-09-15T02:29:01.273" v="361" actId="478"/>
          <ac:spMkLst>
            <pc:docMk/>
            <pc:sldMk cId="2042684499" sldId="280"/>
            <ac:spMk id="12" creationId="{1DE362CB-1081-43B8-93B2-E83989DC4E67}"/>
          </ac:spMkLst>
        </pc:spChg>
      </pc:sldChg>
      <pc:sldChg chg="modSp add del">
        <pc:chgData name="Peter Laudati" userId="fc1173ac-280e-4cfe-aafb-65006f84bb93" providerId="ADAL" clId="{8E221414-FBF3-432B-B24B-E35ACCE9C5D0}" dt="2017-09-15T05:24:29.446" v="3133" actId="2696"/>
        <pc:sldMkLst>
          <pc:docMk/>
          <pc:sldMk cId="4289553452" sldId="281"/>
        </pc:sldMkLst>
        <pc:spChg chg="mod">
          <ac:chgData name="Peter Laudati" userId="fc1173ac-280e-4cfe-aafb-65006f84bb93" providerId="ADAL" clId="{8E221414-FBF3-432B-B24B-E35ACCE9C5D0}" dt="2017-09-15T02:39:48.858" v="525" actId="113"/>
          <ac:spMkLst>
            <pc:docMk/>
            <pc:sldMk cId="4289553452" sldId="281"/>
            <ac:spMk id="2" creationId="{D830FE8E-D53B-4537-8863-6E26986AC617}"/>
          </ac:spMkLst>
        </pc:spChg>
        <pc:spChg chg="mod">
          <ac:chgData name="Peter Laudati" userId="fc1173ac-280e-4cfe-aafb-65006f84bb93" providerId="ADAL" clId="{8E221414-FBF3-432B-B24B-E35ACCE9C5D0}" dt="2017-09-15T02:39:59.182" v="552" actId="20577"/>
          <ac:spMkLst>
            <pc:docMk/>
            <pc:sldMk cId="4289553452" sldId="281"/>
            <ac:spMk id="3" creationId="{B4493622-37CF-4E3E-AE44-09196F080BAA}"/>
          </ac:spMkLst>
        </pc:spChg>
      </pc:sldChg>
      <pc:sldChg chg="addSp delSp modSp add modAnim modNotesTx">
        <pc:chgData name="Peter Laudati" userId="fc1173ac-280e-4cfe-aafb-65006f84bb93" providerId="ADAL" clId="{8E221414-FBF3-432B-B24B-E35ACCE9C5D0}" dt="2017-09-15T06:03:14.118" v="6412" actId="20577"/>
        <pc:sldMkLst>
          <pc:docMk/>
          <pc:sldMk cId="391842547" sldId="282"/>
        </pc:sldMkLst>
        <pc:picChg chg="add del mod">
          <ac:chgData name="Peter Laudati" userId="fc1173ac-280e-4cfe-aafb-65006f84bb93" providerId="ADAL" clId="{8E221414-FBF3-432B-B24B-E35ACCE9C5D0}" dt="2017-09-15T02:48:03.383" v="622" actId="20577"/>
          <ac:picMkLst>
            <pc:docMk/>
            <pc:sldMk cId="391842547" sldId="282"/>
            <ac:picMk id="3" creationId="{0462C86D-882F-45C6-B7C1-5AAF58926171}"/>
          </ac:picMkLst>
        </pc:picChg>
        <pc:picChg chg="add del mod">
          <ac:chgData name="Peter Laudati" userId="fc1173ac-280e-4cfe-aafb-65006f84bb93" providerId="ADAL" clId="{8E221414-FBF3-432B-B24B-E35ACCE9C5D0}" dt="2017-09-15T02:48:03.383" v="622" actId="20577"/>
          <ac:picMkLst>
            <pc:docMk/>
            <pc:sldMk cId="391842547" sldId="282"/>
            <ac:picMk id="5" creationId="{006ADDAD-E5BD-4749-8D25-73E08EC8F700}"/>
          </ac:picMkLst>
        </pc:picChg>
        <pc:picChg chg="add del mod">
          <ac:chgData name="Peter Laudati" userId="fc1173ac-280e-4cfe-aafb-65006f84bb93" providerId="ADAL" clId="{8E221414-FBF3-432B-B24B-E35ACCE9C5D0}" dt="2017-09-15T02:48:03.383" v="622" actId="20577"/>
          <ac:picMkLst>
            <pc:docMk/>
            <pc:sldMk cId="391842547" sldId="282"/>
            <ac:picMk id="8" creationId="{AA4FAAE7-2BE0-4218-B058-8AEE13CAB9A1}"/>
          </ac:picMkLst>
        </pc:picChg>
        <pc:picChg chg="add del mod">
          <ac:chgData name="Peter Laudati" userId="fc1173ac-280e-4cfe-aafb-65006f84bb93" providerId="ADAL" clId="{8E221414-FBF3-432B-B24B-E35ACCE9C5D0}" dt="2017-09-15T02:48:03.383" v="622" actId="20577"/>
          <ac:picMkLst>
            <pc:docMk/>
            <pc:sldMk cId="391842547" sldId="282"/>
            <ac:picMk id="10" creationId="{08F248E0-B733-4B13-B812-C2F213F6CF0D}"/>
          </ac:picMkLst>
        </pc:picChg>
        <pc:picChg chg="add mod">
          <ac:chgData name="Peter Laudati" userId="fc1173ac-280e-4cfe-aafb-65006f84bb93" providerId="ADAL" clId="{8E221414-FBF3-432B-B24B-E35ACCE9C5D0}" dt="2017-09-15T02:48:49.879" v="626" actId="1076"/>
          <ac:picMkLst>
            <pc:docMk/>
            <pc:sldMk cId="391842547" sldId="282"/>
            <ac:picMk id="12" creationId="{972CE59D-6E11-4B67-B4D0-7D0B893EC131}"/>
          </ac:picMkLst>
        </pc:picChg>
        <pc:picChg chg="add mod modCrop">
          <ac:chgData name="Peter Laudati" userId="fc1173ac-280e-4cfe-aafb-65006f84bb93" providerId="ADAL" clId="{8E221414-FBF3-432B-B24B-E35ACCE9C5D0}" dt="2017-09-15T02:53:10.796" v="659" actId="20577"/>
          <ac:picMkLst>
            <pc:docMk/>
            <pc:sldMk cId="391842547" sldId="282"/>
            <ac:picMk id="14" creationId="{0EE8B214-4D42-417A-89A1-C5AD0CE97BB8}"/>
          </ac:picMkLst>
        </pc:picChg>
        <pc:picChg chg="add mod">
          <ac:chgData name="Peter Laudati" userId="fc1173ac-280e-4cfe-aafb-65006f84bb93" providerId="ADAL" clId="{8E221414-FBF3-432B-B24B-E35ACCE9C5D0}" dt="2017-09-15T02:50:26.233" v="638" actId="14100"/>
          <ac:picMkLst>
            <pc:docMk/>
            <pc:sldMk cId="391842547" sldId="282"/>
            <ac:picMk id="16" creationId="{B909FBE6-EDBC-4B14-AF0E-FF846E142A32}"/>
          </ac:picMkLst>
        </pc:picChg>
        <pc:picChg chg="add mod">
          <ac:chgData name="Peter Laudati" userId="fc1173ac-280e-4cfe-aafb-65006f84bb93" providerId="ADAL" clId="{8E221414-FBF3-432B-B24B-E35ACCE9C5D0}" dt="2017-09-15T02:51:42.438" v="650" actId="1076"/>
          <ac:picMkLst>
            <pc:docMk/>
            <pc:sldMk cId="391842547" sldId="282"/>
            <ac:picMk id="18" creationId="{CDF09CAE-B8F8-4EEC-8033-BC89C611D024}"/>
          </ac:picMkLst>
        </pc:picChg>
        <pc:picChg chg="add mod modCrop">
          <ac:chgData name="Peter Laudati" userId="fc1173ac-280e-4cfe-aafb-65006f84bb93" providerId="ADAL" clId="{8E221414-FBF3-432B-B24B-E35ACCE9C5D0}" dt="2017-09-15T02:51:36.923" v="649" actId="1076"/>
          <ac:picMkLst>
            <pc:docMk/>
            <pc:sldMk cId="391842547" sldId="282"/>
            <ac:picMk id="20" creationId="{558EB6C5-81E0-4BE2-AD0F-328830E2F8BF}"/>
          </ac:picMkLst>
        </pc:picChg>
        <pc:picChg chg="add mod modCrop">
          <ac:chgData name="Peter Laudati" userId="fc1173ac-280e-4cfe-aafb-65006f84bb93" providerId="ADAL" clId="{8E221414-FBF3-432B-B24B-E35ACCE9C5D0}" dt="2017-09-15T02:52:27.355" v="658" actId="1076"/>
          <ac:picMkLst>
            <pc:docMk/>
            <pc:sldMk cId="391842547" sldId="282"/>
            <ac:picMk id="22" creationId="{B956A2F6-1DC0-4285-8851-5ECC6FB2E284}"/>
          </ac:picMkLst>
        </pc:picChg>
      </pc:sldChg>
      <pc:sldChg chg="addSp delSp modSp add modNotesTx">
        <pc:chgData name="Peter Laudati" userId="fc1173ac-280e-4cfe-aafb-65006f84bb93" providerId="ADAL" clId="{8E221414-FBF3-432B-B24B-E35ACCE9C5D0}" dt="2017-09-15T06:04:05.797" v="6562" actId="5793"/>
        <pc:sldMkLst>
          <pc:docMk/>
          <pc:sldMk cId="2926368298" sldId="283"/>
        </pc:sldMkLst>
        <pc:spChg chg="del">
          <ac:chgData name="Peter Laudati" userId="fc1173ac-280e-4cfe-aafb-65006f84bb93" providerId="ADAL" clId="{8E221414-FBF3-432B-B24B-E35ACCE9C5D0}" dt="2017-09-15T02:58:13.254" v="670" actId="5793"/>
          <ac:spMkLst>
            <pc:docMk/>
            <pc:sldMk cId="2926368298" sldId="283"/>
            <ac:spMk id="3" creationId="{C087FFF3-A898-4FF6-A6CC-7290A523AD23}"/>
          </ac:spMkLst>
        </pc:spChg>
        <pc:picChg chg="add mod modCrop">
          <ac:chgData name="Peter Laudati" userId="fc1173ac-280e-4cfe-aafb-65006f84bb93" providerId="ADAL" clId="{8E221414-FBF3-432B-B24B-E35ACCE9C5D0}" dt="2017-09-15T02:58:40.169" v="673" actId="732"/>
          <ac:picMkLst>
            <pc:docMk/>
            <pc:sldMk cId="2926368298" sldId="283"/>
            <ac:picMk id="5" creationId="{0B2B5BE5-C3D1-4FB4-B9B5-3B30F6F7302B}"/>
          </ac:picMkLst>
        </pc:picChg>
      </pc:sldChg>
      <pc:sldChg chg="addSp modSp add modNotesTx">
        <pc:chgData name="Peter Laudati" userId="fc1173ac-280e-4cfe-aafb-65006f84bb93" providerId="ADAL" clId="{8E221414-FBF3-432B-B24B-E35ACCE9C5D0}" dt="2017-09-15T06:05:11.578" v="6761" actId="20577"/>
        <pc:sldMkLst>
          <pc:docMk/>
          <pc:sldMk cId="2108074847" sldId="284"/>
        </pc:sldMkLst>
        <pc:picChg chg="add mod">
          <ac:chgData name="Peter Laudati" userId="fc1173ac-280e-4cfe-aafb-65006f84bb93" providerId="ADAL" clId="{8E221414-FBF3-432B-B24B-E35ACCE9C5D0}" dt="2017-09-15T02:59:17.757" v="680" actId="1076"/>
          <ac:picMkLst>
            <pc:docMk/>
            <pc:sldMk cId="2108074847" sldId="284"/>
            <ac:picMk id="4" creationId="{04EC430E-AA4C-4F3A-94D4-BBA76804109B}"/>
          </ac:picMkLst>
        </pc:picChg>
      </pc:sldChg>
      <pc:sldChg chg="addSp delSp modSp add del modNotesTx">
        <pc:chgData name="Peter Laudati" userId="fc1173ac-280e-4cfe-aafb-65006f84bb93" providerId="ADAL" clId="{8E221414-FBF3-432B-B24B-E35ACCE9C5D0}" dt="2017-09-15T06:03:50.189" v="6498" actId="20577"/>
        <pc:sldMkLst>
          <pc:docMk/>
          <pc:sldMk cId="1964326637" sldId="285"/>
        </pc:sldMkLst>
        <pc:spChg chg="del">
          <ac:chgData name="Peter Laudati" userId="fc1173ac-280e-4cfe-aafb-65006f84bb93" providerId="ADAL" clId="{8E221414-FBF3-432B-B24B-E35ACCE9C5D0}" dt="2017-09-15T03:01:33.156" v="682" actId="20577"/>
          <ac:spMkLst>
            <pc:docMk/>
            <pc:sldMk cId="1964326637" sldId="285"/>
            <ac:spMk id="3" creationId="{F336E4BA-FDA3-4C76-9AA1-16B5FFF2AFB7}"/>
          </ac:spMkLst>
        </pc:spChg>
        <pc:spChg chg="add del mod">
          <ac:chgData name="Peter Laudati" userId="fc1173ac-280e-4cfe-aafb-65006f84bb93" providerId="ADAL" clId="{8E221414-FBF3-432B-B24B-E35ACCE9C5D0}" dt="2017-09-15T03:01:49.205" v="686" actId="20577"/>
          <ac:spMkLst>
            <pc:docMk/>
            <pc:sldMk cId="1964326637" sldId="285"/>
            <ac:spMk id="7" creationId="{264B93E4-B003-4907-B88A-5FFCD90588C6}"/>
          </ac:spMkLst>
        </pc:spChg>
        <pc:picChg chg="add del mod">
          <ac:chgData name="Peter Laudati" userId="fc1173ac-280e-4cfe-aafb-65006f84bb93" providerId="ADAL" clId="{8E221414-FBF3-432B-B24B-E35ACCE9C5D0}" dt="2017-09-15T03:01:40.223" v="685" actId="478"/>
          <ac:picMkLst>
            <pc:docMk/>
            <pc:sldMk cId="1964326637" sldId="285"/>
            <ac:picMk id="5" creationId="{74F17E97-FD78-4A59-8ABC-E9671F66B05C}"/>
          </ac:picMkLst>
        </pc:picChg>
        <pc:picChg chg="add mod">
          <ac:chgData name="Peter Laudati" userId="fc1173ac-280e-4cfe-aafb-65006f84bb93" providerId="ADAL" clId="{8E221414-FBF3-432B-B24B-E35ACCE9C5D0}" dt="2017-09-15T03:02:54.241" v="690" actId="1076"/>
          <ac:picMkLst>
            <pc:docMk/>
            <pc:sldMk cId="1964326637" sldId="285"/>
            <ac:picMk id="9" creationId="{82241E9D-85FE-4A70-8D6E-6C4E08EBB194}"/>
          </ac:picMkLst>
        </pc:picChg>
      </pc:sldChg>
      <pc:sldChg chg="modSp add modNotesTx">
        <pc:chgData name="Peter Laudati" userId="fc1173ac-280e-4cfe-aafb-65006f84bb93" providerId="ADAL" clId="{8E221414-FBF3-432B-B24B-E35ACCE9C5D0}" dt="2017-09-16T05:02:43.089" v="9784" actId="20577"/>
        <pc:sldMkLst>
          <pc:docMk/>
          <pc:sldMk cId="43887671" sldId="286"/>
        </pc:sldMkLst>
        <pc:spChg chg="mod">
          <ac:chgData name="Peter Laudati" userId="fc1173ac-280e-4cfe-aafb-65006f84bb93" providerId="ADAL" clId="{8E221414-FBF3-432B-B24B-E35ACCE9C5D0}" dt="2017-09-16T05:02:43.089" v="9784" actId="20577"/>
          <ac:spMkLst>
            <pc:docMk/>
            <pc:sldMk cId="43887671" sldId="286"/>
            <ac:spMk id="3" creationId="{7CB58242-ADBC-4BA2-B48A-94814CB1E086}"/>
          </ac:spMkLst>
        </pc:spChg>
      </pc:sldChg>
      <pc:sldChg chg="addSp delSp add modNotesTx">
        <pc:chgData name="Peter Laudati" userId="fc1173ac-280e-4cfe-aafb-65006f84bb93" providerId="ADAL" clId="{8E221414-FBF3-432B-B24B-E35ACCE9C5D0}" dt="2017-09-15T06:06:57.929" v="7055" actId="20577"/>
        <pc:sldMkLst>
          <pc:docMk/>
          <pc:sldMk cId="452613622" sldId="287"/>
        </pc:sldMkLst>
        <pc:picChg chg="add del">
          <ac:chgData name="Peter Laudati" userId="fc1173ac-280e-4cfe-aafb-65006f84bb93" providerId="ADAL" clId="{8E221414-FBF3-432B-B24B-E35ACCE9C5D0}" dt="2017-09-15T03:27:45.504" v="994" actId="20577"/>
          <ac:picMkLst>
            <pc:docMk/>
            <pc:sldMk cId="452613622" sldId="287"/>
            <ac:picMk id="1026" creationId="{7CBF1E03-6F87-4B02-A3E1-E61214ECCF81}"/>
          </ac:picMkLst>
        </pc:picChg>
      </pc:sldChg>
      <pc:sldChg chg="addSp delSp modSp add modNotesTx">
        <pc:chgData name="Peter Laudati" userId="fc1173ac-280e-4cfe-aafb-65006f84bb93" providerId="ADAL" clId="{8E221414-FBF3-432B-B24B-E35ACCE9C5D0}" dt="2017-09-15T06:08:54.359" v="7330" actId="20577"/>
        <pc:sldMkLst>
          <pc:docMk/>
          <pc:sldMk cId="1965993346" sldId="288"/>
        </pc:sldMkLst>
        <pc:spChg chg="del">
          <ac:chgData name="Peter Laudati" userId="fc1173ac-280e-4cfe-aafb-65006f84bb93" providerId="ADAL" clId="{8E221414-FBF3-432B-B24B-E35ACCE9C5D0}" dt="2017-09-15T03:28:01.405" v="996" actId="20577"/>
          <ac:spMkLst>
            <pc:docMk/>
            <pc:sldMk cId="1965993346" sldId="288"/>
            <ac:spMk id="3" creationId="{430AB2E9-C5C2-46D3-AD54-6DA19DF13E54}"/>
          </ac:spMkLst>
        </pc:spChg>
        <pc:picChg chg="add mod modCrop">
          <ac:chgData name="Peter Laudati" userId="fc1173ac-280e-4cfe-aafb-65006f84bb93" providerId="ADAL" clId="{8E221414-FBF3-432B-B24B-E35ACCE9C5D0}" dt="2017-09-15T03:28:37.026" v="999" actId="732"/>
          <ac:picMkLst>
            <pc:docMk/>
            <pc:sldMk cId="1965993346" sldId="288"/>
            <ac:picMk id="5" creationId="{E181C6BE-9C27-41F1-B51D-E1C68C27EA2B}"/>
          </ac:picMkLst>
        </pc:picChg>
      </pc:sldChg>
      <pc:sldChg chg="addSp delSp modSp add modAnim">
        <pc:chgData name="Peter Laudati" userId="fc1173ac-280e-4cfe-aafb-65006f84bb93" providerId="ADAL" clId="{8E221414-FBF3-432B-B24B-E35ACCE9C5D0}" dt="2017-09-15T03:44:28.890" v="1572" actId="27636"/>
        <pc:sldMkLst>
          <pc:docMk/>
          <pc:sldMk cId="236811877" sldId="289"/>
        </pc:sldMkLst>
        <pc:spChg chg="mod">
          <ac:chgData name="Peter Laudati" userId="fc1173ac-280e-4cfe-aafb-65006f84bb93" providerId="ADAL" clId="{8E221414-FBF3-432B-B24B-E35ACCE9C5D0}" dt="2017-09-15T03:35:31.630" v="1108" actId="20577"/>
          <ac:spMkLst>
            <pc:docMk/>
            <pc:sldMk cId="236811877" sldId="289"/>
            <ac:spMk id="2" creationId="{F72A1D4C-3E8D-4F42-B95F-7B61E2188E62}"/>
          </ac:spMkLst>
        </pc:spChg>
        <pc:spChg chg="del">
          <ac:chgData name="Peter Laudati" userId="fc1173ac-280e-4cfe-aafb-65006f84bb93" providerId="ADAL" clId="{8E221414-FBF3-432B-B24B-E35ACCE9C5D0}" dt="2017-09-15T03:34:54.837" v="1050" actId="478"/>
          <ac:spMkLst>
            <pc:docMk/>
            <pc:sldMk cId="236811877" sldId="289"/>
            <ac:spMk id="3" creationId="{9E507BCF-8DC7-43CB-8262-50FDDCD289AE}"/>
          </ac:spMkLst>
        </pc:spChg>
        <pc:spChg chg="add mod">
          <ac:chgData name="Peter Laudati" userId="fc1173ac-280e-4cfe-aafb-65006f84bb93" providerId="ADAL" clId="{8E221414-FBF3-432B-B24B-E35ACCE9C5D0}" dt="2017-09-15T03:44:28.890" v="1572" actId="27636"/>
          <ac:spMkLst>
            <pc:docMk/>
            <pc:sldMk cId="236811877" sldId="289"/>
            <ac:spMk id="8" creationId="{21E83B41-3CDA-4DAC-94DD-CC3960E427DF}"/>
          </ac:spMkLst>
        </pc:spChg>
        <pc:picChg chg="add mod">
          <ac:chgData name="Peter Laudati" userId="fc1173ac-280e-4cfe-aafb-65006f84bb93" providerId="ADAL" clId="{8E221414-FBF3-432B-B24B-E35ACCE9C5D0}" dt="2017-09-15T03:30:48.501" v="1023" actId="1076"/>
          <ac:picMkLst>
            <pc:docMk/>
            <pc:sldMk cId="236811877" sldId="289"/>
            <ac:picMk id="6" creationId="{23F83B00-4FC9-4CCD-A22F-54115018423E}"/>
          </ac:picMkLst>
        </pc:picChg>
      </pc:sldChg>
      <pc:sldChg chg="delSp modSp add ord modAnim modNotesTx">
        <pc:chgData name="Peter Laudati" userId="fc1173ac-280e-4cfe-aafb-65006f84bb93" providerId="ADAL" clId="{8E221414-FBF3-432B-B24B-E35ACCE9C5D0}" dt="2017-09-15T06:09:54.627" v="7507" actId="20577"/>
        <pc:sldMkLst>
          <pc:docMk/>
          <pc:sldMk cId="3427474566" sldId="290"/>
        </pc:sldMkLst>
        <pc:spChg chg="mod">
          <ac:chgData name="Peter Laudati" userId="fc1173ac-280e-4cfe-aafb-65006f84bb93" providerId="ADAL" clId="{8E221414-FBF3-432B-B24B-E35ACCE9C5D0}" dt="2017-09-15T03:43:44.659" v="1543" actId="20577"/>
          <ac:spMkLst>
            <pc:docMk/>
            <pc:sldMk cId="3427474566" sldId="290"/>
            <ac:spMk id="2" creationId="{F72A1D4C-3E8D-4F42-B95F-7B61E2188E62}"/>
          </ac:spMkLst>
        </pc:spChg>
        <pc:picChg chg="del">
          <ac:chgData name="Peter Laudati" userId="fc1173ac-280e-4cfe-aafb-65006f84bb93" providerId="ADAL" clId="{8E221414-FBF3-432B-B24B-E35ACCE9C5D0}" dt="2017-09-15T03:43:47.942" v="1544" actId="478"/>
          <ac:picMkLst>
            <pc:docMk/>
            <pc:sldMk cId="3427474566" sldId="290"/>
            <ac:picMk id="6" creationId="{23F83B00-4FC9-4CCD-A22F-54115018423E}"/>
          </ac:picMkLst>
        </pc:picChg>
      </pc:sldChg>
      <pc:sldChg chg="addSp modSp add modNotesTx">
        <pc:chgData name="Peter Laudati" userId="fc1173ac-280e-4cfe-aafb-65006f84bb93" providerId="ADAL" clId="{8E221414-FBF3-432B-B24B-E35ACCE9C5D0}" dt="2017-09-15T06:14:04.981" v="8274" actId="5793"/>
        <pc:sldMkLst>
          <pc:docMk/>
          <pc:sldMk cId="1328686642" sldId="291"/>
        </pc:sldMkLst>
        <pc:spChg chg="mod">
          <ac:chgData name="Peter Laudati" userId="fc1173ac-280e-4cfe-aafb-65006f84bb93" providerId="ADAL" clId="{8E221414-FBF3-432B-B24B-E35ACCE9C5D0}" dt="2017-09-15T04:16:48.202" v="2119" actId="20577"/>
          <ac:spMkLst>
            <pc:docMk/>
            <pc:sldMk cId="1328686642" sldId="291"/>
            <ac:spMk id="9" creationId="{FC8909EC-AA42-426C-A259-D7DD49724E0E}"/>
          </ac:spMkLst>
        </pc:spChg>
        <pc:picChg chg="add mod">
          <ac:chgData name="Peter Laudati" userId="fc1173ac-280e-4cfe-aafb-65006f84bb93" providerId="ADAL" clId="{8E221414-FBF3-432B-B24B-E35ACCE9C5D0}" dt="2017-09-15T04:15:34.755" v="2112" actId="1076"/>
          <ac:picMkLst>
            <pc:docMk/>
            <pc:sldMk cId="1328686642" sldId="291"/>
            <ac:picMk id="3" creationId="{3DB77D70-50C7-4653-8443-B4A9C04BA992}"/>
          </ac:picMkLst>
        </pc:picChg>
      </pc:sldChg>
      <pc:sldChg chg="addSp delSp modSp add ord modAnim modNotesTx">
        <pc:chgData name="Peter Laudati" userId="fc1173ac-280e-4cfe-aafb-65006f84bb93" providerId="ADAL" clId="{8E221414-FBF3-432B-B24B-E35ACCE9C5D0}" dt="2017-09-15T06:11:23.593" v="7759" actId="20577"/>
        <pc:sldMkLst>
          <pc:docMk/>
          <pc:sldMk cId="1241744292" sldId="292"/>
        </pc:sldMkLst>
        <pc:spChg chg="mod">
          <ac:chgData name="Peter Laudati" userId="fc1173ac-280e-4cfe-aafb-65006f84bb93" providerId="ADAL" clId="{8E221414-FBF3-432B-B24B-E35ACCE9C5D0}" dt="2017-09-15T05:02:20.717" v="2519" actId="20577"/>
          <ac:spMkLst>
            <pc:docMk/>
            <pc:sldMk cId="1241744292" sldId="292"/>
            <ac:spMk id="2" creationId="{B986DC4D-4DF3-462E-828D-41DE0DD67FDC}"/>
          </ac:spMkLst>
        </pc:spChg>
        <pc:spChg chg="del">
          <ac:chgData name="Peter Laudati" userId="fc1173ac-280e-4cfe-aafb-65006f84bb93" providerId="ADAL" clId="{8E221414-FBF3-432B-B24B-E35ACCE9C5D0}" dt="2017-09-15T05:02:23.482" v="2520" actId="478"/>
          <ac:spMkLst>
            <pc:docMk/>
            <pc:sldMk cId="1241744292" sldId="292"/>
            <ac:spMk id="3" creationId="{C3AF439F-12F0-4489-A8EB-C8A98C9EE61A}"/>
          </ac:spMkLst>
        </pc:spChg>
        <pc:picChg chg="add mod">
          <ac:chgData name="Peter Laudati" userId="fc1173ac-280e-4cfe-aafb-65006f84bb93" providerId="ADAL" clId="{8E221414-FBF3-432B-B24B-E35ACCE9C5D0}" dt="2017-09-15T05:05:14.810" v="2544" actId="1076"/>
          <ac:picMkLst>
            <pc:docMk/>
            <pc:sldMk cId="1241744292" sldId="292"/>
            <ac:picMk id="4" creationId="{DCB5C3AB-56F2-477D-AD1C-527190426CE3}"/>
          </ac:picMkLst>
        </pc:picChg>
        <pc:picChg chg="add mod">
          <ac:chgData name="Peter Laudati" userId="fc1173ac-280e-4cfe-aafb-65006f84bb93" providerId="ADAL" clId="{8E221414-FBF3-432B-B24B-E35ACCE9C5D0}" dt="2017-09-15T05:05:11.600" v="2543" actId="1076"/>
          <ac:picMkLst>
            <pc:docMk/>
            <pc:sldMk cId="1241744292" sldId="292"/>
            <ac:picMk id="5" creationId="{E55CD89E-CB60-4B5F-AB52-5CF0E53D18CA}"/>
          </ac:picMkLst>
        </pc:picChg>
        <pc:picChg chg="add mod">
          <ac:chgData name="Peter Laudati" userId="fc1173ac-280e-4cfe-aafb-65006f84bb93" providerId="ADAL" clId="{8E221414-FBF3-432B-B24B-E35ACCE9C5D0}" dt="2017-09-15T05:04:53.851" v="2541" actId="1076"/>
          <ac:picMkLst>
            <pc:docMk/>
            <pc:sldMk cId="1241744292" sldId="292"/>
            <ac:picMk id="7" creationId="{3E969C29-E822-4982-964C-9CFE515BE4A6}"/>
          </ac:picMkLst>
        </pc:picChg>
      </pc:sldChg>
      <pc:sldChg chg="add modNotesTx">
        <pc:chgData name="Peter Laudati" userId="fc1173ac-280e-4cfe-aafb-65006f84bb93" providerId="ADAL" clId="{8E221414-FBF3-432B-B24B-E35ACCE9C5D0}" dt="2017-09-15T05:51:46.142" v="4466" actId="20577"/>
        <pc:sldMkLst>
          <pc:docMk/>
          <pc:sldMk cId="351112404" sldId="293"/>
        </pc:sldMkLst>
      </pc:sldChg>
      <pc:sldChg chg="add">
        <pc:chgData name="Peter Laudati" userId="fc1173ac-280e-4cfe-aafb-65006f84bb93" providerId="ADAL" clId="{8E221414-FBF3-432B-B24B-E35ACCE9C5D0}" dt="2017-09-15T05:10:59.442" v="2557" actId="27636"/>
        <pc:sldMkLst>
          <pc:docMk/>
          <pc:sldMk cId="3563047642" sldId="294"/>
        </pc:sldMkLst>
      </pc:sldChg>
      <pc:sldChg chg="add">
        <pc:chgData name="Peter Laudati" userId="fc1173ac-280e-4cfe-aafb-65006f84bb93" providerId="ADAL" clId="{8E221414-FBF3-432B-B24B-E35ACCE9C5D0}" dt="2017-09-15T05:10:59.442" v="2557" actId="27636"/>
        <pc:sldMkLst>
          <pc:docMk/>
          <pc:sldMk cId="991694346" sldId="295"/>
        </pc:sldMkLst>
      </pc:sldChg>
      <pc:sldChg chg="addSp modSp add">
        <pc:chgData name="Peter Laudati" userId="fc1173ac-280e-4cfe-aafb-65006f84bb93" providerId="ADAL" clId="{8E221414-FBF3-432B-B24B-E35ACCE9C5D0}" dt="2017-09-15T05:25:51.898" v="3167" actId="20577"/>
        <pc:sldMkLst>
          <pc:docMk/>
          <pc:sldMk cId="818383251" sldId="296"/>
        </pc:sldMkLst>
        <pc:spChg chg="mod">
          <ac:chgData name="Peter Laudati" userId="fc1173ac-280e-4cfe-aafb-65006f84bb93" providerId="ADAL" clId="{8E221414-FBF3-432B-B24B-E35ACCE9C5D0}" dt="2017-09-15T05:20:54.553" v="3083" actId="20577"/>
          <ac:spMkLst>
            <pc:docMk/>
            <pc:sldMk cId="818383251" sldId="296"/>
            <ac:spMk id="2" creationId="{071FCC07-13BB-4D89-A7F3-2D2888C93BE6}"/>
          </ac:spMkLst>
        </pc:spChg>
        <pc:spChg chg="add mod">
          <ac:chgData name="Peter Laudati" userId="fc1173ac-280e-4cfe-aafb-65006f84bb93" providerId="ADAL" clId="{8E221414-FBF3-432B-B24B-E35ACCE9C5D0}" dt="2017-09-15T05:25:51.898" v="3167" actId="20577"/>
          <ac:spMkLst>
            <pc:docMk/>
            <pc:sldMk cId="818383251" sldId="296"/>
            <ac:spMk id="3" creationId="{2109D939-FBAC-4E40-9BF2-20A4C5E38728}"/>
          </ac:spMkLst>
        </pc:spChg>
        <pc:spChg chg="mod">
          <ac:chgData name="Peter Laudati" userId="fc1173ac-280e-4cfe-aafb-65006f84bb93" providerId="ADAL" clId="{8E221414-FBF3-432B-B24B-E35ACCE9C5D0}" dt="2017-09-15T05:25:35.534" v="3148" actId="2711"/>
          <ac:spMkLst>
            <pc:docMk/>
            <pc:sldMk cId="818383251" sldId="296"/>
            <ac:spMk id="9" creationId="{060631D9-8E6D-491C-A987-85C0BAFEBE9A}"/>
          </ac:spMkLst>
        </pc:spChg>
        <pc:spChg chg="mod">
          <ac:chgData name="Peter Laudati" userId="fc1173ac-280e-4cfe-aafb-65006f84bb93" providerId="ADAL" clId="{8E221414-FBF3-432B-B24B-E35ACCE9C5D0}" dt="2017-09-15T05:24:17.900" v="3132" actId="113"/>
          <ac:spMkLst>
            <pc:docMk/>
            <pc:sldMk cId="818383251" sldId="296"/>
            <ac:spMk id="28" creationId="{2AC5DA76-89CA-4061-9A51-AD190E686771}"/>
          </ac:spMkLst>
        </pc:spChg>
        <pc:spChg chg="mod">
          <ac:chgData name="Peter Laudati" userId="fc1173ac-280e-4cfe-aafb-65006f84bb93" providerId="ADAL" clId="{8E221414-FBF3-432B-B24B-E35ACCE9C5D0}" dt="2017-09-15T05:23:54.102" v="3128" actId="2711"/>
          <ac:spMkLst>
            <pc:docMk/>
            <pc:sldMk cId="818383251" sldId="296"/>
            <ac:spMk id="29" creationId="{5CB88A57-20BF-41C6-8A8F-B3F9BE9643BF}"/>
          </ac:spMkLst>
        </pc:spChg>
        <pc:spChg chg="mod ord">
          <ac:chgData name="Peter Laudati" userId="fc1173ac-280e-4cfe-aafb-65006f84bb93" providerId="ADAL" clId="{8E221414-FBF3-432B-B24B-E35ACCE9C5D0}" dt="2017-09-15T05:23:48.004" v="3127" actId="167"/>
          <ac:spMkLst>
            <pc:docMk/>
            <pc:sldMk cId="818383251" sldId="296"/>
            <ac:spMk id="30" creationId="{27E32148-7386-4D10-84A4-3A3A9604A6A6}"/>
          </ac:spMkLst>
        </pc:spChg>
        <pc:spChg chg="mod">
          <ac:chgData name="Peter Laudati" userId="fc1173ac-280e-4cfe-aafb-65006f84bb93" providerId="ADAL" clId="{8E221414-FBF3-432B-B24B-E35ACCE9C5D0}" dt="2017-09-15T05:22:37.688" v="3118" actId="2711"/>
          <ac:spMkLst>
            <pc:docMk/>
            <pc:sldMk cId="818383251" sldId="296"/>
            <ac:spMk id="31" creationId="{4BB63989-BDD9-4CB7-89A7-7D33287F5D70}"/>
          </ac:spMkLst>
        </pc:spChg>
        <pc:spChg chg="mod">
          <ac:chgData name="Peter Laudati" userId="fc1173ac-280e-4cfe-aafb-65006f84bb93" providerId="ADAL" clId="{8E221414-FBF3-432B-B24B-E35ACCE9C5D0}" dt="2017-09-15T05:22:23.961" v="3117" actId="2711"/>
          <ac:spMkLst>
            <pc:docMk/>
            <pc:sldMk cId="818383251" sldId="296"/>
            <ac:spMk id="32" creationId="{5B406F5F-2096-426D-9426-3C5E94100294}"/>
          </ac:spMkLst>
        </pc:spChg>
      </pc:sldChg>
      <pc:sldChg chg="modSp add">
        <pc:chgData name="Peter Laudati" userId="fc1173ac-280e-4cfe-aafb-65006f84bb93" providerId="ADAL" clId="{8E221414-FBF3-432B-B24B-E35ACCE9C5D0}" dt="2017-09-15T05:34:14.162" v="3738" actId="2711"/>
        <pc:sldMkLst>
          <pc:docMk/>
          <pc:sldMk cId="241359750" sldId="297"/>
        </pc:sldMkLst>
        <pc:spChg chg="mod">
          <ac:chgData name="Peter Laudati" userId="fc1173ac-280e-4cfe-aafb-65006f84bb93" providerId="ADAL" clId="{8E221414-FBF3-432B-B24B-E35ACCE9C5D0}" dt="2017-09-15T05:28:18.579" v="3230" actId="2711"/>
          <ac:spMkLst>
            <pc:docMk/>
            <pc:sldMk cId="241359750" sldId="297"/>
            <ac:spMk id="2" creationId="{2C9DE9F6-4452-4E02-9F84-2344D3179ED4}"/>
          </ac:spMkLst>
        </pc:spChg>
        <pc:spChg chg="mod">
          <ac:chgData name="Peter Laudati" userId="fc1173ac-280e-4cfe-aafb-65006f84bb93" providerId="ADAL" clId="{8E221414-FBF3-432B-B24B-E35ACCE9C5D0}" dt="2017-09-15T05:34:14.162" v="3738" actId="2711"/>
          <ac:spMkLst>
            <pc:docMk/>
            <pc:sldMk cId="241359750" sldId="297"/>
            <ac:spMk id="3" creationId="{18D0527D-5212-4918-AB8C-88C6C2FC5292}"/>
          </ac:spMkLst>
        </pc:spChg>
      </pc:sldChg>
      <pc:sldChg chg="addSp delSp modSp add ord">
        <pc:chgData name="Peter Laudati" userId="fc1173ac-280e-4cfe-aafb-65006f84bb93" providerId="ADAL" clId="{8E221414-FBF3-432B-B24B-E35ACCE9C5D0}" dt="2017-09-16T05:39:33.719" v="11077" actId="1076"/>
        <pc:sldMkLst>
          <pc:docMk/>
          <pc:sldMk cId="1447113141" sldId="298"/>
        </pc:sldMkLst>
        <pc:spChg chg="mod">
          <ac:chgData name="Peter Laudati" userId="fc1173ac-280e-4cfe-aafb-65006f84bb93" providerId="ADAL" clId="{8E221414-FBF3-432B-B24B-E35ACCE9C5D0}" dt="2017-09-16T05:34:02.333" v="10739" actId="20577"/>
          <ac:spMkLst>
            <pc:docMk/>
            <pc:sldMk cId="1447113141" sldId="298"/>
            <ac:spMk id="2" creationId="{8B96033D-F46C-4EC0-A372-730EAAECF895}"/>
          </ac:spMkLst>
        </pc:spChg>
        <pc:spChg chg="del mod">
          <ac:chgData name="Peter Laudati" userId="fc1173ac-280e-4cfe-aafb-65006f84bb93" providerId="ADAL" clId="{8E221414-FBF3-432B-B24B-E35ACCE9C5D0}" dt="2017-09-16T05:36:04.640" v="10911" actId="478"/>
          <ac:spMkLst>
            <pc:docMk/>
            <pc:sldMk cId="1447113141" sldId="298"/>
            <ac:spMk id="3" creationId="{A2C0FCB5-8AC2-4F6E-BCA4-7CB53D45172D}"/>
          </ac:spMkLst>
        </pc:spChg>
        <pc:spChg chg="add del mod">
          <ac:chgData name="Peter Laudati" userId="fc1173ac-280e-4cfe-aafb-65006f84bb93" providerId="ADAL" clId="{8E221414-FBF3-432B-B24B-E35ACCE9C5D0}" dt="2017-09-16T05:36:12.047" v="10912" actId="478"/>
          <ac:spMkLst>
            <pc:docMk/>
            <pc:sldMk cId="1447113141" sldId="298"/>
            <ac:spMk id="6" creationId="{280D05EE-9E62-4E27-AF4A-E6A93BCB63BF}"/>
          </ac:spMkLst>
        </pc:spChg>
        <pc:graphicFrameChg chg="add mod modGraphic">
          <ac:chgData name="Peter Laudati" userId="fc1173ac-280e-4cfe-aafb-65006f84bb93" providerId="ADAL" clId="{8E221414-FBF3-432B-B24B-E35ACCE9C5D0}" dt="2017-09-16T05:39:33.719" v="11077" actId="1076"/>
          <ac:graphicFrameMkLst>
            <pc:docMk/>
            <pc:sldMk cId="1447113141" sldId="298"/>
            <ac:graphicFrameMk id="4" creationId="{7F1B08E1-80FA-467A-9EA1-A8FD262B3454}"/>
          </ac:graphicFrameMkLst>
        </pc:graphicFrameChg>
      </pc:sldChg>
      <pc:sldChg chg="modSp add">
        <pc:chgData name="Peter Laudati" userId="fc1173ac-280e-4cfe-aafb-65006f84bb93" providerId="ADAL" clId="{8E221414-FBF3-432B-B24B-E35ACCE9C5D0}" dt="2017-09-16T06:23:10.232" v="13324" actId="20577"/>
        <pc:sldMkLst>
          <pc:docMk/>
          <pc:sldMk cId="661008496" sldId="299"/>
        </pc:sldMkLst>
        <pc:spChg chg="mod">
          <ac:chgData name="Peter Laudati" userId="fc1173ac-280e-4cfe-aafb-65006f84bb93" providerId="ADAL" clId="{8E221414-FBF3-432B-B24B-E35ACCE9C5D0}" dt="2017-09-16T06:09:29.864" v="12278" actId="404"/>
          <ac:spMkLst>
            <pc:docMk/>
            <pc:sldMk cId="661008496" sldId="299"/>
            <ac:spMk id="2" creationId="{8B96033D-F46C-4EC0-A372-730EAAECF895}"/>
          </ac:spMkLst>
        </pc:spChg>
        <pc:spChg chg="mod">
          <ac:chgData name="Peter Laudati" userId="fc1173ac-280e-4cfe-aafb-65006f84bb93" providerId="ADAL" clId="{8E221414-FBF3-432B-B24B-E35ACCE9C5D0}" dt="2017-09-16T06:23:10.232" v="13324" actId="20577"/>
          <ac:spMkLst>
            <pc:docMk/>
            <pc:sldMk cId="661008496" sldId="299"/>
            <ac:spMk id="3" creationId="{A2C0FCB5-8AC2-4F6E-BCA4-7CB53D45172D}"/>
          </ac:spMkLst>
        </pc:spChg>
      </pc:sldChg>
      <pc:sldChg chg="modSp add">
        <pc:chgData name="Peter Laudati" userId="fc1173ac-280e-4cfe-aafb-65006f84bb93" providerId="ADAL" clId="{8E221414-FBF3-432B-B24B-E35ACCE9C5D0}" dt="2017-09-16T06:18:21.236" v="12841" actId="20577"/>
        <pc:sldMkLst>
          <pc:docMk/>
          <pc:sldMk cId="943318488" sldId="300"/>
        </pc:sldMkLst>
        <pc:spChg chg="mod">
          <ac:chgData name="Peter Laudati" userId="fc1173ac-280e-4cfe-aafb-65006f84bb93" providerId="ADAL" clId="{8E221414-FBF3-432B-B24B-E35ACCE9C5D0}" dt="2017-09-15T05:40:09.498" v="4093" actId="20577"/>
          <ac:spMkLst>
            <pc:docMk/>
            <pc:sldMk cId="943318488" sldId="300"/>
            <ac:spMk id="2" creationId="{84652CB5-5774-4DCE-B0FF-F14EC2F1D089}"/>
          </ac:spMkLst>
        </pc:spChg>
        <pc:spChg chg="mod">
          <ac:chgData name="Peter Laudati" userId="fc1173ac-280e-4cfe-aafb-65006f84bb93" providerId="ADAL" clId="{8E221414-FBF3-432B-B24B-E35ACCE9C5D0}" dt="2017-09-16T06:18:21.236" v="12841" actId="20577"/>
          <ac:spMkLst>
            <pc:docMk/>
            <pc:sldMk cId="943318488" sldId="300"/>
            <ac:spMk id="3" creationId="{2CEB5D68-E4D1-4AC4-99D7-59B48CD698EF}"/>
          </ac:spMkLst>
        </pc:spChg>
      </pc:sldChg>
      <pc:sldChg chg="modSp add">
        <pc:chgData name="Peter Laudati" userId="fc1173ac-280e-4cfe-aafb-65006f84bb93" providerId="ADAL" clId="{8E221414-FBF3-432B-B24B-E35ACCE9C5D0}" dt="2017-09-16T06:18:48.945" v="12871" actId="20577"/>
        <pc:sldMkLst>
          <pc:docMk/>
          <pc:sldMk cId="393509672" sldId="301"/>
        </pc:sldMkLst>
        <pc:spChg chg="mod">
          <ac:chgData name="Peter Laudati" userId="fc1173ac-280e-4cfe-aafb-65006f84bb93" providerId="ADAL" clId="{8E221414-FBF3-432B-B24B-E35ACCE9C5D0}" dt="2017-09-15T05:41:28.028" v="4154" actId="20577"/>
          <ac:spMkLst>
            <pc:docMk/>
            <pc:sldMk cId="393509672" sldId="301"/>
            <ac:spMk id="2" creationId="{E04EBF44-EB13-455A-8952-4C4394F064CE}"/>
          </ac:spMkLst>
        </pc:spChg>
        <pc:spChg chg="mod">
          <ac:chgData name="Peter Laudati" userId="fc1173ac-280e-4cfe-aafb-65006f84bb93" providerId="ADAL" clId="{8E221414-FBF3-432B-B24B-E35ACCE9C5D0}" dt="2017-09-16T06:18:48.945" v="12871" actId="20577"/>
          <ac:spMkLst>
            <pc:docMk/>
            <pc:sldMk cId="393509672" sldId="301"/>
            <ac:spMk id="3" creationId="{15C572B9-59CD-4684-841B-9B63688FF7C7}"/>
          </ac:spMkLst>
        </pc:spChg>
      </pc:sldChg>
      <pc:sldChg chg="addSp delSp modSp add">
        <pc:chgData name="Peter Laudati" userId="fc1173ac-280e-4cfe-aafb-65006f84bb93" providerId="ADAL" clId="{8E221414-FBF3-432B-B24B-E35ACCE9C5D0}" dt="2017-09-15T06:22:08.413" v="9301" actId="1076"/>
        <pc:sldMkLst>
          <pc:docMk/>
          <pc:sldMk cId="418413073" sldId="302"/>
        </pc:sldMkLst>
        <pc:spChg chg="mod">
          <ac:chgData name="Peter Laudati" userId="fc1173ac-280e-4cfe-aafb-65006f84bb93" providerId="ADAL" clId="{8E221414-FBF3-432B-B24B-E35ACCE9C5D0}" dt="2017-09-15T06:19:55.778" v="9288" actId="1076"/>
          <ac:spMkLst>
            <pc:docMk/>
            <pc:sldMk cId="418413073" sldId="302"/>
            <ac:spMk id="2" creationId="{D6349F75-E75C-4B49-BCB0-8DBC2C227973}"/>
          </ac:spMkLst>
        </pc:spChg>
        <pc:spChg chg="del">
          <ac:chgData name="Peter Laudati" userId="fc1173ac-280e-4cfe-aafb-65006f84bb93" providerId="ADAL" clId="{8E221414-FBF3-432B-B24B-E35ACCE9C5D0}" dt="2017-09-15T06:20:00.288" v="9289" actId="478"/>
          <ac:spMkLst>
            <pc:docMk/>
            <pc:sldMk cId="418413073" sldId="302"/>
            <ac:spMk id="3" creationId="{B43C0E92-DA02-4151-8DD0-9CBF30671F44}"/>
          </ac:spMkLst>
        </pc:spChg>
        <pc:picChg chg="add del mod">
          <ac:chgData name="Peter Laudati" userId="fc1173ac-280e-4cfe-aafb-65006f84bb93" providerId="ADAL" clId="{8E221414-FBF3-432B-B24B-E35ACCE9C5D0}" dt="2017-09-15T06:22:04.864" v="9300" actId="478"/>
          <ac:picMkLst>
            <pc:docMk/>
            <pc:sldMk cId="418413073" sldId="302"/>
            <ac:picMk id="4" creationId="{E0CD44C6-A034-44BC-9F47-15A625F77EEE}"/>
          </ac:picMkLst>
        </pc:picChg>
        <pc:picChg chg="add mod">
          <ac:chgData name="Peter Laudati" userId="fc1173ac-280e-4cfe-aafb-65006f84bb93" providerId="ADAL" clId="{8E221414-FBF3-432B-B24B-E35ACCE9C5D0}" dt="2017-09-15T06:21:17.911" v="9295" actId="14100"/>
          <ac:picMkLst>
            <pc:docMk/>
            <pc:sldMk cId="418413073" sldId="302"/>
            <ac:picMk id="5" creationId="{97D1560E-4909-474E-A13D-BC6EE57E4745}"/>
          </ac:picMkLst>
        </pc:picChg>
        <pc:picChg chg="add mod">
          <ac:chgData name="Peter Laudati" userId="fc1173ac-280e-4cfe-aafb-65006f84bb93" providerId="ADAL" clId="{8E221414-FBF3-432B-B24B-E35ACCE9C5D0}" dt="2017-09-15T06:22:08.413" v="9301" actId="1076"/>
          <ac:picMkLst>
            <pc:docMk/>
            <pc:sldMk cId="418413073" sldId="302"/>
            <ac:picMk id="6" creationId="{67BC7268-C054-493A-83F5-9A2863D09E8E}"/>
          </ac:picMkLst>
        </pc:picChg>
      </pc:sldChg>
      <pc:sldChg chg="addSp modSp add modNotesTx">
        <pc:chgData name="Peter Laudati" userId="fc1173ac-280e-4cfe-aafb-65006f84bb93" providerId="ADAL" clId="{8E221414-FBF3-432B-B24B-E35ACCE9C5D0}" dt="2017-09-15T06:29:35.898" v="9485" actId="20577"/>
        <pc:sldMkLst>
          <pc:docMk/>
          <pc:sldMk cId="2956463042" sldId="303"/>
        </pc:sldMkLst>
        <pc:picChg chg="add mod">
          <ac:chgData name="Peter Laudati" userId="fc1173ac-280e-4cfe-aafb-65006f84bb93" providerId="ADAL" clId="{8E221414-FBF3-432B-B24B-E35ACCE9C5D0}" dt="2017-09-15T06:23:26.960" v="9309" actId="14100"/>
          <ac:picMkLst>
            <pc:docMk/>
            <pc:sldMk cId="2956463042" sldId="303"/>
            <ac:picMk id="4" creationId="{3A2263FE-8F8C-4402-9C9B-5C799670F6E4}"/>
          </ac:picMkLst>
        </pc:picChg>
      </pc:sldChg>
      <pc:sldChg chg="addSp delSp modSp add modNotesTx">
        <pc:chgData name="Peter Laudati" userId="fc1173ac-280e-4cfe-aafb-65006f84bb93" providerId="ADAL" clId="{8E221414-FBF3-432B-B24B-E35ACCE9C5D0}" dt="2017-09-15T06:30:21.634" v="9646" actId="20577"/>
        <pc:sldMkLst>
          <pc:docMk/>
          <pc:sldMk cId="3007535513" sldId="304"/>
        </pc:sldMkLst>
        <pc:spChg chg="mod">
          <ac:chgData name="Peter Laudati" userId="fc1173ac-280e-4cfe-aafb-65006f84bb93" providerId="ADAL" clId="{8E221414-FBF3-432B-B24B-E35ACCE9C5D0}" dt="2017-09-15T06:29:03.905" v="9387" actId="20577"/>
          <ac:spMkLst>
            <pc:docMk/>
            <pc:sldMk cId="3007535513" sldId="304"/>
            <ac:spMk id="2" creationId="{2DCFBB5D-6C2E-4A22-B841-5F549584B1E7}"/>
          </ac:spMkLst>
        </pc:spChg>
        <pc:picChg chg="add del mod">
          <ac:chgData name="Peter Laudati" userId="fc1173ac-280e-4cfe-aafb-65006f84bb93" providerId="ADAL" clId="{8E221414-FBF3-432B-B24B-E35ACCE9C5D0}" dt="2017-09-15T06:27:56.193" v="9373" actId="478"/>
          <ac:picMkLst>
            <pc:docMk/>
            <pc:sldMk cId="3007535513" sldId="304"/>
            <ac:picMk id="4" creationId="{5C8164B4-198D-4FD8-88AA-68627B0FFE70}"/>
          </ac:picMkLst>
        </pc:picChg>
        <pc:picChg chg="add mod">
          <ac:chgData name="Peter Laudati" userId="fc1173ac-280e-4cfe-aafb-65006f84bb93" providerId="ADAL" clId="{8E221414-FBF3-432B-B24B-E35ACCE9C5D0}" dt="2017-09-15T06:28:50.041" v="9383" actId="1076"/>
          <ac:picMkLst>
            <pc:docMk/>
            <pc:sldMk cId="3007535513" sldId="304"/>
            <ac:picMk id="5" creationId="{56616B35-7689-4722-85C5-C9B068A4BDDB}"/>
          </ac:picMkLst>
        </pc:picChg>
        <pc:picChg chg="add mod">
          <ac:chgData name="Peter Laudati" userId="fc1173ac-280e-4cfe-aafb-65006f84bb93" providerId="ADAL" clId="{8E221414-FBF3-432B-B24B-E35ACCE9C5D0}" dt="2017-09-15T06:28:46.715" v="9382" actId="1076"/>
          <ac:picMkLst>
            <pc:docMk/>
            <pc:sldMk cId="3007535513" sldId="304"/>
            <ac:picMk id="6" creationId="{31B9CCB1-F448-4EBD-A83C-1B731B7DB71E}"/>
          </ac:picMkLst>
        </pc:picChg>
        <pc:picChg chg="add mod">
          <ac:chgData name="Peter Laudati" userId="fc1173ac-280e-4cfe-aafb-65006f84bb93" providerId="ADAL" clId="{8E221414-FBF3-432B-B24B-E35ACCE9C5D0}" dt="2017-09-15T06:28:54.187" v="9384" actId="1076"/>
          <ac:picMkLst>
            <pc:docMk/>
            <pc:sldMk cId="3007535513" sldId="304"/>
            <ac:picMk id="7" creationId="{9A53A8ED-A2FF-4AF9-B2C0-CFC197C30108}"/>
          </ac:picMkLst>
        </pc:picChg>
      </pc:sldChg>
      <pc:sldChg chg="add del">
        <pc:chgData name="Peter Laudati" userId="fc1173ac-280e-4cfe-aafb-65006f84bb93" providerId="ADAL" clId="{8E221414-FBF3-432B-B24B-E35ACCE9C5D0}" dt="2017-09-16T05:08:52.295" v="9836" actId="2696"/>
        <pc:sldMkLst>
          <pc:docMk/>
          <pc:sldMk cId="1989398547" sldId="305"/>
        </pc:sldMkLst>
      </pc:sldChg>
      <pc:sldChg chg="addSp delSp modSp add">
        <pc:chgData name="Peter Laudati" userId="fc1173ac-280e-4cfe-aafb-65006f84bb93" providerId="ADAL" clId="{8E221414-FBF3-432B-B24B-E35ACCE9C5D0}" dt="2017-09-16T05:11:52.716" v="9846" actId="1076"/>
        <pc:sldMkLst>
          <pc:docMk/>
          <pc:sldMk cId="1497346767" sldId="306"/>
        </pc:sldMkLst>
        <pc:spChg chg="mod">
          <ac:chgData name="Peter Laudati" userId="fc1173ac-280e-4cfe-aafb-65006f84bb93" providerId="ADAL" clId="{8E221414-FBF3-432B-B24B-E35ACCE9C5D0}" dt="2017-09-16T05:11:52.716" v="9846" actId="1076"/>
          <ac:spMkLst>
            <pc:docMk/>
            <pc:sldMk cId="1497346767" sldId="306"/>
            <ac:spMk id="2" creationId="{8B96033D-F46C-4EC0-A372-730EAAECF895}"/>
          </ac:spMkLst>
        </pc:spChg>
        <pc:spChg chg="del mod">
          <ac:chgData name="Peter Laudati" userId="fc1173ac-280e-4cfe-aafb-65006f84bb93" providerId="ADAL" clId="{8E221414-FBF3-432B-B24B-E35ACCE9C5D0}" dt="2017-09-16T05:09:01.823" v="9838" actId="478"/>
          <ac:spMkLst>
            <pc:docMk/>
            <pc:sldMk cId="1497346767" sldId="306"/>
            <ac:spMk id="3" creationId="{A2C0FCB5-8AC2-4F6E-BCA4-7CB53D45172D}"/>
          </ac:spMkLst>
        </pc:spChg>
        <pc:picChg chg="add mod ord modCrop">
          <ac:chgData name="Peter Laudati" userId="fc1173ac-280e-4cfe-aafb-65006f84bb93" providerId="ADAL" clId="{8E221414-FBF3-432B-B24B-E35ACCE9C5D0}" dt="2017-09-16T05:11:44.083" v="9845" actId="732"/>
          <ac:picMkLst>
            <pc:docMk/>
            <pc:sldMk cId="1497346767" sldId="306"/>
            <ac:picMk id="1026" creationId="{F881C863-DC1B-46E7-9F98-7B1E3F21C587}"/>
          </ac:picMkLst>
        </pc:picChg>
      </pc:sldChg>
      <pc:sldChg chg="add del">
        <pc:chgData name="Peter Laudati" userId="fc1173ac-280e-4cfe-aafb-65006f84bb93" providerId="ADAL" clId="{8E221414-FBF3-432B-B24B-E35ACCE9C5D0}" dt="2017-09-16T05:13:35.396" v="9850" actId="2696"/>
        <pc:sldMkLst>
          <pc:docMk/>
          <pc:sldMk cId="4058311482" sldId="307"/>
        </pc:sldMkLst>
      </pc:sldChg>
      <pc:sldChg chg="delSp modSp add">
        <pc:chgData name="Peter Laudati" userId="fc1173ac-280e-4cfe-aafb-65006f84bb93" providerId="ADAL" clId="{8E221414-FBF3-432B-B24B-E35ACCE9C5D0}" dt="2017-09-16T05:16:10.248" v="10032" actId="1076"/>
        <pc:sldMkLst>
          <pc:docMk/>
          <pc:sldMk cId="2964274074" sldId="308"/>
        </pc:sldMkLst>
        <pc:spChg chg="mod">
          <ac:chgData name="Peter Laudati" userId="fc1173ac-280e-4cfe-aafb-65006f84bb93" providerId="ADAL" clId="{8E221414-FBF3-432B-B24B-E35ACCE9C5D0}" dt="2017-09-16T05:14:25.428" v="9944" actId="20577"/>
          <ac:spMkLst>
            <pc:docMk/>
            <pc:sldMk cId="2964274074" sldId="308"/>
            <ac:spMk id="2" creationId="{E44EB728-F21D-4255-A0CE-902690C2E2EF}"/>
          </ac:spMkLst>
        </pc:spChg>
        <pc:spChg chg="mod ord">
          <ac:chgData name="Peter Laudati" userId="fc1173ac-280e-4cfe-aafb-65006f84bb93" providerId="ADAL" clId="{8E221414-FBF3-432B-B24B-E35ACCE9C5D0}" dt="2017-09-16T05:16:08.278" v="10031" actId="1076"/>
          <ac:spMkLst>
            <pc:docMk/>
            <pc:sldMk cId="2964274074" sldId="308"/>
            <ac:spMk id="3" creationId="{E36BFA08-7C44-421F-AC58-5103EA15D2EB}"/>
          </ac:spMkLst>
        </pc:spChg>
        <pc:spChg chg="del">
          <ac:chgData name="Peter Laudati" userId="fc1173ac-280e-4cfe-aafb-65006f84bb93" providerId="ADAL" clId="{8E221414-FBF3-432B-B24B-E35ACCE9C5D0}" dt="2017-09-16T05:14:36.673" v="9946" actId="478"/>
          <ac:spMkLst>
            <pc:docMk/>
            <pc:sldMk cId="2964274074" sldId="308"/>
            <ac:spMk id="6" creationId="{2D8A5D61-4944-48A4-B6CC-64A657783BC0}"/>
          </ac:spMkLst>
        </pc:spChg>
        <pc:spChg chg="mod">
          <ac:chgData name="Peter Laudati" userId="fc1173ac-280e-4cfe-aafb-65006f84bb93" providerId="ADAL" clId="{8E221414-FBF3-432B-B24B-E35ACCE9C5D0}" dt="2017-09-16T05:15:57.619" v="10030" actId="20577"/>
          <ac:spMkLst>
            <pc:docMk/>
            <pc:sldMk cId="2964274074" sldId="308"/>
            <ac:spMk id="7" creationId="{1C49B18D-3BB7-4909-971B-98DE71E11120}"/>
          </ac:spMkLst>
        </pc:spChg>
        <pc:spChg chg="del">
          <ac:chgData name="Peter Laudati" userId="fc1173ac-280e-4cfe-aafb-65006f84bb93" providerId="ADAL" clId="{8E221414-FBF3-432B-B24B-E35ACCE9C5D0}" dt="2017-09-16T05:14:38.578" v="9947" actId="478"/>
          <ac:spMkLst>
            <pc:docMk/>
            <pc:sldMk cId="2964274074" sldId="308"/>
            <ac:spMk id="8" creationId="{74C27876-6F94-4CBB-8C1F-A726216ABBF7}"/>
          </ac:spMkLst>
        </pc:spChg>
        <pc:picChg chg="mod">
          <ac:chgData name="Peter Laudati" userId="fc1173ac-280e-4cfe-aafb-65006f84bb93" providerId="ADAL" clId="{8E221414-FBF3-432B-B24B-E35ACCE9C5D0}" dt="2017-09-16T05:16:10.248" v="10032" actId="1076"/>
          <ac:picMkLst>
            <pc:docMk/>
            <pc:sldMk cId="2964274074" sldId="308"/>
            <ac:picMk id="4" creationId="{A0FB0E22-3E7A-49F5-BE45-F4AB21C85ABB}"/>
          </ac:picMkLst>
        </pc:picChg>
        <pc:picChg chg="del">
          <ac:chgData name="Peter Laudati" userId="fc1173ac-280e-4cfe-aafb-65006f84bb93" providerId="ADAL" clId="{8E221414-FBF3-432B-B24B-E35ACCE9C5D0}" dt="2017-09-16T05:14:33.497" v="9945" actId="478"/>
          <ac:picMkLst>
            <pc:docMk/>
            <pc:sldMk cId="2964274074" sldId="308"/>
            <ac:picMk id="5" creationId="{532D17D8-9C7D-4A73-A30A-D10CDDBC0F7E}"/>
          </ac:picMkLst>
        </pc:picChg>
      </pc:sldChg>
      <pc:sldChg chg="addSp modSp add">
        <pc:chgData name="Peter Laudati" userId="fc1173ac-280e-4cfe-aafb-65006f84bb93" providerId="ADAL" clId="{8E221414-FBF3-432B-B24B-E35ACCE9C5D0}" dt="2017-09-16T05:46:00.384" v="11376" actId="6549"/>
        <pc:sldMkLst>
          <pc:docMk/>
          <pc:sldMk cId="3940786486" sldId="309"/>
        </pc:sldMkLst>
        <pc:spChg chg="mod">
          <ac:chgData name="Peter Laudati" userId="fc1173ac-280e-4cfe-aafb-65006f84bb93" providerId="ADAL" clId="{8E221414-FBF3-432B-B24B-E35ACCE9C5D0}" dt="2017-09-16T05:46:00.384" v="11376" actId="6549"/>
          <ac:spMkLst>
            <pc:docMk/>
            <pc:sldMk cId="3940786486" sldId="309"/>
            <ac:spMk id="2" creationId="{E3B7B75A-BD62-4EDE-B9B9-F17E8ED10C5F}"/>
          </ac:spMkLst>
        </pc:spChg>
        <pc:spChg chg="mod">
          <ac:chgData name="Peter Laudati" userId="fc1173ac-280e-4cfe-aafb-65006f84bb93" providerId="ADAL" clId="{8E221414-FBF3-432B-B24B-E35ACCE9C5D0}" dt="2017-09-16T05:24:50.614" v="10468" actId="5793"/>
          <ac:spMkLst>
            <pc:docMk/>
            <pc:sldMk cId="3940786486" sldId="309"/>
            <ac:spMk id="3" creationId="{5556B5C7-18E0-4B05-8A6A-B302D363D9C7}"/>
          </ac:spMkLst>
        </pc:spChg>
        <pc:picChg chg="add mod">
          <ac:chgData name="Peter Laudati" userId="fc1173ac-280e-4cfe-aafb-65006f84bb93" providerId="ADAL" clId="{8E221414-FBF3-432B-B24B-E35ACCE9C5D0}" dt="2017-09-16T05:21:44.260" v="10078" actId="1076"/>
          <ac:picMkLst>
            <pc:docMk/>
            <pc:sldMk cId="3940786486" sldId="309"/>
            <ac:picMk id="4" creationId="{9C422281-A2B1-439E-9632-052DA60BAA77}"/>
          </ac:picMkLst>
        </pc:picChg>
      </pc:sldChg>
      <pc:sldChg chg="addSp delSp modSp add">
        <pc:chgData name="Peter Laudati" userId="fc1173ac-280e-4cfe-aafb-65006f84bb93" providerId="ADAL" clId="{8E221414-FBF3-432B-B24B-E35ACCE9C5D0}" dt="2017-09-16T05:45:51.921" v="11367" actId="20577"/>
        <pc:sldMkLst>
          <pc:docMk/>
          <pc:sldMk cId="2512619050" sldId="310"/>
        </pc:sldMkLst>
        <pc:spChg chg="mod">
          <ac:chgData name="Peter Laudati" userId="fc1173ac-280e-4cfe-aafb-65006f84bb93" providerId="ADAL" clId="{8E221414-FBF3-432B-B24B-E35ACCE9C5D0}" dt="2017-09-16T05:45:51.921" v="11367" actId="20577"/>
          <ac:spMkLst>
            <pc:docMk/>
            <pc:sldMk cId="2512619050" sldId="310"/>
            <ac:spMk id="2" creationId="{41DEADEF-40F7-46A9-88C8-30302173BD9A}"/>
          </ac:spMkLst>
        </pc:spChg>
        <pc:spChg chg="del mod">
          <ac:chgData name="Peter Laudati" userId="fc1173ac-280e-4cfe-aafb-65006f84bb93" providerId="ADAL" clId="{8E221414-FBF3-432B-B24B-E35ACCE9C5D0}" dt="2017-09-16T05:29:38.831" v="10595" actId="478"/>
          <ac:spMkLst>
            <pc:docMk/>
            <pc:sldMk cId="2512619050" sldId="310"/>
            <ac:spMk id="3" creationId="{023A405C-91DE-44B7-A678-F9DFA9C9BCA5}"/>
          </ac:spMkLst>
        </pc:spChg>
        <pc:spChg chg="add del mod">
          <ac:chgData name="Peter Laudati" userId="fc1173ac-280e-4cfe-aafb-65006f84bb93" providerId="ADAL" clId="{8E221414-FBF3-432B-B24B-E35ACCE9C5D0}" dt="2017-09-16T05:33:54.193" v="10731" actId="478"/>
          <ac:spMkLst>
            <pc:docMk/>
            <pc:sldMk cId="2512619050" sldId="310"/>
            <ac:spMk id="5" creationId="{C9A4930A-692F-4485-B203-4B0B7B9BC7A3}"/>
          </ac:spMkLst>
        </pc:spChg>
        <pc:picChg chg="add mod ord modCrop">
          <ac:chgData name="Peter Laudati" userId="fc1173ac-280e-4cfe-aafb-65006f84bb93" providerId="ADAL" clId="{8E221414-FBF3-432B-B24B-E35ACCE9C5D0}" dt="2017-09-16T05:27:56.980" v="10496" actId="732"/>
          <ac:picMkLst>
            <pc:docMk/>
            <pc:sldMk cId="2512619050" sldId="310"/>
            <ac:picMk id="4" creationId="{49D3E786-6AD2-4EC8-AFD1-2C5338467F15}"/>
          </ac:picMkLst>
        </pc:picChg>
      </pc:sldChg>
      <pc:sldChg chg="addSp modSp add">
        <pc:chgData name="Peter Laudati" userId="fc1173ac-280e-4cfe-aafb-65006f84bb93" providerId="ADAL" clId="{8E221414-FBF3-432B-B24B-E35ACCE9C5D0}" dt="2017-09-16T05:46:08.134" v="11382" actId="6549"/>
        <pc:sldMkLst>
          <pc:docMk/>
          <pc:sldMk cId="305134212" sldId="311"/>
        </pc:sldMkLst>
        <pc:spChg chg="mod">
          <ac:chgData name="Peter Laudati" userId="fc1173ac-280e-4cfe-aafb-65006f84bb93" providerId="ADAL" clId="{8E221414-FBF3-432B-B24B-E35ACCE9C5D0}" dt="2017-09-16T05:46:08.134" v="11382" actId="6549"/>
          <ac:spMkLst>
            <pc:docMk/>
            <pc:sldMk cId="305134212" sldId="311"/>
            <ac:spMk id="2" creationId="{ECE6127F-4450-4598-AA10-98B30497E914}"/>
          </ac:spMkLst>
        </pc:spChg>
        <pc:spChg chg="mod">
          <ac:chgData name="Peter Laudati" userId="fc1173ac-280e-4cfe-aafb-65006f84bb93" providerId="ADAL" clId="{8E221414-FBF3-432B-B24B-E35ACCE9C5D0}" dt="2017-09-16T05:40:51.835" v="11269" actId="20577"/>
          <ac:spMkLst>
            <pc:docMk/>
            <pc:sldMk cId="305134212" sldId="311"/>
            <ac:spMk id="3" creationId="{7CF6AA47-EC5B-407E-9510-82B9F774085E}"/>
          </ac:spMkLst>
        </pc:spChg>
        <pc:picChg chg="add mod modCrop">
          <ac:chgData name="Peter Laudati" userId="fc1173ac-280e-4cfe-aafb-65006f84bb93" providerId="ADAL" clId="{8E221414-FBF3-432B-B24B-E35ACCE9C5D0}" dt="2017-09-16T05:32:49.220" v="10715" actId="732"/>
          <ac:picMkLst>
            <pc:docMk/>
            <pc:sldMk cId="305134212" sldId="311"/>
            <ac:picMk id="4" creationId="{B6FF5B01-EE7B-47F6-9D29-31B8A165CC9B}"/>
          </ac:picMkLst>
        </pc:picChg>
      </pc:sldChg>
      <pc:sldChg chg="addSp modSp add">
        <pc:chgData name="Peter Laudati" userId="fc1173ac-280e-4cfe-aafb-65006f84bb93" providerId="ADAL" clId="{8E221414-FBF3-432B-B24B-E35ACCE9C5D0}" dt="2017-09-16T05:59:12.354" v="12105" actId="1076"/>
        <pc:sldMkLst>
          <pc:docMk/>
          <pc:sldMk cId="1723735618" sldId="312"/>
        </pc:sldMkLst>
        <pc:spChg chg="mod">
          <ac:chgData name="Peter Laudati" userId="fc1173ac-280e-4cfe-aafb-65006f84bb93" providerId="ADAL" clId="{8E221414-FBF3-432B-B24B-E35ACCE9C5D0}" dt="2017-09-16T05:46:37.550" v="11396" actId="1076"/>
          <ac:spMkLst>
            <pc:docMk/>
            <pc:sldMk cId="1723735618" sldId="312"/>
            <ac:spMk id="2" creationId="{8A02F22D-9995-4714-B098-58A6511A0D26}"/>
          </ac:spMkLst>
        </pc:spChg>
        <pc:spChg chg="mod">
          <ac:chgData name="Peter Laudati" userId="fc1173ac-280e-4cfe-aafb-65006f84bb93" providerId="ADAL" clId="{8E221414-FBF3-432B-B24B-E35ACCE9C5D0}" dt="2017-09-16T05:57:04.424" v="12097" actId="20577"/>
          <ac:spMkLst>
            <pc:docMk/>
            <pc:sldMk cId="1723735618" sldId="312"/>
            <ac:spMk id="3" creationId="{70AC98CC-48F7-4BD2-B38F-FFE9824F8ECC}"/>
          </ac:spMkLst>
        </pc:spChg>
        <pc:picChg chg="add mod">
          <ac:chgData name="Peter Laudati" userId="fc1173ac-280e-4cfe-aafb-65006f84bb93" providerId="ADAL" clId="{8E221414-FBF3-432B-B24B-E35ACCE9C5D0}" dt="2017-09-16T05:54:27.154" v="11793" actId="1076"/>
          <ac:picMkLst>
            <pc:docMk/>
            <pc:sldMk cId="1723735618" sldId="312"/>
            <ac:picMk id="4" creationId="{5294D095-B3D2-48D0-87AF-7D3A84A480D0}"/>
          </ac:picMkLst>
        </pc:picChg>
        <pc:picChg chg="add mod ord">
          <ac:chgData name="Peter Laudati" userId="fc1173ac-280e-4cfe-aafb-65006f84bb93" providerId="ADAL" clId="{8E221414-FBF3-432B-B24B-E35ACCE9C5D0}" dt="2017-09-16T05:59:12.354" v="12105" actId="1076"/>
          <ac:picMkLst>
            <pc:docMk/>
            <pc:sldMk cId="1723735618" sldId="312"/>
            <ac:picMk id="5" creationId="{03CB645C-F2AA-455D-996E-69A0048B69EB}"/>
          </ac:picMkLst>
        </pc:picChg>
      </pc:sldChg>
      <pc:sldChg chg="addSp modSp add">
        <pc:chgData name="Peter Laudati" userId="fc1173ac-280e-4cfe-aafb-65006f84bb93" providerId="ADAL" clId="{8E221414-FBF3-432B-B24B-E35ACCE9C5D0}" dt="2017-09-16T06:02:46.656" v="12147"/>
        <pc:sldMkLst>
          <pc:docMk/>
          <pc:sldMk cId="3483718668" sldId="313"/>
        </pc:sldMkLst>
        <pc:spChg chg="mod">
          <ac:chgData name="Peter Laudati" userId="fc1173ac-280e-4cfe-aafb-65006f84bb93" providerId="ADAL" clId="{8E221414-FBF3-432B-B24B-E35ACCE9C5D0}" dt="2017-09-16T06:02:46.656" v="12147"/>
          <ac:spMkLst>
            <pc:docMk/>
            <pc:sldMk cId="3483718668" sldId="313"/>
            <ac:spMk id="2" creationId="{832B01EB-2803-4B25-9951-1E0145322C0C}"/>
          </ac:spMkLst>
        </pc:spChg>
        <pc:spChg chg="mod">
          <ac:chgData name="Peter Laudati" userId="fc1173ac-280e-4cfe-aafb-65006f84bb93" providerId="ADAL" clId="{8E221414-FBF3-432B-B24B-E35ACCE9C5D0}" dt="2017-09-16T05:52:59.926" v="11788" actId="1076"/>
          <ac:spMkLst>
            <pc:docMk/>
            <pc:sldMk cId="3483718668" sldId="313"/>
            <ac:spMk id="3" creationId="{0B9CA017-5027-47CF-822C-9405EF068229}"/>
          </ac:spMkLst>
        </pc:spChg>
        <pc:spChg chg="add mod">
          <ac:chgData name="Peter Laudati" userId="fc1173ac-280e-4cfe-aafb-65006f84bb93" providerId="ADAL" clId="{8E221414-FBF3-432B-B24B-E35ACCE9C5D0}" dt="2017-09-16T06:02:42.517" v="12146"/>
          <ac:spMkLst>
            <pc:docMk/>
            <pc:sldMk cId="3483718668" sldId="313"/>
            <ac:spMk id="5" creationId="{07ED0813-1795-402E-A14D-442BDF7D858E}"/>
          </ac:spMkLst>
        </pc:spChg>
        <pc:picChg chg="add mod modCrop">
          <ac:chgData name="Peter Laudati" userId="fc1173ac-280e-4cfe-aafb-65006f84bb93" providerId="ADAL" clId="{8E221414-FBF3-432B-B24B-E35ACCE9C5D0}" dt="2017-09-16T05:52:51.613" v="11787" actId="1076"/>
          <ac:picMkLst>
            <pc:docMk/>
            <pc:sldMk cId="3483718668" sldId="313"/>
            <ac:picMk id="4" creationId="{EEBA4DAF-D6DE-493D-87D0-1F319CC28F1D}"/>
          </ac:picMkLst>
        </pc:picChg>
      </pc:sldChg>
      <pc:sldChg chg="delSp modSp add setBg">
        <pc:chgData name="Peter Laudati" userId="fc1173ac-280e-4cfe-aafb-65006f84bb93" providerId="ADAL" clId="{8E221414-FBF3-432B-B24B-E35ACCE9C5D0}" dt="2017-09-16T06:32:30.430" v="13347"/>
        <pc:sldMkLst>
          <pc:docMk/>
          <pc:sldMk cId="2887368434" sldId="314"/>
        </pc:sldMkLst>
        <pc:spChg chg="mod">
          <ac:chgData name="Peter Laudati" userId="fc1173ac-280e-4cfe-aafb-65006f84bb93" providerId="ADAL" clId="{8E221414-FBF3-432B-B24B-E35ACCE9C5D0}" dt="2017-09-16T06:32:30.430" v="13347"/>
          <ac:spMkLst>
            <pc:docMk/>
            <pc:sldMk cId="2887368434" sldId="314"/>
            <ac:spMk id="2" creationId="{B147A0B0-128C-42E8-9EBA-72EABB630B6B}"/>
          </ac:spMkLst>
        </pc:spChg>
        <pc:spChg chg="del">
          <ac:chgData name="Peter Laudati" userId="fc1173ac-280e-4cfe-aafb-65006f84bb93" providerId="ADAL" clId="{8E221414-FBF3-432B-B24B-E35ACCE9C5D0}" dt="2017-09-16T06:06:38.145" v="12205" actId="478"/>
          <ac:spMkLst>
            <pc:docMk/>
            <pc:sldMk cId="2887368434" sldId="314"/>
            <ac:spMk id="3" creationId="{B00646EC-3239-43FD-8D3A-E9814BB87967}"/>
          </ac:spMkLst>
        </pc:spChg>
      </pc:sldChg>
      <pc:sldChg chg="delSp modSp add setBg">
        <pc:chgData name="Peter Laudati" userId="fc1173ac-280e-4cfe-aafb-65006f84bb93" providerId="ADAL" clId="{8E221414-FBF3-432B-B24B-E35ACCE9C5D0}" dt="2017-09-16T06:32:47.472" v="13349"/>
        <pc:sldMkLst>
          <pc:docMk/>
          <pc:sldMk cId="2251363661" sldId="315"/>
        </pc:sldMkLst>
        <pc:spChg chg="mod">
          <ac:chgData name="Peter Laudati" userId="fc1173ac-280e-4cfe-aafb-65006f84bb93" providerId="ADAL" clId="{8E221414-FBF3-432B-B24B-E35ACCE9C5D0}" dt="2017-09-16T06:32:47.472" v="13349"/>
          <ac:spMkLst>
            <pc:docMk/>
            <pc:sldMk cId="2251363661" sldId="315"/>
            <ac:spMk id="2" creationId="{603B3797-4E65-4BFB-8745-F9FD97FC6B38}"/>
          </ac:spMkLst>
        </pc:spChg>
        <pc:spChg chg="del">
          <ac:chgData name="Peter Laudati" userId="fc1173ac-280e-4cfe-aafb-65006f84bb93" providerId="ADAL" clId="{8E221414-FBF3-432B-B24B-E35ACCE9C5D0}" dt="2017-09-16T06:07:21.849" v="12250" actId="478"/>
          <ac:spMkLst>
            <pc:docMk/>
            <pc:sldMk cId="2251363661" sldId="315"/>
            <ac:spMk id="3" creationId="{0D1120A4-4CE0-4453-B5F7-076B67F432D7}"/>
          </ac:spMkLst>
        </pc:spChg>
      </pc:sldChg>
      <pc:sldChg chg="modSp add">
        <pc:chgData name="Peter Laudati" userId="fc1173ac-280e-4cfe-aafb-65006f84bb93" providerId="ADAL" clId="{8E221414-FBF3-432B-B24B-E35ACCE9C5D0}" dt="2017-09-16T06:17:49.967" v="12818" actId="6549"/>
        <pc:sldMkLst>
          <pc:docMk/>
          <pc:sldMk cId="1035903103" sldId="316"/>
        </pc:sldMkLst>
        <pc:spChg chg="mod">
          <ac:chgData name="Peter Laudati" userId="fc1173ac-280e-4cfe-aafb-65006f84bb93" providerId="ADAL" clId="{8E221414-FBF3-432B-B24B-E35ACCE9C5D0}" dt="2017-09-16T06:12:20.045" v="12439" actId="20577"/>
          <ac:spMkLst>
            <pc:docMk/>
            <pc:sldMk cId="1035903103" sldId="316"/>
            <ac:spMk id="2" creationId="{8B96033D-F46C-4EC0-A372-730EAAECF895}"/>
          </ac:spMkLst>
        </pc:spChg>
        <pc:spChg chg="mod">
          <ac:chgData name="Peter Laudati" userId="fc1173ac-280e-4cfe-aafb-65006f84bb93" providerId="ADAL" clId="{8E221414-FBF3-432B-B24B-E35ACCE9C5D0}" dt="2017-09-16T06:17:49.967" v="12818" actId="6549"/>
          <ac:spMkLst>
            <pc:docMk/>
            <pc:sldMk cId="1035903103" sldId="316"/>
            <ac:spMk id="3" creationId="{A2C0FCB5-8AC2-4F6E-BCA4-7CB53D45172D}"/>
          </ac:spMkLst>
        </pc:spChg>
      </pc:sldChg>
      <pc:sldChg chg="modSp add">
        <pc:chgData name="Peter Laudati" userId="fc1173ac-280e-4cfe-aafb-65006f84bb93" providerId="ADAL" clId="{8E221414-FBF3-432B-B24B-E35ACCE9C5D0}" dt="2017-09-16T06:22:10.680" v="13299" actId="27636"/>
        <pc:sldMkLst>
          <pc:docMk/>
          <pc:sldMk cId="343029374" sldId="317"/>
        </pc:sldMkLst>
        <pc:spChg chg="mod">
          <ac:chgData name="Peter Laudati" userId="fc1173ac-280e-4cfe-aafb-65006f84bb93" providerId="ADAL" clId="{8E221414-FBF3-432B-B24B-E35ACCE9C5D0}" dt="2017-09-16T06:19:52.401" v="12898" actId="20577"/>
          <ac:spMkLst>
            <pc:docMk/>
            <pc:sldMk cId="343029374" sldId="317"/>
            <ac:spMk id="2" creationId="{8B96033D-F46C-4EC0-A372-730EAAECF895}"/>
          </ac:spMkLst>
        </pc:spChg>
        <pc:spChg chg="mod">
          <ac:chgData name="Peter Laudati" userId="fc1173ac-280e-4cfe-aafb-65006f84bb93" providerId="ADAL" clId="{8E221414-FBF3-432B-B24B-E35ACCE9C5D0}" dt="2017-09-16T06:22:10.680" v="13299" actId="27636"/>
          <ac:spMkLst>
            <pc:docMk/>
            <pc:sldMk cId="343029374" sldId="317"/>
            <ac:spMk id="3" creationId="{A2C0FCB5-8AC2-4F6E-BCA4-7CB53D45172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E7AF7-F24B-4B5A-A18F-C43981456312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A18DF-2E2C-4B51-B31A-8EAAD44872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11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slide will stay up on the screen before and after the Weird Al video plays before we start.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04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Speaking of all those colorful leaves we’re starting to see…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83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wanted to call attention to some red maple leaves in the room!</a:t>
            </a:r>
          </a:p>
          <a:p>
            <a:endParaRPr lang="en-US" dirty="0"/>
          </a:p>
          <a:p>
            <a:r>
              <a:rPr lang="en-US" dirty="0"/>
              <a:t>Hey OCP Canada!  Stand up!</a:t>
            </a:r>
          </a:p>
          <a:p>
            <a:endParaRPr lang="en-US" dirty="0"/>
          </a:p>
          <a:p>
            <a:r>
              <a:rPr lang="en-US" dirty="0"/>
              <a:t>For those of you playing the game…  remember who these folks are!  It’ll come in handy.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50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don’t want to hear the word “land”, “landed”, or “landing” ever again unless it is used in a context like this scenario</a:t>
            </a:r>
          </a:p>
          <a:p>
            <a:endParaRPr lang="en-US" dirty="0"/>
          </a:p>
          <a:p>
            <a:r>
              <a:rPr lang="en-US" dirty="0"/>
              <a:t>This is a TECHNICAL event!   </a:t>
            </a:r>
          </a:p>
          <a:p>
            <a:endParaRPr lang="en-US" dirty="0"/>
          </a:p>
          <a:p>
            <a:r>
              <a:rPr lang="en-US" dirty="0"/>
              <a:t>And to have some fun…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90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going to have a Buzzword Swear Jar!</a:t>
            </a:r>
          </a:p>
          <a:p>
            <a:endParaRPr lang="en-US" dirty="0"/>
          </a:p>
          <a:p>
            <a:r>
              <a:rPr lang="en-US" dirty="0"/>
              <a:t>I’ve got a few Microsoft buzzwords listed here.</a:t>
            </a:r>
          </a:p>
          <a:p>
            <a:endParaRPr lang="en-US" dirty="0"/>
          </a:p>
          <a:p>
            <a:r>
              <a:rPr lang="en-US" dirty="0"/>
              <a:t>Let’s hear a few of your pet peeves audience???</a:t>
            </a:r>
          </a:p>
          <a:p>
            <a:endParaRPr lang="en-US" dirty="0"/>
          </a:p>
          <a:p>
            <a:r>
              <a:rPr lang="en-US" dirty="0"/>
              <a:t>Edit the slide live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6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8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grow a NEW culture for this NEW organization.</a:t>
            </a:r>
          </a:p>
          <a:p>
            <a:endParaRPr lang="en-US" dirty="0"/>
          </a:p>
          <a:p>
            <a:r>
              <a:rPr lang="en-US" dirty="0"/>
              <a:t>Think about what that means</a:t>
            </a:r>
          </a:p>
          <a:p>
            <a:endParaRPr lang="en-US" dirty="0"/>
          </a:p>
          <a:p>
            <a:r>
              <a:rPr lang="en-US" dirty="0"/>
              <a:t>Our goal is to attract, retain, and grow… </a:t>
            </a:r>
          </a:p>
          <a:p>
            <a:endParaRPr lang="en-US" dirty="0"/>
          </a:p>
          <a:p>
            <a:r>
              <a:rPr lang="en-US" dirty="0"/>
              <a:t>We can’t do that without having a Growth mindset, </a:t>
            </a:r>
            <a:r>
              <a:rPr lang="en-US" dirty="0" err="1"/>
              <a:t>etc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92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 new organization that is spread out across a lot of teams and a wide geography.</a:t>
            </a:r>
          </a:p>
          <a:p>
            <a:endParaRPr lang="en-US" dirty="0"/>
          </a:p>
          <a:p>
            <a:r>
              <a:rPr lang="en-US" dirty="0"/>
              <a:t>We don’t have a nice map of where our Canadian peers live, but we do have a nice map of the 13 provinces!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91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Well… NO!  This is NOT our org chart!  </a:t>
            </a:r>
          </a:p>
          <a:p>
            <a:endParaRPr lang="en-US" dirty="0"/>
          </a:p>
          <a:p>
            <a:r>
              <a:rPr lang="en-US" dirty="0"/>
              <a:t>We are gathered here today because…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534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our culture to live the new company values.</a:t>
            </a:r>
          </a:p>
          <a:p>
            <a:endParaRPr lang="en-US" dirty="0"/>
          </a:p>
          <a:p>
            <a:r>
              <a:rPr lang="en-US" dirty="0"/>
              <a:t>You probably have seen the “circles of live” or “circles of your connect”</a:t>
            </a:r>
          </a:p>
          <a:p>
            <a:endParaRPr lang="en-US" dirty="0"/>
          </a:p>
          <a:p>
            <a:r>
              <a:rPr lang="en-US" dirty="0"/>
              <a:t>The sharing &amp; learning circles are vital to our success and will drive our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592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497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everyone!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75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our culture to live the new company values.</a:t>
            </a:r>
          </a:p>
          <a:p>
            <a:endParaRPr lang="en-US" dirty="0"/>
          </a:p>
          <a:p>
            <a:r>
              <a:rPr lang="en-US" dirty="0"/>
              <a:t>You probably have seen the “circles of live” or “circles of your connect”</a:t>
            </a:r>
          </a:p>
          <a:p>
            <a:endParaRPr lang="en-US" dirty="0"/>
          </a:p>
          <a:p>
            <a:r>
              <a:rPr lang="en-US" dirty="0"/>
              <a:t>The sharing &amp; learning circles are vital to our success and will drive our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89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not grow a garden like this…   but at least you can learn while trying.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468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Plenty of food… all of the time…</a:t>
            </a:r>
          </a:p>
          <a:p>
            <a:endParaRPr lang="en-US" dirty="0"/>
          </a:p>
          <a:p>
            <a:r>
              <a:rPr lang="en-US" dirty="0"/>
              <a:t>Breakfast – “Pre-function 3”</a:t>
            </a:r>
          </a:p>
          <a:p>
            <a:r>
              <a:rPr lang="en-US" dirty="0"/>
              <a:t>Mid-morning Snacks</a:t>
            </a:r>
          </a:p>
          <a:p>
            <a:r>
              <a:rPr lang="en-US" dirty="0"/>
              <a:t>Lunch – “Pre-function 3”</a:t>
            </a:r>
          </a:p>
          <a:p>
            <a:r>
              <a:rPr lang="en-US" dirty="0"/>
              <a:t>Afternoon Snacks</a:t>
            </a:r>
          </a:p>
          <a:p>
            <a:r>
              <a:rPr lang="en-US" dirty="0"/>
              <a:t>COFFEE – ALL DAY!!!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Dinner – Washington 2, 3, &amp; 4</a:t>
            </a:r>
          </a:p>
          <a:p>
            <a:endParaRPr lang="en-US" dirty="0"/>
          </a:p>
          <a:p>
            <a:r>
              <a:rPr lang="en-US" dirty="0"/>
              <a:t>Dinner upstairs today and Wednesday.  Thursday will be slightly different…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93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Happy New Year to our Jewish friends and colleagues who observe starting on Wednesday night.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409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88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will go on the </a:t>
            </a:r>
            <a:r>
              <a:rPr lang="en-US" dirty="0" err="1"/>
              <a:t>Flipboards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A18DF-2E2C-4B51-B31A-8EAAD44872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33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 new organization that is spread out across a lot of teams and a wide geography.</a:t>
            </a:r>
          </a:p>
          <a:p>
            <a:endParaRPr lang="en-US" dirty="0"/>
          </a:p>
          <a:p>
            <a:r>
              <a:rPr lang="en-US" dirty="0"/>
              <a:t>We don’t have a nice map of where our Canadian peers live, but we do have a nice map of the 13 provinces!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6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new OCP TT is a large organization of people who have come together from many different organizations…</a:t>
            </a:r>
          </a:p>
          <a:p>
            <a:endParaRPr lang="en-US" dirty="0"/>
          </a:p>
          <a:p>
            <a:r>
              <a:rPr lang="en-US" dirty="0"/>
              <a:t>Diverse customer segments.</a:t>
            </a:r>
          </a:p>
          <a:p>
            <a:endParaRPr lang="en-US" dirty="0"/>
          </a:p>
          <a:p>
            <a:r>
              <a:rPr lang="en-US" dirty="0"/>
              <a:t>Diverse skill sets.</a:t>
            </a:r>
          </a:p>
          <a:p>
            <a:r>
              <a:rPr lang="en-US" dirty="0"/>
              <a:t>Diverse rolls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0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any re-org, especially of the scale we all have just gone through, there can be new anxieties.</a:t>
            </a:r>
          </a:p>
          <a:p>
            <a:endParaRPr lang="en-US" dirty="0"/>
          </a:p>
          <a:p>
            <a:r>
              <a:rPr lang="en-US" dirty="0"/>
              <a:t>Does this org chart look more familiar to our veterans?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285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Well… NO!  This is NOT our org chart!  </a:t>
            </a:r>
          </a:p>
          <a:p>
            <a:endParaRPr lang="en-US" dirty="0"/>
          </a:p>
          <a:p>
            <a:r>
              <a:rPr lang="en-US" dirty="0"/>
              <a:t>We are gathered here today because…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34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Adam &amp; Peter intros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267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We’re ONE team...</a:t>
            </a:r>
          </a:p>
          <a:p>
            <a:endParaRPr lang="en-US" dirty="0"/>
          </a:p>
          <a:p>
            <a:r>
              <a:rPr lang="en-US" dirty="0"/>
              <a:t>Blah blah blah…</a:t>
            </a:r>
          </a:p>
          <a:p>
            <a:endParaRPr lang="en-US" dirty="0"/>
          </a:p>
          <a:p>
            <a:r>
              <a:rPr lang="en-US" dirty="0"/>
              <a:t>If you look at your name badges, you’ll notice that they purposely do NOT have your role or team name on them.</a:t>
            </a:r>
          </a:p>
          <a:p>
            <a:endParaRPr lang="en-US" dirty="0"/>
          </a:p>
          <a:p>
            <a:r>
              <a:rPr lang="en-US" dirty="0"/>
              <a:t>Only the “teams” we have created using our advanced machine learning algorithms to match you up with folks you probably haven’t met or worked with before.</a:t>
            </a:r>
          </a:p>
          <a:p>
            <a:endParaRPr lang="en-US" dirty="0"/>
          </a:p>
          <a:p>
            <a:r>
              <a:rPr lang="en-US" dirty="0"/>
              <a:t>(At least Adam tells me he used AI &amp; ML)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00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grow a NEW culture for this NEW organization.</a:t>
            </a:r>
          </a:p>
          <a:p>
            <a:endParaRPr lang="en-US" dirty="0"/>
          </a:p>
          <a:p>
            <a:r>
              <a:rPr lang="en-US" dirty="0"/>
              <a:t>Think about what that means</a:t>
            </a:r>
          </a:p>
          <a:p>
            <a:endParaRPr lang="en-US" dirty="0"/>
          </a:p>
          <a:p>
            <a:r>
              <a:rPr lang="en-US" dirty="0"/>
              <a:t>Our goal is to attract, retain, and grow… </a:t>
            </a:r>
          </a:p>
          <a:p>
            <a:endParaRPr lang="en-US" dirty="0"/>
          </a:p>
          <a:p>
            <a:r>
              <a:rPr lang="en-US" dirty="0"/>
              <a:t>We can’t do that without having a Growth mindset, </a:t>
            </a:r>
            <a:r>
              <a:rPr lang="en-US" dirty="0" err="1"/>
              <a:t>etc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8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our culture to live the new company values.</a:t>
            </a:r>
          </a:p>
          <a:p>
            <a:endParaRPr lang="en-US" dirty="0"/>
          </a:p>
          <a:p>
            <a:r>
              <a:rPr lang="en-US" dirty="0"/>
              <a:t>You probably have seen the “circles of live” or “circles of your connect”</a:t>
            </a:r>
          </a:p>
          <a:p>
            <a:endParaRPr lang="en-US" dirty="0"/>
          </a:p>
          <a:p>
            <a:r>
              <a:rPr lang="en-US" dirty="0"/>
              <a:t>The sharing &amp; learning circles are vital to our success and will drive our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0788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762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not grow a garden like this…   but at least you can learn while trying.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9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don’t worry…   learn from your peers.  </a:t>
            </a:r>
          </a:p>
          <a:p>
            <a:endParaRPr lang="en-US" dirty="0"/>
          </a:p>
          <a:p>
            <a:r>
              <a:rPr lang="en-US" dirty="0"/>
              <a:t>They will help you!</a:t>
            </a:r>
          </a:p>
          <a:p>
            <a:endParaRPr lang="en-US" dirty="0"/>
          </a:p>
          <a:p>
            <a:r>
              <a:rPr lang="en-US" dirty="0"/>
              <a:t>And we WILL have Purell on hand for when you’re done here!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59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to homeroom… where we take attendance and make all the announcements, say the pledge of allegiance,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9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past two years, the DX organization has held a technical readiness event called “Summer Camp” each August in beautiful Sandusky OH.</a:t>
            </a:r>
          </a:p>
          <a:p>
            <a:endParaRPr lang="en-US" dirty="0"/>
          </a:p>
          <a:p>
            <a:r>
              <a:rPr lang="en-US" dirty="0"/>
              <a:t>These events were… blah blah blah.</a:t>
            </a:r>
          </a:p>
          <a:p>
            <a:endParaRPr lang="en-US" dirty="0"/>
          </a:p>
          <a:p>
            <a:r>
              <a:rPr lang="en-US" dirty="0"/>
              <a:t>This year, Summer Camp is bigger than ever.  We had to scale it from 50 people up to 150 people!</a:t>
            </a:r>
          </a:p>
          <a:p>
            <a:r>
              <a:rPr lang="en-US" dirty="0"/>
              <a:t>A big team formed to bring this week’s event to you.  </a:t>
            </a:r>
          </a:p>
          <a:p>
            <a:r>
              <a:rPr lang="en-US" dirty="0"/>
              <a:t>There was a lot of spirited discussion in shaping this event.</a:t>
            </a:r>
          </a:p>
          <a:p>
            <a:r>
              <a:rPr lang="en-US" dirty="0"/>
              <a:t>But the first and totally unanimous decision was….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131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…we’re NOT going back to Sandusky!  </a:t>
            </a:r>
          </a:p>
          <a:p>
            <a:endParaRPr lang="en-US" dirty="0"/>
          </a:p>
          <a:p>
            <a:r>
              <a:rPr lang="en-US" dirty="0"/>
              <a:t>Sorry Buckeyes! :/   Love your state, but time for a change.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142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brought you all here to lovely Bellevue, WA!</a:t>
            </a:r>
          </a:p>
          <a:p>
            <a:endParaRPr lang="en-US" dirty="0"/>
          </a:p>
          <a:p>
            <a:r>
              <a:rPr lang="en-US" dirty="0"/>
              <a:t>As most of you know, we’ve gone through a lot of changes as a company this summer, so planning this event for August didn’t quite work 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34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It doesn’t FEEL like summer?!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The smell of pumpkin spice latte is in the air!</a:t>
            </a:r>
          </a:p>
          <a:p>
            <a:r>
              <a:rPr lang="en-US" dirty="0"/>
              <a:t>Not just here… but on the east coast (</a:t>
            </a:r>
            <a:r>
              <a:rPr lang="en-US" dirty="0" err="1"/>
              <a:t>dunkin</a:t>
            </a:r>
            <a:r>
              <a:rPr lang="en-US" dirty="0"/>
              <a:t> &amp; </a:t>
            </a:r>
            <a:r>
              <a:rPr lang="en-US" dirty="0" err="1"/>
              <a:t>wawa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Time for all the Pumpkin Beers!</a:t>
            </a:r>
          </a:p>
          <a:p>
            <a:endParaRPr lang="en-US" dirty="0"/>
          </a:p>
          <a:p>
            <a:r>
              <a:rPr lang="en-US" dirty="0"/>
              <a:t>And, um….  Ugh…  Pumpkin Cheerios?!!! </a:t>
            </a:r>
          </a:p>
          <a:p>
            <a:r>
              <a:rPr lang="en-US" dirty="0"/>
              <a:t>(My kids snuck this stuff into my house, and yes…  it is a guilty pleasure.)</a:t>
            </a:r>
          </a:p>
          <a:p>
            <a:endParaRPr lang="en-US" dirty="0"/>
          </a:p>
          <a:p>
            <a:r>
              <a:rPr lang="en-US" dirty="0"/>
              <a:t>And it’s not just pumpkin season in the US…  our neighbors to the north are pumpkin crazy too (Tim Hortons)</a:t>
            </a:r>
          </a:p>
          <a:p>
            <a:endParaRPr lang="en-US" dirty="0"/>
          </a:p>
          <a:p>
            <a:r>
              <a:rPr lang="en-US" dirty="0"/>
              <a:t>BUT…   we’re STILL keeping the name Summer Camp!!!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8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Summer doesn’t end until Summer camp is over on Friday!</a:t>
            </a:r>
          </a:p>
          <a:p>
            <a:endParaRPr lang="en-US" dirty="0"/>
          </a:p>
          <a:p>
            <a:r>
              <a:rPr lang="en-US" dirty="0"/>
              <a:t>Science is on our side!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3A18DF-2E2C-4B51-B31A-8EAAD44872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7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86F16-0858-4766-AC71-877DB9710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F856A3-A88D-4E07-8B00-BE97D868D7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669A0-A0D4-43F3-9166-109F311C3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F5C5C-8659-4BFC-99FD-2842B497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70A14-0BE8-4A7F-83FC-F8692525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9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E4DF1-31FB-461B-B37F-4DE63E37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F383BB-DC3C-4E67-B11F-81BCE060E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DCA7B-8690-4566-99CB-E9156CDC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DC8B4-C7B7-47DA-8184-9B060393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84AE1-5BC1-43F1-9FA5-9A4AAE935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2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231604-9613-4948-A9F8-CB54A884F5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905A39-D10E-48B8-B7E5-CCCE63ED7E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CDC34-36C2-45A9-95E3-3AD6BCCCC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B8F1-EC7A-4BDD-8DEA-E08D9853F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95CE7-A2D4-4107-BE81-BD743834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" y="-312"/>
            <a:ext cx="12191377" cy="6858623"/>
          </a:xfrm>
          <a:prstGeom prst="rect">
            <a:avLst/>
          </a:prstGeom>
        </p:spPr>
      </p:pic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white">
          <a:xfrm>
            <a:off x="451632" y="470067"/>
            <a:ext cx="1423303" cy="304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9135" y="4234751"/>
            <a:ext cx="4552746" cy="179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890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301" y="3878574"/>
            <a:ext cx="7171337" cy="1792326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40638" y="291069"/>
            <a:ext cx="4482124" cy="506972"/>
          </a:xfrm>
        </p:spPr>
        <p:txBody>
          <a:bodyPr/>
          <a:lstStyle>
            <a:lvl1pPr marL="0" indent="0" algn="r">
              <a:buNone/>
              <a:defRPr sz="2353">
                <a:latin typeface="+mn-lt"/>
              </a:defRPr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78570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7"/>
            <a:ext cx="11655078" cy="2263268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224097" indent="0">
              <a:buNone/>
              <a:defRPr/>
            </a:lvl2pPr>
            <a:lvl3pPr marL="448193" indent="0">
              <a:buNone/>
              <a:defRPr/>
            </a:lvl3pPr>
            <a:lvl4pPr marL="672290" indent="0">
              <a:buNone/>
              <a:defRPr/>
            </a:lvl4pPr>
            <a:lvl5pPr marL="89638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00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69303" y="1187644"/>
            <a:ext cx="11655078" cy="2266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67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941" b="0">
                <a:latin typeface="+mn-lt"/>
              </a:defRPr>
            </a:lvl1pPr>
            <a:lvl2pPr marL="250553" indent="0">
              <a:buFont typeface="Wingdings" panose="05000000000000000000" pitchFamily="2" charset="2"/>
              <a:buNone/>
              <a:defRPr sz="2353" b="0"/>
            </a:lvl2pPr>
            <a:lvl3pPr marL="441968" indent="0">
              <a:buFont typeface="Wingdings" panose="05000000000000000000" pitchFamily="2" charset="2"/>
              <a:buNone/>
              <a:tabLst/>
              <a:defRPr sz="2157" b="0"/>
            </a:lvl3pPr>
            <a:lvl4pPr marL="639608" indent="0">
              <a:buFont typeface="Wingdings" panose="05000000000000000000" pitchFamily="2" charset="2"/>
              <a:buNone/>
              <a:defRPr sz="2157" b="0"/>
            </a:lvl4pPr>
            <a:lvl5pPr marL="837250" indent="0">
              <a:buFont typeface="Wingdings" panose="05000000000000000000" pitchFamily="2" charset="2"/>
              <a:buNone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250553" indent="0">
              <a:buFont typeface="Arial" panose="020B0604020202020204" pitchFamily="34" charset="0"/>
              <a:buNone/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1968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39608" indent="0">
              <a:buFont typeface="Arial" panose="020B0604020202020204" pitchFamily="34" charset="0"/>
              <a:buNone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37250" indent="0">
              <a:buFont typeface="Arial" panose="020B0604020202020204" pitchFamily="34" charset="0"/>
              <a:buNone/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504217" marR="0" lvl="0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504217" marR="0" lvl="1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504217" marR="0" lvl="2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504217" marR="0" lvl="3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504217" marR="0" lvl="4" indent="-504217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33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7644"/>
            <a:ext cx="5378548" cy="2115402"/>
          </a:xfrm>
        </p:spPr>
        <p:txBody>
          <a:bodyPr wrap="square">
            <a:spAutoFit/>
          </a:bodyPr>
          <a:lstStyle>
            <a:lvl1pPr marL="227209" indent="-227209">
              <a:spcBef>
                <a:spcPts val="12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941" b="0">
                <a:latin typeface="+mn-lt"/>
              </a:defRPr>
            </a:lvl1pPr>
            <a:lvl2pPr marL="418625" indent="-168072">
              <a:buFont typeface="Wingdings" panose="05000000000000000000" pitchFamily="2" charset="2"/>
              <a:buChar char=""/>
              <a:defRPr sz="2353" b="0"/>
            </a:lvl2pPr>
            <a:lvl3pPr marL="627160" indent="-185191">
              <a:buFont typeface="Wingdings" panose="05000000000000000000" pitchFamily="2" charset="2"/>
              <a:buChar char=""/>
              <a:tabLst/>
              <a:defRPr sz="2157" b="0"/>
            </a:lvl3pPr>
            <a:lvl4pPr marL="812350" indent="-172742">
              <a:buFont typeface="Wingdings" panose="05000000000000000000" pitchFamily="2" charset="2"/>
              <a:buChar char=""/>
              <a:defRPr sz="2157" b="0"/>
            </a:lvl4pPr>
            <a:lvl5pPr marL="1003766" indent="-166517">
              <a:buFont typeface="Wingdings" panose="05000000000000000000" pitchFamily="2" charset="2"/>
              <a:buChar char=""/>
              <a:tabLst/>
              <a:defRPr sz="2157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7644"/>
            <a:ext cx="5378548" cy="2429576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lang="en-US" sz="2941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586698" indent="-336145">
              <a:defRPr lang="en-US" sz="2353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778113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975753" indent="-336145"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1173395" indent="-336145">
              <a:tabLst/>
              <a:defRPr lang="en-US" sz="2157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227209" marR="0" lvl="0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227209" marR="0" lvl="1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227209" marR="0" lvl="2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227209" marR="0" lvl="3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227209" marR="0" lvl="4" indent="-227209" algn="l" defTabSz="914367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8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3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85184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32780-ED82-4FAB-B0E5-D69D72048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A789D-10D4-44BA-A77B-00DC89227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B978A-C4BF-4B1F-8261-4541B836A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01628-96B8-48F0-B6B6-973E450F7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CD68E-825D-453B-ABAE-60D9D9EA3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202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86"/>
            <a:ext cx="9859116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415046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266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35534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686648"/>
            <a:ext cx="4795873" cy="1484704"/>
          </a:xfrm>
        </p:spPr>
        <p:txBody>
          <a:bodyPr wrap="square" anchor="ctr">
            <a:spAutoFit/>
          </a:bodyPr>
          <a:lstStyle>
            <a:lvl1pPr>
              <a:defRPr sz="4705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5334350" y="0"/>
            <a:ext cx="6857650" cy="68561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8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outcome layou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16513" r="1118"/>
          <a:stretch/>
        </p:blipFill>
        <p:spPr>
          <a:xfrm>
            <a:off x="377" y="0"/>
            <a:ext cx="12191623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303" y="1815225"/>
            <a:ext cx="6277778" cy="3317242"/>
          </a:xfrm>
          <a:prstGeom prst="rect">
            <a:avLst/>
          </a:prstGeom>
          <a:solidFill>
            <a:schemeClr val="accent3">
              <a:alpha val="92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642" tIns="89642" rIns="89642" bIns="8964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921" b="0" i="0" u="none" strike="noStrike" kern="1200" cap="none" spc="-98" normalizeH="0" baseline="0" noProof="0" dirty="0">
              <a:ln w="3175">
                <a:noFill/>
              </a:ln>
              <a:gradFill>
                <a:gsLst>
                  <a:gs pos="5833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Segoe UI Semilight" panose="020B04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0" y="1814895"/>
            <a:ext cx="6278086" cy="3317572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392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433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outcome layout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7786" b="77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5647787" y="291069"/>
            <a:ext cx="6274974" cy="3317242"/>
          </a:xfrm>
          <a:prstGeom prst="rect">
            <a:avLst/>
          </a:prstGeom>
          <a:solidFill>
            <a:schemeClr val="accent3">
              <a:alpha val="92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5722" tIns="45722" rIns="45722" bIns="45722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78" b="0" i="0" u="none" strike="noStrike" kern="0" cap="none" spc="-7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644675" y="291068"/>
            <a:ext cx="6278086" cy="3317572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392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9796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outcome layout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t="3002" r="1135" b="16954"/>
          <a:stretch/>
        </p:blipFill>
        <p:spPr>
          <a:xfrm>
            <a:off x="1" y="0"/>
            <a:ext cx="12706836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 bwMode="auto">
          <a:xfrm>
            <a:off x="269239" y="291069"/>
            <a:ext cx="6274974" cy="3317242"/>
          </a:xfrm>
          <a:prstGeom prst="rect">
            <a:avLst/>
          </a:prstGeom>
          <a:solidFill>
            <a:schemeClr val="accent3">
              <a:alpha val="92000"/>
            </a:schemeClr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5722" tIns="45722" rIns="45722" bIns="45722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10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78" b="0" i="0" u="none" strike="noStrike" kern="0" cap="none" spc="-70" normalizeH="0" baseline="0" noProof="0" dirty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 Semilight"/>
              <a:ea typeface="Segoe UI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0" y="291068"/>
            <a:ext cx="6278086" cy="3317572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3921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0383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outcom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5065110" cy="8996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Placeholder 14"/>
          <p:cNvPicPr>
            <a:picLocks noChangeAspect="1"/>
          </p:cNvPicPr>
          <p:nvPr userDrawn="1"/>
        </p:nvPicPr>
        <p:blipFill>
          <a:blip r:embed="rId2"/>
          <a:srcRect l="16685" r="16685"/>
          <a:stretch>
            <a:fillRect/>
          </a:stretch>
        </p:blipFill>
        <p:spPr>
          <a:xfrm>
            <a:off x="5334350" y="0"/>
            <a:ext cx="6857650" cy="68561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2084172"/>
            <a:ext cx="5065733" cy="448276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353" b="0" i="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99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outcom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6"/>
          <p:cNvPicPr>
            <a:picLocks noChangeAspect="1"/>
          </p:cNvPicPr>
          <p:nvPr userDrawn="1"/>
        </p:nvPicPr>
        <p:blipFill>
          <a:blip r:embed="rId2"/>
          <a:srcRect l="16667" r="16667"/>
          <a:stretch>
            <a:fillRect/>
          </a:stretch>
        </p:blipFill>
        <p:spPr>
          <a:xfrm>
            <a:off x="5334350" y="0"/>
            <a:ext cx="6857650" cy="6856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240" y="289511"/>
            <a:ext cx="5065110" cy="8996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2084172"/>
            <a:ext cx="5065733" cy="448276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353" b="0" i="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90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outcom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5"/>
          <p:cNvPicPr>
            <a:picLocks noChangeAspect="1"/>
          </p:cNvPicPr>
          <p:nvPr userDrawn="1"/>
        </p:nvPicPr>
        <p:blipFill>
          <a:blip r:embed="rId2"/>
          <a:srcRect l="16667" r="16667"/>
          <a:stretch>
            <a:fillRect/>
          </a:stretch>
        </p:blipFill>
        <p:spPr>
          <a:xfrm>
            <a:off x="5334350" y="0"/>
            <a:ext cx="6857650" cy="6856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240" y="289511"/>
            <a:ext cx="5065110" cy="8996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2084172"/>
            <a:ext cx="5065733" cy="4482760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353" b="0" i="1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19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8F06B-FA3F-491E-9AF0-A5EED88A2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A6968-37E2-4D47-9F47-A2AFC0BA1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79B4E-E321-4D96-847B-CAAF6BBB8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8D559-0C61-4D4F-9C44-B187C5E6F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9495C-9228-4681-8ADA-E76B5EF9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152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80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53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 Semilight" panose="020B0402040204020203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2225866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099190"/>
            <a:ext cx="4482124" cy="46774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79285" rIns="179285" bIns="179285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 Semilight" panose="020B0402040204020203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black">
          <a:xfrm>
            <a:off x="451632" y="470067"/>
            <a:ext cx="1423303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88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ea typeface="Segoe UI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77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95666-96D3-4FBB-A3B1-B0CD9E5A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43C95-8CD3-4380-B84E-F499A6CA5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DE1DB-7699-4595-82DD-14CF1459E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96C2D-828A-4FD2-8B94-E8BC6DEB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EC5-7527-4788-BA20-A08A6331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7150F-B2E4-44F3-82AF-BB0C799B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96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E8242-630C-49D4-81F5-D6ACF2EC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CC02F2-BCFA-409C-A658-56CA2B14E7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F2A86-6EA3-4BBD-82CC-41CBC6CEC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F827DA-F1CD-4B9F-A384-523AC898F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1E9DB-3601-4720-832F-68CB274CA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8D104-FB30-4FF2-B298-5E19C4464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7D9061-8433-4CB6-AA25-B2A324FD7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64844-04EE-4924-928D-335E18917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22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B37F5-B5F3-466B-8538-2ABA67714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511AA-3F19-4AE0-BD21-070943EC0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B3AF4-D894-4C7F-9E12-F7A33AD42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5A5F36-0E63-46C7-942E-161B6B129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3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B5AA9-0EB3-475B-A083-7DF0D449A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A1A80-EBF3-494C-8B3B-9F706F4A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D97FA-7DE1-4C08-B5B5-4A46FCF8E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40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CF1D4-B438-4DAA-9F14-C6999D6B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FB369-F62B-40DF-B817-AB2BDD230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307A29-BFBC-4768-9B69-94B80FE39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0430F-6475-4C3D-86A3-9E62306E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0E618-34FB-42D1-B12A-F416F2FBB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8E8232-7D2C-4D6E-AB82-30F417C2F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5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0EE59-AA73-4D9A-9A83-5E84A46D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92F757-403D-445C-A785-7B64457A5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CCEF51-FE26-4D91-B25C-D5DA8449C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5ABD6-D7C9-43CC-B3DF-A29B1F0CD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D09E9-0552-468B-9DF6-BE0CCF9F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EE829-F553-4E4F-8DA2-4F52296C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82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EAEBD-2C98-4AB9-B29C-B447472D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8F0EFF-DD9C-494B-82C7-0383FE9BD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B0D70E-A71A-4B41-899E-0FCE96C8D7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A317-C4A5-4888-8716-7D16897115CC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7E93A-E8C0-4C29-AD17-C9B11A8E1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2F6D2-67E6-4D2D-A8FA-007C6D76AC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7A0F0-0C16-4C5A-A8F5-85129C80F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263268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187079" y="3012391"/>
            <a:ext cx="6858623" cy="83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8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 Semilight" panose="020B0402040204020203" pitchFamily="34" charset="0"/>
        </a:defRPr>
      </a:lvl1pPr>
    </p:titleStyle>
    <p:bodyStyle>
      <a:lvl1pPr marL="224097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52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44819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74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672290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896386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120483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15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iv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gif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eg"/><Relationship Id="rId18" Type="http://schemas.openxmlformats.org/officeDocument/2006/relationships/image" Target="../media/image80.jpeg"/><Relationship Id="rId3" Type="http://schemas.openxmlformats.org/officeDocument/2006/relationships/image" Target="../media/image65.jpg"/><Relationship Id="rId21" Type="http://schemas.openxmlformats.org/officeDocument/2006/relationships/image" Target="../media/image83.pn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image" Target="../media/image64.jpg"/><Relationship Id="rId16" Type="http://schemas.openxmlformats.org/officeDocument/2006/relationships/image" Target="../media/image78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19" Type="http://schemas.openxmlformats.org/officeDocument/2006/relationships/image" Target="../media/image81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FY18OCPSummerCampLink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3.jpg"/><Relationship Id="rId4" Type="http://schemas.openxmlformats.org/officeDocument/2006/relationships/image" Target="../media/image18.jpg"/><Relationship Id="rId9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8017C-9A1D-4BD0-8BE3-256EFF6A6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06" y="192612"/>
            <a:ext cx="4286250" cy="6581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B1B80B-4CF9-4663-ACAA-E3C1F6C96F5E}"/>
              </a:ext>
            </a:extLst>
          </p:cNvPr>
          <p:cNvSpPr/>
          <p:nvPr/>
        </p:nvSpPr>
        <p:spPr>
          <a:xfrm>
            <a:off x="3823824" y="1465604"/>
            <a:ext cx="4126632" cy="58618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817492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SUMMER CAMP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850078-BA6A-46F1-8246-F85B6ACB409F}"/>
              </a:ext>
            </a:extLst>
          </p:cNvPr>
          <p:cNvSpPr/>
          <p:nvPr/>
        </p:nvSpPr>
        <p:spPr>
          <a:xfrm>
            <a:off x="3863729" y="1225517"/>
            <a:ext cx="4126632" cy="58618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Up">
              <a:avLst>
                <a:gd name="adj" fmla="val 817492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 w="9525" cmpd="sng">
                  <a:solidFill>
                    <a:prstClr val="black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P20</a:t>
            </a:r>
          </a:p>
        </p:txBody>
      </p:sp>
    </p:spTree>
    <p:extLst>
      <p:ext uri="{BB962C8B-B14F-4D97-AF65-F5344CB8AC3E}">
        <p14:creationId xmlns:p14="http://schemas.microsoft.com/office/powerpoint/2010/main" val="35111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4964-D5CF-43C4-875B-A06C4F10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B5BE5-C3D1-4FB4-B9B5-3B30F6F7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6368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4964-D5CF-43C4-875B-A06C4F109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2B5BE5-C3D1-4FB4-B9B5-3B30F6F73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EC430E-AA4C-4F3A-94D4-BBA768041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40" y="681676"/>
            <a:ext cx="9676614" cy="544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7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17E8C-33F6-482A-BD76-7AC8CC11B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81C6BE-9C27-41F1-B51D-E1C68C27E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3"/>
          <a:stretch/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6599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1D4C-3E8D-4F42-B95F-7B61E218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  <a:t>Buzzword Swear Jar</a:t>
            </a:r>
            <a:b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3100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 you say it, you pay it!</a:t>
            </a:r>
            <a:endParaRPr lang="en-US" sz="7200" b="1" dirty="0">
              <a:solidFill>
                <a:srgbClr val="FFC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07BCF-8DC7-43CB-8262-50FDDCD28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640" y="2063677"/>
            <a:ext cx="6901206" cy="4351338"/>
          </a:xfrm>
        </p:spPr>
        <p:txBody>
          <a:bodyPr/>
          <a:lstStyle/>
          <a:p>
            <a:r>
              <a:rPr lang="en-US" dirty="0"/>
              <a:t>Land, landed, landing!</a:t>
            </a:r>
          </a:p>
          <a:p>
            <a:r>
              <a:rPr lang="en-US" dirty="0"/>
              <a:t>Pivot</a:t>
            </a:r>
          </a:p>
          <a:p>
            <a:r>
              <a:rPr lang="en-US" dirty="0"/>
              <a:t>Building the plane while flying it</a:t>
            </a:r>
          </a:p>
          <a:p>
            <a:r>
              <a:rPr lang="en-US" dirty="0"/>
              <a:t>Flywheel</a:t>
            </a:r>
          </a:p>
          <a:p>
            <a:r>
              <a:rPr lang="en-US" dirty="0"/>
              <a:t>Full Stop</a:t>
            </a:r>
          </a:p>
          <a:p>
            <a:r>
              <a:rPr lang="en-US" dirty="0"/>
              <a:t>At the end of the day</a:t>
            </a:r>
          </a:p>
          <a:p>
            <a:r>
              <a:rPr lang="en-US" dirty="0"/>
              <a:t>Synergy</a:t>
            </a:r>
          </a:p>
          <a:p>
            <a:r>
              <a:rPr lang="en-US" dirty="0"/>
              <a:t>Super Excited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636F-AB7F-4A9F-A613-7436A770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846" y="1551094"/>
            <a:ext cx="3992351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47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1D4C-3E8D-4F42-B95F-7B61E218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  <a:t>Buzzword Swear Jar</a:t>
            </a:r>
            <a:b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3100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If you say it, you pay it!</a:t>
            </a:r>
            <a:endParaRPr lang="en-US" sz="7200" b="1" dirty="0">
              <a:solidFill>
                <a:srgbClr val="FFC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636F-AB7F-4A9F-A613-7436A7709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846" y="1551094"/>
            <a:ext cx="3992351" cy="5032375"/>
          </a:xfrm>
          <a:prstGeom prst="rect">
            <a:avLst/>
          </a:prstGeom>
        </p:spPr>
      </p:pic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BED510F0-A569-4C9C-A7D3-B53E5B75020B}"/>
              </a:ext>
            </a:extLst>
          </p:cNvPr>
          <p:cNvSpPr txBox="1">
            <a:spLocks/>
          </p:cNvSpPr>
          <p:nvPr/>
        </p:nvSpPr>
        <p:spPr>
          <a:xfrm>
            <a:off x="1130431" y="2583576"/>
            <a:ext cx="5817124" cy="2422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All speakers, </a:t>
            </a:r>
            <a:r>
              <a:rPr lang="en-US" sz="4000" i="1" u="sng" dirty="0">
                <a:solidFill>
                  <a:schemeClr val="accent1"/>
                </a:solidFill>
              </a:rPr>
              <a:t>especially</a:t>
            </a:r>
            <a:r>
              <a:rPr lang="en-US" sz="4000" dirty="0"/>
              <a:t> the LT, must put $ in the jar anytime someone in the room calls them out on it!</a:t>
            </a:r>
          </a:p>
        </p:txBody>
      </p:sp>
    </p:spTree>
    <p:extLst>
      <p:ext uri="{BB962C8B-B14F-4D97-AF65-F5344CB8AC3E}">
        <p14:creationId xmlns:p14="http://schemas.microsoft.com/office/powerpoint/2010/main" val="183509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A1D4C-3E8D-4F42-B95F-7B61E2188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  <a:t>Buzzword Swear Jar</a:t>
            </a:r>
            <a:b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3100" b="1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What will we do if it gets filled?</a:t>
            </a:r>
            <a:endParaRPr lang="en-US" sz="7200" b="1" dirty="0">
              <a:solidFill>
                <a:srgbClr val="FFC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32636F-AB7F-4A9F-A613-7436A7709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846" y="1551094"/>
            <a:ext cx="3992351" cy="5032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83B00-4FC9-4CCD-A22F-541150184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79" y="1551094"/>
            <a:ext cx="4978775" cy="4978775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E83B41-3CDA-4DAC-94DD-CC3960E42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818614"/>
            <a:ext cx="5817124" cy="31132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All “buzzword” funds will be matched by </a:t>
            </a:r>
            <a:r>
              <a:rPr lang="en-US" sz="3600" dirty="0">
                <a:hlinkClick r:id="rId4"/>
              </a:rPr>
              <a:t>http://give</a:t>
            </a:r>
            <a:r>
              <a:rPr lang="en-US" sz="3600" dirty="0"/>
              <a:t> &amp; donated to support those impacted by Hurricanes Harvey &amp; Irma.</a:t>
            </a:r>
          </a:p>
        </p:txBody>
      </p:sp>
    </p:spTree>
    <p:extLst>
      <p:ext uri="{BB962C8B-B14F-4D97-AF65-F5344CB8AC3E}">
        <p14:creationId xmlns:p14="http://schemas.microsoft.com/office/powerpoint/2010/main" val="23681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6C69-06B1-4C7A-AA16-311AB144A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Executive 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3ABB8-4D56-4985-9721-784307447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0299" y="3480018"/>
            <a:ext cx="6244472" cy="199519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Scott Emigh</a:t>
            </a:r>
            <a:b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endParaRPr lang="en-US" sz="2000" b="1" dirty="0">
              <a:solidFill>
                <a:srgbClr val="0070C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C843B-D2B6-4853-9CA7-6FF38AC58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82919"/>
            <a:ext cx="4024853" cy="4024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A4277B-ABFD-41FF-BAFE-10EFD9A69330}"/>
              </a:ext>
            </a:extLst>
          </p:cNvPr>
          <p:cNvSpPr txBox="1"/>
          <p:nvPr/>
        </p:nvSpPr>
        <p:spPr>
          <a:xfrm>
            <a:off x="5018651" y="4015949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Buzzword Exec</a:t>
            </a:r>
          </a:p>
        </p:txBody>
      </p:sp>
    </p:spTree>
    <p:extLst>
      <p:ext uri="{BB962C8B-B14F-4D97-AF65-F5344CB8AC3E}">
        <p14:creationId xmlns:p14="http://schemas.microsoft.com/office/powerpoint/2010/main" val="1533121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49B18D-3BB7-4909-971B-98DE71E11120}"/>
              </a:ext>
            </a:extLst>
          </p:cNvPr>
          <p:cNvSpPr txBox="1"/>
          <p:nvPr/>
        </p:nvSpPr>
        <p:spPr>
          <a:xfrm>
            <a:off x="1337821" y="4960249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Leadership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EB728-F21D-4255-A0CE-902690C2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5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Leadership Team Welcome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BFA08-7C44-421F-AC58-5103EA15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374037"/>
            <a:ext cx="3996573" cy="14611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Tony Surma</a:t>
            </a:r>
            <a:endParaRPr lang="en-US" sz="2000" b="1" dirty="0">
              <a:solidFill>
                <a:srgbClr val="00B0F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B0E22-3E7A-49F5-BE45-F4AB21C8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333" y="2244757"/>
            <a:ext cx="1847261" cy="18472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2D17D8-9C7D-4A73-A30A-D10CDDBC0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859" y="2276900"/>
            <a:ext cx="1847260" cy="184726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D8A5D61-4944-48A4-B6CC-64A657783BC0}"/>
              </a:ext>
            </a:extLst>
          </p:cNvPr>
          <p:cNvSpPr txBox="1">
            <a:spLocks/>
          </p:cNvSpPr>
          <p:nvPr/>
        </p:nvSpPr>
        <p:spPr>
          <a:xfrm>
            <a:off x="6052203" y="4374037"/>
            <a:ext cx="3996573" cy="146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Leslie Pickering</a:t>
            </a:r>
            <a:endParaRPr lang="en-US" sz="2000" b="1" dirty="0">
              <a:solidFill>
                <a:srgbClr val="00B0F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C27876-6F94-4CBB-8C1F-A726216ABBF7}"/>
              </a:ext>
            </a:extLst>
          </p:cNvPr>
          <p:cNvSpPr txBox="1"/>
          <p:nvPr/>
        </p:nvSpPr>
        <p:spPr>
          <a:xfrm>
            <a:off x="6381346" y="4960249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Leadership</a:t>
            </a:r>
          </a:p>
        </p:txBody>
      </p:sp>
    </p:spTree>
    <p:extLst>
      <p:ext uri="{BB962C8B-B14F-4D97-AF65-F5344CB8AC3E}">
        <p14:creationId xmlns:p14="http://schemas.microsoft.com/office/powerpoint/2010/main" val="2290759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 Summer Camp Syllabus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1B08E1-80FA-467A-9EA1-A8FD262B3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918387"/>
              </p:ext>
            </p:extLst>
          </p:nvPr>
        </p:nvGraphicFramePr>
        <p:xfrm>
          <a:off x="942109" y="1763374"/>
          <a:ext cx="9919854" cy="43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6181">
                  <a:extLst>
                    <a:ext uri="{9D8B030D-6E8A-4147-A177-3AD203B41FA5}">
                      <a16:colId xmlns:a16="http://schemas.microsoft.com/office/drawing/2014/main" val="3159439301"/>
                    </a:ext>
                  </a:extLst>
                </a:gridCol>
                <a:gridCol w="7333673">
                  <a:extLst>
                    <a:ext uri="{9D8B030D-6E8A-4147-A177-3AD203B41FA5}">
                      <a16:colId xmlns:a16="http://schemas.microsoft.com/office/drawing/2014/main" val="4108000075"/>
                    </a:ext>
                  </a:extLst>
                </a:gridCol>
              </a:tblGrid>
              <a:tr h="806536"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Subject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539897"/>
                  </a:ext>
                </a:extLst>
              </a:tr>
              <a:tr h="806536">
                <a:tc>
                  <a:txBody>
                    <a:bodyPr/>
                    <a:lstStyle/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Tuesday 9/19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Modern Workplace 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050256"/>
                  </a:ext>
                </a:extLst>
              </a:tr>
              <a:tr h="1392104">
                <a:tc>
                  <a:txBody>
                    <a:bodyPr/>
                    <a:lstStyle/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Wednesday 9/20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Azure </a:t>
                      </a:r>
                      <a:r>
                        <a:rPr lang="en-US" dirty="0" err="1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Infrastucture</a:t>
                      </a:r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 201</a:t>
                      </a:r>
                    </a:p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Azure Apps 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5378022"/>
                  </a:ext>
                </a:extLst>
              </a:tr>
              <a:tr h="1392104">
                <a:tc>
                  <a:txBody>
                    <a:bodyPr/>
                    <a:lstStyle/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Thursday 9/21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Business Applications 201</a:t>
                      </a:r>
                    </a:p>
                    <a:p>
                      <a:r>
                        <a:rPr lang="en-US" dirty="0">
                          <a:latin typeface="Consolas" panose="020B0609020204030204" pitchFamily="49" charset="0"/>
                          <a:cs typeface="Segoe UI Light" panose="020B0502040204020203" pitchFamily="34" charset="0"/>
                        </a:rPr>
                        <a:t>Data &amp; AI 201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9374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13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D3E786-6AD2-4EC8-AFD1-2C5338467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DEADEF-40F7-46A9-88C8-30302173B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JACKPORT COLLEGE NCV" panose="02000506020000020004" pitchFamily="2" charset="0"/>
              </a:rPr>
              <a:t>1</a:t>
            </a:r>
            <a:r>
              <a:rPr lang="en-US" sz="6600" baseline="30000" dirty="0">
                <a:solidFill>
                  <a:schemeClr val="bg1"/>
                </a:solidFill>
                <a:latin typeface="JACKPORT COLLEGE NCV" panose="02000506020000020004" pitchFamily="2" charset="0"/>
              </a:rPr>
              <a:t>st</a:t>
            </a:r>
            <a:r>
              <a:rPr lang="en-US" sz="6600" dirty="0">
                <a:solidFill>
                  <a:schemeClr val="bg1"/>
                </a:solidFill>
                <a:latin typeface="JACKPORT COLLEGE NCV" panose="02000506020000020004" pitchFamily="2" charset="0"/>
              </a:rPr>
              <a:t> &amp; 2</a:t>
            </a:r>
            <a:r>
              <a:rPr lang="en-US" sz="6600" baseline="30000" dirty="0">
                <a:solidFill>
                  <a:schemeClr val="bg1"/>
                </a:solidFill>
                <a:latin typeface="JACKPORT COLLEGE NCV" panose="02000506020000020004" pitchFamily="2" charset="0"/>
              </a:rPr>
              <a:t>nd</a:t>
            </a:r>
            <a:r>
              <a:rPr lang="en-US" sz="6600" dirty="0">
                <a:solidFill>
                  <a:schemeClr val="bg1"/>
                </a:solidFill>
                <a:latin typeface="JACKPORT COLLEGE NCV" panose="02000506020000020004" pitchFamily="2" charset="0"/>
              </a:rPr>
              <a:t> Periods: General Sessions</a:t>
            </a:r>
          </a:p>
        </p:txBody>
      </p:sp>
    </p:spTree>
    <p:extLst>
      <p:ext uri="{BB962C8B-B14F-4D97-AF65-F5344CB8AC3E}">
        <p14:creationId xmlns:p14="http://schemas.microsoft.com/office/powerpoint/2010/main" val="2512619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B0AC3D-16B1-43FA-A495-5853A4B7BC97}"/>
              </a:ext>
            </a:extLst>
          </p:cNvPr>
          <p:cNvSpPr txBox="1"/>
          <p:nvPr/>
        </p:nvSpPr>
        <p:spPr>
          <a:xfrm>
            <a:off x="1364523" y="323088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JACKPORT COLLEGE NCV" panose="02000506020000020004" pitchFamily="2" charset="0"/>
                <a:ea typeface="+mn-ea"/>
                <a:cs typeface="+mn-cs"/>
              </a:rPr>
              <a:t>OCP P20 Summer Camp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FF383-4179-4179-8659-00A625FD0D8A}"/>
              </a:ext>
            </a:extLst>
          </p:cNvPr>
          <p:cNvSpPr txBox="1"/>
          <p:nvPr/>
        </p:nvSpPr>
        <p:spPr>
          <a:xfrm>
            <a:off x="2927672" y="1364813"/>
            <a:ext cx="662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“Back to School 2017”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6E536-4B3E-4A79-A80D-70A0A771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811"/>
            <a:ext cx="12192000" cy="360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84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7B75A-BD62-4EDE-B9B9-F17E8ED1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3</a:t>
            </a:r>
            <a:r>
              <a:rPr lang="en-US" sz="6600" baseline="30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rd</a:t>
            </a:r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 Period: Solutioning</a:t>
            </a:r>
            <a:endParaRPr lang="en-US" dirty="0">
              <a:solidFill>
                <a:srgbClr val="002060"/>
              </a:solidFill>
              <a:latin typeface="JACKPORT COLLEGE NCV" panose="0200050602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6B5C7-18E0-4B05-8A6A-B302D363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your team</a:t>
            </a:r>
          </a:p>
          <a:p>
            <a:r>
              <a:rPr lang="en-US" dirty="0"/>
              <a:t>Read the scenario(s)</a:t>
            </a:r>
          </a:p>
          <a:p>
            <a:r>
              <a:rPr lang="en-US" dirty="0"/>
              <a:t>Break out the sharpies!</a:t>
            </a:r>
          </a:p>
          <a:p>
            <a:r>
              <a:rPr lang="en-US" dirty="0"/>
              <a:t>Let the flip boarding begin</a:t>
            </a:r>
          </a:p>
          <a:p>
            <a:r>
              <a:rPr lang="en-US" dirty="0"/>
              <a:t>Be as neat as this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22281-A2B1-439E-9632-052DA60BA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1929606"/>
            <a:ext cx="6219825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86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6127F-4450-4598-AA10-98B30497E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4</a:t>
            </a:r>
            <a:r>
              <a:rPr lang="en-US" sz="6600" baseline="30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th</a:t>
            </a:r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 Period: Lunch -n-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6AA47-EC5B-407E-9510-82B9F7740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Food!  Glorious food!</a:t>
            </a:r>
          </a:p>
          <a:p>
            <a:r>
              <a:rPr lang="en-US" dirty="0"/>
              <a:t>(It won’t be in a paper bag)</a:t>
            </a:r>
          </a:p>
          <a:p>
            <a:r>
              <a:rPr lang="en-US" dirty="0"/>
              <a:t>Network</a:t>
            </a:r>
          </a:p>
          <a:p>
            <a:r>
              <a:rPr lang="en-US" dirty="0"/>
              <a:t>Learn something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F5B01-EE7B-47F6-9D29-31B8A165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4" t="640" r="1858" b="1654"/>
          <a:stretch/>
        </p:blipFill>
        <p:spPr>
          <a:xfrm>
            <a:off x="7259782" y="1588655"/>
            <a:ext cx="483985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4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F22D-9995-4714-B098-58A6511A0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5th Period: Laboratory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C98CC-48F7-4BD2-B38F-FFE9824F8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Experience the technology</a:t>
            </a:r>
          </a:p>
          <a:p>
            <a:r>
              <a:rPr lang="en-US" dirty="0"/>
              <a:t>Get hands-on</a:t>
            </a:r>
          </a:p>
          <a:p>
            <a:r>
              <a:rPr lang="en-US" dirty="0"/>
              <a:t>Share, Learn </a:t>
            </a:r>
            <a:r>
              <a:rPr lang="en-US" i="1" dirty="0"/>
              <a:t>with</a:t>
            </a:r>
            <a:r>
              <a:rPr lang="en-US" dirty="0"/>
              <a:t>, and Learn </a:t>
            </a:r>
            <a:r>
              <a:rPr lang="en-US" i="1" dirty="0"/>
              <a:t>from</a:t>
            </a:r>
            <a:r>
              <a:rPr lang="en-US" dirty="0"/>
              <a:t> your teammates</a:t>
            </a:r>
          </a:p>
          <a:p>
            <a:r>
              <a:rPr lang="en-US" dirty="0"/>
              <a:t>Try new things for the first time*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4D095-B3D2-48D0-87AF-7D3A84A48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1125" y="3395663"/>
            <a:ext cx="2352675" cy="278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CB645C-F2AA-455D-996E-69A0048B6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604963"/>
            <a:ext cx="81153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5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01EB-2803-4B25-9951-1E0145322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6</a:t>
            </a:r>
            <a:r>
              <a:rPr lang="en-US" sz="6600" baseline="30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th</a:t>
            </a:r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 Period: Electives</a:t>
            </a:r>
            <a:r>
              <a:rPr lang="en-US" sz="6600" dirty="0">
                <a:solidFill>
                  <a:srgbClr val="FF0000"/>
                </a:solidFill>
                <a:latin typeface="JACKPORT COLLEGE NCV" panose="02000506020000020004" pitchFamily="2" charset="0"/>
              </a:rPr>
              <a:t>*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CA017-5027-47CF-822C-9405EF068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729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Elective #1: Partner Technical Strategy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Back to the flip boards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Discuss how to apply technology to business</a:t>
            </a:r>
          </a:p>
          <a:p>
            <a:pPr marL="0" indent="0">
              <a:buNone/>
            </a:pP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Elective #2: Broad Technical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MORE technical exploration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“Hang with the Experts”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BA4DAF-D6DE-493D-87D0-1F319CC28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04"/>
          <a:stretch/>
        </p:blipFill>
        <p:spPr>
          <a:xfrm>
            <a:off x="7425891" y="2120106"/>
            <a:ext cx="4581525" cy="37623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ED0813-1795-402E-A14D-442BDF7D858E}"/>
              </a:ext>
            </a:extLst>
          </p:cNvPr>
          <p:cNvSpPr txBox="1"/>
          <p:nvPr/>
        </p:nvSpPr>
        <p:spPr>
          <a:xfrm>
            <a:off x="8155708" y="6286778"/>
            <a:ext cx="385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 = Must choose at least one!</a:t>
            </a:r>
          </a:p>
        </p:txBody>
      </p:sp>
    </p:spTree>
    <p:extLst>
      <p:ext uri="{BB962C8B-B14F-4D97-AF65-F5344CB8AC3E}">
        <p14:creationId xmlns:p14="http://schemas.microsoft.com/office/powerpoint/2010/main" val="3483718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BFA08-7C44-421F-AC58-5103EA15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63" y="4374037"/>
            <a:ext cx="3996573" cy="14611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Tony Surma</a:t>
            </a:r>
            <a:endParaRPr lang="en-US" sz="2000" b="1" dirty="0">
              <a:solidFill>
                <a:srgbClr val="00B0F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9B18D-3BB7-4909-971B-98DE71E11120}"/>
              </a:ext>
            </a:extLst>
          </p:cNvPr>
          <p:cNvSpPr txBox="1"/>
          <p:nvPr/>
        </p:nvSpPr>
        <p:spPr>
          <a:xfrm>
            <a:off x="1337821" y="4960249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Chief Herder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EB728-F21D-4255-A0CE-902690C2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5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P20, Culture, &amp; Mission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B0E22-3E7A-49F5-BE45-F4AB21C8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18" y="2233670"/>
            <a:ext cx="1847261" cy="18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74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3405EF-DD3E-4880-A00E-993079E9C16C}"/>
              </a:ext>
            </a:extLst>
          </p:cNvPr>
          <p:cNvSpPr txBox="1">
            <a:spLocks/>
          </p:cNvSpPr>
          <p:nvPr/>
        </p:nvSpPr>
        <p:spPr>
          <a:xfrm>
            <a:off x="918817" y="2673131"/>
            <a:ext cx="10285171" cy="129266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52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2409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8193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7229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96386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0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Thank you!</a:t>
            </a:r>
            <a:endParaRPr kumimoji="0" lang="en-US" sz="3529" b="0" i="1" u="none" strike="noStrike" kern="1200" cap="none" spc="0" normalizeH="0" baseline="0" noProof="0" dirty="0">
              <a:ln>
                <a:noFill/>
              </a:ln>
              <a:gradFill>
                <a:gsLst>
                  <a:gs pos="1250">
                    <a:srgbClr val="353535"/>
                  </a:gs>
                  <a:gs pos="100000">
                    <a:srgbClr val="353535"/>
                  </a:gs>
                </a:gsLst>
                <a:lin ang="5400000" scaled="0"/>
              </a:gra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12A098-4BAD-4E71-9918-776C11932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22416" cy="2277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DB7EB0-9E08-426E-A8F0-A07BE621C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416" y="0"/>
            <a:ext cx="2790154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B97DD-2814-44D3-9826-A039E66D04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570" y="1"/>
            <a:ext cx="2278395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119D4-9294-4198-92E6-3A6FBB9A75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0965" y="0"/>
            <a:ext cx="270287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D1D81-9F42-4A9E-AF12-2630A997AE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286000"/>
            <a:ext cx="3006771" cy="2421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C10722-C3EE-48D3-814E-738D8317A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5978" y="1"/>
            <a:ext cx="1976021" cy="3197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E09B5C-58B6-4DE3-B3C3-6C1D4F7033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6527" y="3197413"/>
            <a:ext cx="2425472" cy="3792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431A2-E18F-4E1E-809B-76432E5578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3928" y="3965792"/>
            <a:ext cx="2599765" cy="28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FF5BD-D460-4BD8-8008-9BAA1F4DB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" y="565862"/>
            <a:ext cx="11655840" cy="899665"/>
          </a:xfrm>
        </p:spPr>
        <p:txBody>
          <a:bodyPr/>
          <a:lstStyle/>
          <a:p>
            <a:r>
              <a:rPr lang="en-US" dirty="0"/>
              <a:t>Our Strategy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C25AD-B57A-4C53-BB24-BA6DB99ECBD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5890" y="1465527"/>
            <a:ext cx="8471338" cy="1162241"/>
          </a:xfrm>
        </p:spPr>
        <p:txBody>
          <a:bodyPr/>
          <a:lstStyle/>
          <a:p>
            <a:pPr algn="ctr"/>
            <a:r>
              <a:rPr lang="en-US" b="1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Attract</a:t>
            </a:r>
            <a:r>
              <a:rPr lang="en-US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, </a:t>
            </a:r>
            <a:r>
              <a:rPr lang="en-US" b="1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Retain</a:t>
            </a:r>
            <a:r>
              <a:rPr lang="en-US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, and </a:t>
            </a:r>
            <a:r>
              <a:rPr lang="en-US" b="1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Develop</a:t>
            </a:r>
            <a:r>
              <a:rPr lang="en-US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 the </a:t>
            </a:r>
            <a:r>
              <a:rPr lang="en-US" b="1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Top Technical Talent </a:t>
            </a:r>
            <a:r>
              <a:rPr lang="en-US" i="1" dirty="0"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</a:rPr>
              <a:t>in the Company.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3405EF-DD3E-4880-A00E-993079E9C16C}"/>
              </a:ext>
            </a:extLst>
          </p:cNvPr>
          <p:cNvSpPr txBox="1">
            <a:spLocks/>
          </p:cNvSpPr>
          <p:nvPr/>
        </p:nvSpPr>
        <p:spPr>
          <a:xfrm>
            <a:off x="980237" y="4185802"/>
            <a:ext cx="10285171" cy="2139817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352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224097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74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448193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353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72290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96386" marR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15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2514509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93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77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61" indent="-228592" algn="l" defTabSz="91436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6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Continuous Investment and Commitment to </a:t>
            </a:r>
            <a:b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Technical &amp; Engagement Excellence </a:t>
            </a:r>
            <a:b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in </a:t>
            </a:r>
            <a: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our careers &amp; passions </a:t>
            </a: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and as </a:t>
            </a:r>
            <a: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trusted leaders</a:t>
            </a: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</a:t>
            </a:r>
            <a:b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</a:b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to our </a:t>
            </a:r>
            <a: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partners</a:t>
            </a: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, </a:t>
            </a:r>
            <a: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Microsoft</a:t>
            </a: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 &amp; the </a:t>
            </a:r>
            <a:r>
              <a:rPr kumimoji="0" lang="en-US" sz="3529" b="1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industry</a:t>
            </a:r>
            <a:r>
              <a:rPr kumimoji="0" lang="en-US" sz="3529" b="0" i="1" u="none" strike="noStrike" kern="1200" cap="none" spc="0" normalizeH="0" baseline="0" noProof="0" dirty="0">
                <a:ln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+mn-cs"/>
              </a:rPr>
              <a:t>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C051A4-A64D-497C-805A-0B24C9EC7F76}"/>
              </a:ext>
            </a:extLst>
          </p:cNvPr>
          <p:cNvSpPr txBox="1">
            <a:spLocks/>
          </p:cNvSpPr>
          <p:nvPr/>
        </p:nvSpPr>
        <p:spPr>
          <a:xfrm>
            <a:off x="269240" y="321450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705" b="0" kern="1200" cap="none" spc="-100" baseline="0" dirty="0" smtClean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 Semilight" panose="020B0402040204020203" pitchFamily="34" charset="0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5" b="0" i="0" u="none" strike="noStrike" kern="1200" cap="none" spc="-100" normalizeH="0" baseline="0" noProof="0" dirty="0">
                <a:ln w="3175">
                  <a:noFill/>
                </a:ln>
                <a:gradFill>
                  <a:gsLst>
                    <a:gs pos="1250">
                      <a:srgbClr val="353535"/>
                    </a:gs>
                    <a:gs pos="100000">
                      <a:srgbClr val="353535"/>
                    </a:gs>
                  </a:gsLst>
                  <a:lin ang="5400000" scaled="0"/>
                </a:gradFill>
                <a:effectLst/>
                <a:uLnTx/>
                <a:uFillTx/>
                <a:latin typeface="Segoe UI Light"/>
                <a:ea typeface="+mn-ea"/>
                <a:cs typeface="Segoe UI Semilight" panose="020B0402040204020203" pitchFamily="34" charset="0"/>
              </a:rPr>
              <a:t>P20 Mission</a:t>
            </a:r>
          </a:p>
        </p:txBody>
      </p:sp>
    </p:spTree>
    <p:extLst>
      <p:ext uri="{BB962C8B-B14F-4D97-AF65-F5344CB8AC3E}">
        <p14:creationId xmlns:p14="http://schemas.microsoft.com/office/powerpoint/2010/main" val="24297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AFBDB-839E-460C-910D-A18E1C27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Growth Mindset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2E3A85-B0D2-485B-80B9-BAB1403D6307}"/>
              </a:ext>
            </a:extLst>
          </p:cNvPr>
          <p:cNvSpPr txBox="1">
            <a:spLocks/>
          </p:cNvSpPr>
          <p:nvPr/>
        </p:nvSpPr>
        <p:spPr>
          <a:xfrm>
            <a:off x="753358" y="1387442"/>
            <a:ext cx="10515600" cy="606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188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2049" name="Picture 1" descr="Image of a person head looking left with&#10;                     lock depicting fixed mindset">
            <a:extLst>
              <a:ext uri="{FF2B5EF4-FFF2-40B4-BE49-F238E27FC236}">
                <a16:creationId xmlns:a16="http://schemas.microsoft.com/office/drawing/2014/main" id="{C778BEA1-75E1-4A8F-9683-D3087D7E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32" y="2370154"/>
            <a:ext cx="11811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A322A35-84BB-40CC-86E5-58367CA1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960" y="3794125"/>
            <a:ext cx="4633962" cy="22467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228528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Fixed Mindset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 leads to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desire to look smart and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therefore a tendency to avoid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challenges, give up easily, see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failures as fruitless or worse, ignore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useful negative feedback and feel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threatened by the success of others.</a:t>
            </a:r>
          </a:p>
        </p:txBody>
      </p:sp>
      <p:pic>
        <p:nvPicPr>
          <p:cNvPr id="2051" name="Picture 3" descr="Image of a person head looking right with&#10;                     growing leaf depicting growth mindset">
            <a:extLst>
              <a:ext uri="{FF2B5EF4-FFF2-40B4-BE49-F238E27FC236}">
                <a16:creationId xmlns:a16="http://schemas.microsoft.com/office/drawing/2014/main" id="{750D84FC-4355-4CA1-A863-C342C13A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447" y="2370154"/>
            <a:ext cx="11811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3C363-EDDC-4ACF-BC18-F17EA4070DAA}"/>
              </a:ext>
            </a:extLst>
          </p:cNvPr>
          <p:cNvSpPr txBox="1"/>
          <p:nvPr/>
        </p:nvSpPr>
        <p:spPr>
          <a:xfrm>
            <a:off x="5995448" y="3794124"/>
            <a:ext cx="416664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Growth Mindset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 leads to</a:t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E6264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desire to learn and therefore a tendency to embrace challenges, persist in the face of setback, see failures as essential to mastery, learn from criticism and find lessons and inspiration in the success of others.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53535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3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34760E5-BDB0-40C6-A081-71F7EA5D3DB4}"/>
              </a:ext>
            </a:extLst>
          </p:cNvPr>
          <p:cNvCxnSpPr/>
          <p:nvPr/>
        </p:nvCxnSpPr>
        <p:spPr>
          <a:xfrm flipV="1">
            <a:off x="650240" y="365760"/>
            <a:ext cx="0" cy="57302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A8CF72-3BC8-4FE2-BFD4-C88B8C599016}"/>
              </a:ext>
            </a:extLst>
          </p:cNvPr>
          <p:cNvCxnSpPr>
            <a:cxnSpLocks/>
          </p:cNvCxnSpPr>
          <p:nvPr/>
        </p:nvCxnSpPr>
        <p:spPr>
          <a:xfrm flipV="1">
            <a:off x="650240" y="6047232"/>
            <a:ext cx="10509504" cy="487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31B7205-0853-4E7C-BD50-EB00C4CBBB7C}"/>
              </a:ext>
            </a:extLst>
          </p:cNvPr>
          <p:cNvSpPr/>
          <p:nvPr/>
        </p:nvSpPr>
        <p:spPr>
          <a:xfrm>
            <a:off x="788416" y="4608576"/>
            <a:ext cx="2414016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Modern Workplace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2A6F6F-ADED-4CA4-B96C-642C6C72DCC9}"/>
              </a:ext>
            </a:extLst>
          </p:cNvPr>
          <p:cNvSpPr/>
          <p:nvPr/>
        </p:nvSpPr>
        <p:spPr>
          <a:xfrm>
            <a:off x="8487664" y="4608576"/>
            <a:ext cx="2414016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Data &amp; AI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A4F5DD-C46C-4CFD-8640-EB32E0802441}"/>
              </a:ext>
            </a:extLst>
          </p:cNvPr>
          <p:cNvSpPr/>
          <p:nvPr/>
        </p:nvSpPr>
        <p:spPr>
          <a:xfrm>
            <a:off x="5921248" y="4608576"/>
            <a:ext cx="2414016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Apps &amp; Infrastructure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5E8F32-0B49-4933-99D5-2928BD3333A8}"/>
              </a:ext>
            </a:extLst>
          </p:cNvPr>
          <p:cNvSpPr/>
          <p:nvPr/>
        </p:nvSpPr>
        <p:spPr>
          <a:xfrm>
            <a:off x="3354832" y="4608576"/>
            <a:ext cx="2414016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Business Apps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3DB44D-DBCA-4414-B6F5-3FF1F1BB879F}"/>
              </a:ext>
            </a:extLst>
          </p:cNvPr>
          <p:cNvSpPr/>
          <p:nvPr/>
        </p:nvSpPr>
        <p:spPr>
          <a:xfrm>
            <a:off x="5921248" y="3104896"/>
            <a:ext cx="1121664" cy="1332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Infra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Mgmt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Semilight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39AA7CC-FA4F-4DA6-B6E8-E172F4D743BE}"/>
              </a:ext>
            </a:extLst>
          </p:cNvPr>
          <p:cNvCxnSpPr/>
          <p:nvPr/>
        </p:nvCxnSpPr>
        <p:spPr>
          <a:xfrm>
            <a:off x="711200" y="4519168"/>
            <a:ext cx="103428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2693DA3-6221-43E9-93A6-4174DF3FF28C}"/>
              </a:ext>
            </a:extLst>
          </p:cNvPr>
          <p:cNvCxnSpPr/>
          <p:nvPr/>
        </p:nvCxnSpPr>
        <p:spPr>
          <a:xfrm>
            <a:off x="711200" y="3025648"/>
            <a:ext cx="103428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44BE464-9E1A-4BD6-B877-1EDB76AE36E8}"/>
              </a:ext>
            </a:extLst>
          </p:cNvPr>
          <p:cNvCxnSpPr/>
          <p:nvPr/>
        </p:nvCxnSpPr>
        <p:spPr>
          <a:xfrm>
            <a:off x="711200" y="1332992"/>
            <a:ext cx="1034288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5222D6C-1CE2-483C-A1F5-AA01F3A9EF30}"/>
              </a:ext>
            </a:extLst>
          </p:cNvPr>
          <p:cNvSpPr/>
          <p:nvPr/>
        </p:nvSpPr>
        <p:spPr>
          <a:xfrm>
            <a:off x="5921248" y="268224"/>
            <a:ext cx="365760" cy="2665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Containers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00EBB8-6355-4E70-A79F-80D64F2535A3}"/>
              </a:ext>
            </a:extLst>
          </p:cNvPr>
          <p:cNvSpPr txBox="1"/>
          <p:nvPr/>
        </p:nvSpPr>
        <p:spPr>
          <a:xfrm>
            <a:off x="609600" y="4245935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2D9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L200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E76E19-78B4-423B-814C-64D40DDB7B81}"/>
              </a:ext>
            </a:extLst>
          </p:cNvPr>
          <p:cNvSpPr txBox="1"/>
          <p:nvPr/>
        </p:nvSpPr>
        <p:spPr>
          <a:xfrm>
            <a:off x="605535" y="2768540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2D9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L300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B9531B-EB4E-4ED8-A290-E4A0A45388BB}"/>
              </a:ext>
            </a:extLst>
          </p:cNvPr>
          <p:cNvSpPr txBox="1"/>
          <p:nvPr/>
        </p:nvSpPr>
        <p:spPr>
          <a:xfrm>
            <a:off x="605535" y="1086589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2D91"/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L400+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EDF9CD1-FEEC-4A38-AB67-3649457A08B1}"/>
              </a:ext>
            </a:extLst>
          </p:cNvPr>
          <p:cNvSpPr txBox="1"/>
          <p:nvPr/>
        </p:nvSpPr>
        <p:spPr>
          <a:xfrm>
            <a:off x="5501787" y="6096000"/>
            <a:ext cx="22662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2D9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Technology &amp; Solution Area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CDAC9-38B2-42BC-A8E4-864522C6B28D}"/>
              </a:ext>
            </a:extLst>
          </p:cNvPr>
          <p:cNvSpPr txBox="1"/>
          <p:nvPr/>
        </p:nvSpPr>
        <p:spPr>
          <a:xfrm>
            <a:off x="250130" y="2184053"/>
            <a:ext cx="400110" cy="12342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C2D91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Semilight"/>
                <a:ea typeface="+mn-ea"/>
                <a:cs typeface="+mn-cs"/>
              </a:rPr>
              <a:t>Capability Level</a:t>
            </a:r>
          </a:p>
        </p:txBody>
      </p:sp>
      <p:pic>
        <p:nvPicPr>
          <p:cNvPr id="27" name="Picture 2" descr="The Inverted T">
            <a:extLst>
              <a:ext uri="{FF2B5EF4-FFF2-40B4-BE49-F238E27FC236}">
                <a16:creationId xmlns:a16="http://schemas.microsoft.com/office/drawing/2014/main" id="{C7B6A96A-E93D-4FE2-A820-EE8476484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99333" l="10000" r="95238">
                        <a14:foregroundMark x1="33571" y1="91333" x2="33571" y2="91333"/>
                        <a14:foregroundMark x1="50952" y1="8000" x2="50952" y2="8000"/>
                        <a14:foregroundMark x1="91190" y1="47167" x2="91190" y2="47167"/>
                        <a14:foregroundMark x1="96190" y1="58333" x2="96190" y2="58333"/>
                        <a14:foregroundMark x1="73095" y1="92333" x2="73095" y2="92333"/>
                        <a14:foregroundMark x1="65952" y1="93333" x2="65952" y2="93333"/>
                        <a14:foregroundMark x1="49762" y1="92000" x2="49762" y2="92000"/>
                        <a14:foregroundMark x1="41905" y1="89000" x2="41905" y2="89000"/>
                        <a14:foregroundMark x1="33810" y1="89000" x2="33810" y2="89000"/>
                        <a14:foregroundMark x1="29048" y1="88000" x2="39762" y2="94167"/>
                        <a14:foregroundMark x1="39762" y1="94167" x2="49524" y2="92500"/>
                        <a14:foregroundMark x1="75952" y1="98500" x2="26905" y2="99000"/>
                        <a14:foregroundMark x1="26905" y1="99000" x2="25238" y2="9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606730" y="-16709"/>
            <a:ext cx="4805566" cy="68650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41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  <p:bldP spid="22" grpId="0"/>
      <p:bldP spid="23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DC4D-4DF3-462E-828D-41DE0DD6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002060"/>
                </a:solidFill>
                <a:latin typeface="JACKPORT COLLEGE NCV" panose="02000506020000020004" pitchFamily="2" charset="0"/>
              </a:rPr>
              <a:t>Our OCP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5C3AB-56F2-477D-AD1C-52719042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" y="2055813"/>
            <a:ext cx="5156364" cy="3201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5CD89E-CB60-4B5F-AB52-5CF0E53D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57" y="3543178"/>
            <a:ext cx="5631779" cy="3216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69C29-E822-4982-964C-9CFE515BE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03" y="0"/>
            <a:ext cx="4512838" cy="39028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8C6212-4ED4-4F39-8F81-132A5E6FF3B6}"/>
              </a:ext>
            </a:extLst>
          </p:cNvPr>
          <p:cNvSpPr/>
          <p:nvPr/>
        </p:nvSpPr>
        <p:spPr>
          <a:xfrm>
            <a:off x="269271" y="1957826"/>
            <a:ext cx="5699573" cy="4543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97EE03-04B1-43B5-89BB-9C8554ED8472}"/>
              </a:ext>
            </a:extLst>
          </p:cNvPr>
          <p:cNvSpPr/>
          <p:nvPr/>
        </p:nvSpPr>
        <p:spPr>
          <a:xfrm>
            <a:off x="5738842" y="3543178"/>
            <a:ext cx="1626846" cy="3107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52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B0AC3D-16B1-43FA-A495-5853A4B7BC97}"/>
              </a:ext>
            </a:extLst>
          </p:cNvPr>
          <p:cNvSpPr txBox="1"/>
          <p:nvPr/>
        </p:nvSpPr>
        <p:spPr>
          <a:xfrm>
            <a:off x="1364523" y="323088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OCP P20 Summer Camp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6E536-4B3E-4A79-A80D-70A0A771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811"/>
            <a:ext cx="12192000" cy="36088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FCAE5A-9CD9-4174-B276-7602652603E4}"/>
              </a:ext>
            </a:extLst>
          </p:cNvPr>
          <p:cNvSpPr txBox="1"/>
          <p:nvPr/>
        </p:nvSpPr>
        <p:spPr>
          <a:xfrm>
            <a:off x="522514" y="2155743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Adam Grocholski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CC719-850C-4541-B0A3-506622A91C21}"/>
              </a:ext>
            </a:extLst>
          </p:cNvPr>
          <p:cNvSpPr txBox="1"/>
          <p:nvPr/>
        </p:nvSpPr>
        <p:spPr>
          <a:xfrm>
            <a:off x="7552003" y="2155743"/>
            <a:ext cx="4005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Peter Laudati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BC1254-1437-412B-A0C4-F2AEC941EDA1}"/>
              </a:ext>
            </a:extLst>
          </p:cNvPr>
          <p:cNvSpPr txBox="1"/>
          <p:nvPr/>
        </p:nvSpPr>
        <p:spPr>
          <a:xfrm>
            <a:off x="870857" y="2678963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Freestyle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362CB-1081-43B8-93B2-E83989DC4E67}"/>
              </a:ext>
            </a:extLst>
          </p:cNvPr>
          <p:cNvSpPr txBox="1"/>
          <p:nvPr/>
        </p:nvSpPr>
        <p:spPr>
          <a:xfrm>
            <a:off x="7885831" y="2678962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Freestyle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D6F58-EA11-412F-A4EF-045FDD6C8A48}"/>
              </a:ext>
            </a:extLst>
          </p:cNvPr>
          <p:cNvSpPr txBox="1"/>
          <p:nvPr/>
        </p:nvSpPr>
        <p:spPr>
          <a:xfrm>
            <a:off x="2927672" y="1364813"/>
            <a:ext cx="662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“Back to School 2017”</a:t>
            </a:r>
          </a:p>
        </p:txBody>
      </p:sp>
    </p:spTree>
    <p:extLst>
      <p:ext uri="{BB962C8B-B14F-4D97-AF65-F5344CB8AC3E}">
        <p14:creationId xmlns:p14="http://schemas.microsoft.com/office/powerpoint/2010/main" val="935499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34B150-73A2-4B22-9BFF-14D9192D6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22" y="1125079"/>
            <a:ext cx="8375155" cy="5429891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8909EC-AA42-426C-A259-D7DD4972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9" y="82321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No, just… 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77D70-50C7-4653-8443-B4A9C04BA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67" y="1333642"/>
            <a:ext cx="5012764" cy="5012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2DAFBC-5707-4FFE-B282-0B12B18A1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616446"/>
            <a:ext cx="5139950" cy="3854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23411E-1B1E-4820-B15F-C9179349E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937" y="1407884"/>
            <a:ext cx="6708288" cy="478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3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81CC-5B7B-4022-98C3-C758926A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2455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Circles of Life</a:t>
            </a:r>
            <a:b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2700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Individual Results are important yet…</a:t>
            </a:r>
            <a:endParaRPr lang="en-US" sz="6600" dirty="0">
              <a:solidFill>
                <a:srgbClr val="FFC000"/>
              </a:solidFill>
              <a:latin typeface="JACKPORT COLLEGE NCV" panose="0200050602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5D343-1ED1-4E3B-ABCC-D86D9E70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0" y="1571101"/>
            <a:ext cx="4770748" cy="413479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Learning from others is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IMPORTANTer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</a:p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Sharing is caring &amp; is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IMPORTANTest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</a:p>
          <a:p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5AF49-478F-4E78-B6CA-527906348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39" y="1690688"/>
            <a:ext cx="5137019" cy="4269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997D8D-E34F-44AB-8BC1-E3CEB2D1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01" y="2469823"/>
            <a:ext cx="3639865" cy="41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88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25D6-C13A-49EF-BB4E-69EC83D9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365125"/>
            <a:ext cx="11670384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This week is all about </a:t>
            </a:r>
            <a:r>
              <a:rPr lang="en-US" sz="4800" u="sng" dirty="0">
                <a:solidFill>
                  <a:srgbClr val="C0000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us</a:t>
            </a:r>
            <a:r>
              <a:rPr lang="en-US" sz="4800" dirty="0">
                <a:solidFill>
                  <a:srgbClr val="00206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34EC7-99B1-4229-9AD1-BB7F3B090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4" y="1806771"/>
            <a:ext cx="7985289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Focus and Be Present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If it’s not on fire, put email &amp; phones aside!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This is about growing OUR technical &amp; engagement skills together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This is about meeting new teammates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Make friends.  Learn who knows what.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Work on your circles:  Help others!  Learn from others!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D5F5B-7145-4365-B203-47FBAE80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04" y="1568117"/>
            <a:ext cx="3225589" cy="3225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7A7F2-9726-4CFB-81C9-7F48C50C8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704" y="4673392"/>
            <a:ext cx="3225589" cy="20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FAA16-4BAC-4AC9-8A6A-07990866C33D}"/>
              </a:ext>
            </a:extLst>
          </p:cNvPr>
          <p:cNvSpPr/>
          <p:nvPr/>
        </p:nvSpPr>
        <p:spPr>
          <a:xfrm>
            <a:off x="769065" y="0"/>
            <a:ext cx="5334000" cy="685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8FA97-CD1A-48F5-B693-940C295695E3}"/>
              </a:ext>
            </a:extLst>
          </p:cNvPr>
          <p:cNvSpPr/>
          <p:nvPr/>
        </p:nvSpPr>
        <p:spPr>
          <a:xfrm>
            <a:off x="908770" y="315750"/>
            <a:ext cx="4823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 B  I  N  G 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8E85D-5205-4F33-A9BE-F9168FF43546}"/>
              </a:ext>
            </a:extLst>
          </p:cNvPr>
          <p:cNvSpPr txBox="1"/>
          <p:nvPr/>
        </p:nvSpPr>
        <p:spPr>
          <a:xfrm>
            <a:off x="1024187" y="131084"/>
            <a:ext cx="482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EXCELLENCE &amp; READINESS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48851B-5155-4729-86F0-A240B1E7EC92}"/>
              </a:ext>
            </a:extLst>
          </p:cNvPr>
          <p:cNvSpPr/>
          <p:nvPr/>
        </p:nvSpPr>
        <p:spPr>
          <a:xfrm>
            <a:off x="960490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 MW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36E37-3FA9-4285-B7C2-A5B6FA571B49}"/>
              </a:ext>
            </a:extLst>
          </p:cNvPr>
          <p:cNvSpPr/>
          <p:nvPr/>
        </p:nvSpPr>
        <p:spPr>
          <a:xfrm>
            <a:off x="1932307" y="1411114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B2D90-7974-4488-A847-F72D4E3401B0}"/>
              </a:ext>
            </a:extLst>
          </p:cNvPr>
          <p:cNvSpPr/>
          <p:nvPr/>
        </p:nvSpPr>
        <p:spPr>
          <a:xfrm>
            <a:off x="2904124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Orche-stration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71FE1-DB01-46C5-81F2-3DA4B9C00895}"/>
              </a:ext>
            </a:extLst>
          </p:cNvPr>
          <p:cNvSpPr/>
          <p:nvPr/>
        </p:nvSpPr>
        <p:spPr>
          <a:xfrm>
            <a:off x="3875941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53EFB0-C4F2-4174-8B80-AA6ED5884A0F}"/>
              </a:ext>
            </a:extLst>
          </p:cNvPr>
          <p:cNvSpPr/>
          <p:nvPr/>
        </p:nvSpPr>
        <p:spPr>
          <a:xfrm>
            <a:off x="4847758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Leader-ship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3BFBA-CE0E-4743-875A-5564445C840C}"/>
              </a:ext>
            </a:extLst>
          </p:cNvPr>
          <p:cNvSpPr/>
          <p:nvPr/>
        </p:nvSpPr>
        <p:spPr>
          <a:xfrm>
            <a:off x="960490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Inno-vation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E6C57C-7F37-4232-967C-4F6F3D4CE8F9}"/>
              </a:ext>
            </a:extLst>
          </p:cNvPr>
          <p:cNvSpPr/>
          <p:nvPr/>
        </p:nvSpPr>
        <p:spPr>
          <a:xfrm>
            <a:off x="1932307" y="237749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BizApps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684862-229E-4451-A429-BA6CD5546963}"/>
              </a:ext>
            </a:extLst>
          </p:cNvPr>
          <p:cNvSpPr/>
          <p:nvPr/>
        </p:nvSpPr>
        <p:spPr>
          <a:xfrm>
            <a:off x="2904124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5516-098D-4185-8CC5-68443680BD25}"/>
              </a:ext>
            </a:extLst>
          </p:cNvPr>
          <p:cNvSpPr/>
          <p:nvPr/>
        </p:nvSpPr>
        <p:spPr>
          <a:xfrm>
            <a:off x="3875941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Offering Develop-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DBDAF4-1366-4EFE-99B1-63566F949DE3}"/>
              </a:ext>
            </a:extLst>
          </p:cNvPr>
          <p:cNvSpPr/>
          <p:nvPr/>
        </p:nvSpPr>
        <p:spPr>
          <a:xfrm>
            <a:off x="4847758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38A023-2161-45D6-9F5F-9CDE4C7D1D10}"/>
              </a:ext>
            </a:extLst>
          </p:cNvPr>
          <p:cNvSpPr/>
          <p:nvPr/>
        </p:nvSpPr>
        <p:spPr>
          <a:xfrm>
            <a:off x="960490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33176-F886-40F4-9297-CDB73F6349DD}"/>
              </a:ext>
            </a:extLst>
          </p:cNvPr>
          <p:cNvSpPr/>
          <p:nvPr/>
        </p:nvSpPr>
        <p:spPr>
          <a:xfrm>
            <a:off x="1932307" y="336808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Priorities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626AAB-46B8-4961-B9AA-38A6596ED473}"/>
              </a:ext>
            </a:extLst>
          </p:cNvPr>
          <p:cNvSpPr/>
          <p:nvPr/>
        </p:nvSpPr>
        <p:spPr>
          <a:xfrm>
            <a:off x="2904124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688D6-3AA4-4DC1-AC4E-1821B350DF0F}"/>
              </a:ext>
            </a:extLst>
          </p:cNvPr>
          <p:cNvSpPr/>
          <p:nvPr/>
        </p:nvSpPr>
        <p:spPr>
          <a:xfrm>
            <a:off x="3875941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4847A-6664-45B1-B47B-1CFE19E66BE5}"/>
              </a:ext>
            </a:extLst>
          </p:cNvPr>
          <p:cNvSpPr/>
          <p:nvPr/>
        </p:nvSpPr>
        <p:spPr>
          <a:xfrm>
            <a:off x="4847758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F1926-B7AB-44D8-A7A7-C3E2D6BE536A}"/>
              </a:ext>
            </a:extLst>
          </p:cNvPr>
          <p:cNvSpPr/>
          <p:nvPr/>
        </p:nvSpPr>
        <p:spPr>
          <a:xfrm>
            <a:off x="960490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Pricing, Licensing, &amp; CSP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179EF-6A2D-4A0D-B236-34957C6AB309}"/>
              </a:ext>
            </a:extLst>
          </p:cNvPr>
          <p:cNvSpPr/>
          <p:nvPr/>
        </p:nvSpPr>
        <p:spPr>
          <a:xfrm>
            <a:off x="1932307" y="435868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96BC63-8DC6-4F63-97C7-1B2F1C619FF6}"/>
              </a:ext>
            </a:extLst>
          </p:cNvPr>
          <p:cNvSpPr/>
          <p:nvPr/>
        </p:nvSpPr>
        <p:spPr>
          <a:xfrm>
            <a:off x="2904124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Compli-ance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73DBD-7435-4211-89CD-1EC446C90EBB}"/>
              </a:ext>
            </a:extLst>
          </p:cNvPr>
          <p:cNvSpPr/>
          <p:nvPr/>
        </p:nvSpPr>
        <p:spPr>
          <a:xfrm>
            <a:off x="3875941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 &amp; Infra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7CACC-6B95-49CF-B254-0DCA9F784E0A}"/>
              </a:ext>
            </a:extLst>
          </p:cNvPr>
          <p:cNvSpPr/>
          <p:nvPr/>
        </p:nvSpPr>
        <p:spPr>
          <a:xfrm>
            <a:off x="4847758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Network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584004-59FD-4D47-93C3-219DC0E94F07}"/>
              </a:ext>
            </a:extLst>
          </p:cNvPr>
          <p:cNvSpPr/>
          <p:nvPr/>
        </p:nvSpPr>
        <p:spPr>
          <a:xfrm>
            <a:off x="960490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L400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74120D-AC62-4C0D-8B12-C4D7086BF568}"/>
              </a:ext>
            </a:extLst>
          </p:cNvPr>
          <p:cNvSpPr/>
          <p:nvPr/>
        </p:nvSpPr>
        <p:spPr>
          <a:xfrm>
            <a:off x="1932307" y="534307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828D03-17B4-4D49-B859-205DA493005C}"/>
              </a:ext>
            </a:extLst>
          </p:cNvPr>
          <p:cNvSpPr/>
          <p:nvPr/>
        </p:nvSpPr>
        <p:spPr>
          <a:xfrm>
            <a:off x="2904124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Architecture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9D831F-E2AD-4ED0-9AD3-64C36CC5964A}"/>
              </a:ext>
            </a:extLst>
          </p:cNvPr>
          <p:cNvSpPr/>
          <p:nvPr/>
        </p:nvSpPr>
        <p:spPr>
          <a:xfrm>
            <a:off x="3875941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2025AA-225D-46D1-A3A7-08AD7C325489}"/>
              </a:ext>
            </a:extLst>
          </p:cNvPr>
          <p:cNvSpPr/>
          <p:nvPr/>
        </p:nvSpPr>
        <p:spPr>
          <a:xfrm>
            <a:off x="4847758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&amp; AI</a:t>
            </a: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9DCF5319-7731-417E-B6F2-4A05ED1E63E8}"/>
              </a:ext>
            </a:extLst>
          </p:cNvPr>
          <p:cNvSpPr/>
          <p:nvPr/>
        </p:nvSpPr>
        <p:spPr>
          <a:xfrm>
            <a:off x="2973314" y="3439597"/>
            <a:ext cx="781176" cy="756954"/>
          </a:xfrm>
          <a:prstGeom prst="star5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294BC4-AB24-44A5-98F1-4660BB30CCF4}"/>
              </a:ext>
            </a:extLst>
          </p:cNvPr>
          <p:cNvSpPr txBox="1"/>
          <p:nvPr/>
        </p:nvSpPr>
        <p:spPr>
          <a:xfrm>
            <a:off x="3116830" y="3686387"/>
            <a:ext cx="501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35B35F0-CF5C-4D3F-A334-868949DDF40F}"/>
              </a:ext>
            </a:extLst>
          </p:cNvPr>
          <p:cNvSpPr/>
          <p:nvPr/>
        </p:nvSpPr>
        <p:spPr>
          <a:xfrm>
            <a:off x="7225656" y="371680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A2E1B7-A78F-4518-B615-2C4F2A4EFAEA}"/>
              </a:ext>
            </a:extLst>
          </p:cNvPr>
          <p:cNvSpPr/>
          <p:nvPr/>
        </p:nvSpPr>
        <p:spPr>
          <a:xfrm>
            <a:off x="8005640" y="493724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3A71087-EEA1-45FE-8831-FD25BA45BB2A}"/>
              </a:ext>
            </a:extLst>
          </p:cNvPr>
          <p:cNvSpPr/>
          <p:nvPr/>
        </p:nvSpPr>
        <p:spPr>
          <a:xfrm>
            <a:off x="7922448" y="437678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8B5B8BE-859D-43AB-B3F9-D54660B79FFA}"/>
              </a:ext>
            </a:extLst>
          </p:cNvPr>
          <p:cNvSpPr/>
          <p:nvPr/>
        </p:nvSpPr>
        <p:spPr>
          <a:xfrm>
            <a:off x="7764692" y="3835034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8B705A5-D01E-4E7C-846A-4032F004E404}"/>
              </a:ext>
            </a:extLst>
          </p:cNvPr>
          <p:cNvSpPr/>
          <p:nvPr/>
        </p:nvSpPr>
        <p:spPr>
          <a:xfrm>
            <a:off x="8248198" y="461864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980A414-7712-4674-8DA9-1FA32FA7FCFB}"/>
              </a:ext>
            </a:extLst>
          </p:cNvPr>
          <p:cNvGrpSpPr/>
          <p:nvPr/>
        </p:nvGrpSpPr>
        <p:grpSpPr>
          <a:xfrm>
            <a:off x="6571422" y="3891218"/>
            <a:ext cx="1389769" cy="1853378"/>
            <a:chOff x="6551743" y="3636882"/>
            <a:chExt cx="1389769" cy="185337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EDE7108-B762-4C93-9FA5-F54BA1156537}"/>
                </a:ext>
              </a:extLst>
            </p:cNvPr>
            <p:cNvSpPr/>
            <p:nvPr/>
          </p:nvSpPr>
          <p:spPr>
            <a:xfrm>
              <a:off x="6641454" y="36368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B3A8409-C95A-4E71-AC4E-945470D62ECC}"/>
                </a:ext>
              </a:extLst>
            </p:cNvPr>
            <p:cNvSpPr/>
            <p:nvPr/>
          </p:nvSpPr>
          <p:spPr>
            <a:xfrm>
              <a:off x="6551743" y="383926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624DAEE-E4A1-4ACC-A1BC-3ADC640A8BA9}"/>
                </a:ext>
              </a:extLst>
            </p:cNvPr>
            <p:cNvSpPr/>
            <p:nvPr/>
          </p:nvSpPr>
          <p:spPr>
            <a:xfrm>
              <a:off x="6844098" y="40729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E1F67D8-FFBB-4936-850E-BEC95FCFECB5}"/>
                </a:ext>
              </a:extLst>
            </p:cNvPr>
            <p:cNvSpPr/>
            <p:nvPr/>
          </p:nvSpPr>
          <p:spPr>
            <a:xfrm>
              <a:off x="6963861" y="47756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97B8D64-E94B-4958-B50A-B608BAE26512}"/>
                </a:ext>
              </a:extLst>
            </p:cNvPr>
            <p:cNvSpPr/>
            <p:nvPr/>
          </p:nvSpPr>
          <p:spPr>
            <a:xfrm>
              <a:off x="7226948" y="47067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89775B-29B9-4589-AAD8-773927456C26}"/>
                </a:ext>
              </a:extLst>
            </p:cNvPr>
            <p:cNvSpPr/>
            <p:nvPr/>
          </p:nvSpPr>
          <p:spPr>
            <a:xfrm>
              <a:off x="7206988" y="45675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34E1CE3-9741-40D9-9229-DA62492C46D9}"/>
                </a:ext>
              </a:extLst>
            </p:cNvPr>
            <p:cNvSpPr/>
            <p:nvPr/>
          </p:nvSpPr>
          <p:spPr>
            <a:xfrm>
              <a:off x="6869439" y="4371300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5F7DA9E-FF28-4180-9397-32A45D73CC48}"/>
                </a:ext>
              </a:extLst>
            </p:cNvPr>
            <p:cNvSpPr/>
            <p:nvPr/>
          </p:nvSpPr>
          <p:spPr>
            <a:xfrm>
              <a:off x="6596599" y="425659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3A907AE-8276-4F28-A25B-F67A148BA877}"/>
              </a:ext>
            </a:extLst>
          </p:cNvPr>
          <p:cNvGrpSpPr/>
          <p:nvPr/>
        </p:nvGrpSpPr>
        <p:grpSpPr>
          <a:xfrm rot="11895958">
            <a:off x="7039779" y="4264707"/>
            <a:ext cx="1389769" cy="1853378"/>
            <a:chOff x="8654056" y="2922318"/>
            <a:chExt cx="1389769" cy="1853378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DCE35F5-B045-437A-B534-8466FF9E419A}"/>
                </a:ext>
              </a:extLst>
            </p:cNvPr>
            <p:cNvSpPr/>
            <p:nvPr/>
          </p:nvSpPr>
          <p:spPr>
            <a:xfrm>
              <a:off x="8743767" y="2922318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468AB3F-8B7C-42B1-9EAA-15880C8BE172}"/>
                </a:ext>
              </a:extLst>
            </p:cNvPr>
            <p:cNvSpPr/>
            <p:nvPr/>
          </p:nvSpPr>
          <p:spPr>
            <a:xfrm>
              <a:off x="8654056" y="312470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02EE21B-87A8-4F4F-AC61-E8C05A0F0045}"/>
                </a:ext>
              </a:extLst>
            </p:cNvPr>
            <p:cNvSpPr/>
            <p:nvPr/>
          </p:nvSpPr>
          <p:spPr>
            <a:xfrm>
              <a:off x="8946411" y="33584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568F4E3-69A1-4E19-9E8B-914940DAAAEC}"/>
                </a:ext>
              </a:extLst>
            </p:cNvPr>
            <p:cNvSpPr/>
            <p:nvPr/>
          </p:nvSpPr>
          <p:spPr>
            <a:xfrm>
              <a:off x="9066174" y="40611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C3F5214-CCEA-49C9-BEB7-547B60E1425E}"/>
                </a:ext>
              </a:extLst>
            </p:cNvPr>
            <p:cNvSpPr/>
            <p:nvPr/>
          </p:nvSpPr>
          <p:spPr>
            <a:xfrm>
              <a:off x="9329261" y="39921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5C77809-A087-48BB-A533-3D2288410FB6}"/>
                </a:ext>
              </a:extLst>
            </p:cNvPr>
            <p:cNvSpPr/>
            <p:nvPr/>
          </p:nvSpPr>
          <p:spPr>
            <a:xfrm>
              <a:off x="9309301" y="38529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84F514C-DD32-411E-AEE6-F5ECF14F2A80}"/>
                </a:ext>
              </a:extLst>
            </p:cNvPr>
            <p:cNvSpPr/>
            <p:nvPr/>
          </p:nvSpPr>
          <p:spPr>
            <a:xfrm>
              <a:off x="8971752" y="365673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41B836A-CF55-480E-B6DF-04043BD8F0B9}"/>
                </a:ext>
              </a:extLst>
            </p:cNvPr>
            <p:cNvSpPr/>
            <p:nvPr/>
          </p:nvSpPr>
          <p:spPr>
            <a:xfrm>
              <a:off x="8698912" y="354203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69EFEC2-C3F2-4B7D-BD72-85221588BA66}"/>
              </a:ext>
            </a:extLst>
          </p:cNvPr>
          <p:cNvGrpSpPr/>
          <p:nvPr/>
        </p:nvGrpSpPr>
        <p:grpSpPr>
          <a:xfrm rot="7893232">
            <a:off x="7851962" y="5271004"/>
            <a:ext cx="893450" cy="1193572"/>
            <a:chOff x="7881392" y="5219374"/>
            <a:chExt cx="893450" cy="119357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B06DDD6-EB88-4F0F-9CF2-6F41A4790461}"/>
                </a:ext>
              </a:extLst>
            </p:cNvPr>
            <p:cNvSpPr/>
            <p:nvPr/>
          </p:nvSpPr>
          <p:spPr>
            <a:xfrm rot="12600000">
              <a:off x="7881392" y="56983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05EEA4A-4DD4-4F7D-9811-1F1B80418708}"/>
                </a:ext>
              </a:extLst>
            </p:cNvPr>
            <p:cNvSpPr/>
            <p:nvPr/>
          </p:nvSpPr>
          <p:spPr>
            <a:xfrm rot="12600000">
              <a:off x="8060278" y="556796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EA85816-021A-4FC1-A4FC-B096534F71CE}"/>
                </a:ext>
              </a:extLst>
            </p:cNvPr>
            <p:cNvSpPr/>
            <p:nvPr/>
          </p:nvSpPr>
          <p:spPr>
            <a:xfrm rot="12600000">
              <a:off x="7923954" y="5219374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36EF091A-1BFD-4832-AC9A-9617D280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96" y="0"/>
            <a:ext cx="3850204" cy="17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476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FAA16-4BAC-4AC9-8A6A-07990866C33D}"/>
              </a:ext>
            </a:extLst>
          </p:cNvPr>
          <p:cNvSpPr/>
          <p:nvPr/>
        </p:nvSpPr>
        <p:spPr>
          <a:xfrm>
            <a:off x="769065" y="0"/>
            <a:ext cx="5334000" cy="685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8FA97-CD1A-48F5-B693-940C295695E3}"/>
              </a:ext>
            </a:extLst>
          </p:cNvPr>
          <p:cNvSpPr/>
          <p:nvPr/>
        </p:nvSpPr>
        <p:spPr>
          <a:xfrm>
            <a:off x="908770" y="315750"/>
            <a:ext cx="4823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 B  I  N  G 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8E85D-5205-4F33-A9BE-F9168FF43546}"/>
              </a:ext>
            </a:extLst>
          </p:cNvPr>
          <p:cNvSpPr txBox="1"/>
          <p:nvPr/>
        </p:nvSpPr>
        <p:spPr>
          <a:xfrm>
            <a:off x="1024187" y="131084"/>
            <a:ext cx="482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EXCELLENCE &amp; READINESS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48851B-5155-4729-86F0-A240B1E7EC92}"/>
              </a:ext>
            </a:extLst>
          </p:cNvPr>
          <p:cNvSpPr/>
          <p:nvPr/>
        </p:nvSpPr>
        <p:spPr>
          <a:xfrm>
            <a:off x="960490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 MW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36E37-3FA9-4285-B7C2-A5B6FA571B49}"/>
              </a:ext>
            </a:extLst>
          </p:cNvPr>
          <p:cNvSpPr/>
          <p:nvPr/>
        </p:nvSpPr>
        <p:spPr>
          <a:xfrm>
            <a:off x="1932307" y="1411114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B2D90-7974-4488-A847-F72D4E3401B0}"/>
              </a:ext>
            </a:extLst>
          </p:cNvPr>
          <p:cNvSpPr/>
          <p:nvPr/>
        </p:nvSpPr>
        <p:spPr>
          <a:xfrm>
            <a:off x="2904124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Orche-stration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71FE1-DB01-46C5-81F2-3DA4B9C00895}"/>
              </a:ext>
            </a:extLst>
          </p:cNvPr>
          <p:cNvSpPr/>
          <p:nvPr/>
        </p:nvSpPr>
        <p:spPr>
          <a:xfrm>
            <a:off x="3875941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53EFB0-C4F2-4174-8B80-AA6ED5884A0F}"/>
              </a:ext>
            </a:extLst>
          </p:cNvPr>
          <p:cNvSpPr/>
          <p:nvPr/>
        </p:nvSpPr>
        <p:spPr>
          <a:xfrm>
            <a:off x="4847758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Leader-ship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3BFBA-CE0E-4743-875A-5564445C840C}"/>
              </a:ext>
            </a:extLst>
          </p:cNvPr>
          <p:cNvSpPr/>
          <p:nvPr/>
        </p:nvSpPr>
        <p:spPr>
          <a:xfrm>
            <a:off x="960490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Inno-vation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E6C57C-7F37-4232-967C-4F6F3D4CE8F9}"/>
              </a:ext>
            </a:extLst>
          </p:cNvPr>
          <p:cNvSpPr/>
          <p:nvPr/>
        </p:nvSpPr>
        <p:spPr>
          <a:xfrm>
            <a:off x="1932307" y="237749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BizApps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684862-229E-4451-A429-BA6CD5546963}"/>
              </a:ext>
            </a:extLst>
          </p:cNvPr>
          <p:cNvSpPr/>
          <p:nvPr/>
        </p:nvSpPr>
        <p:spPr>
          <a:xfrm>
            <a:off x="2904124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5516-098D-4185-8CC5-68443680BD25}"/>
              </a:ext>
            </a:extLst>
          </p:cNvPr>
          <p:cNvSpPr/>
          <p:nvPr/>
        </p:nvSpPr>
        <p:spPr>
          <a:xfrm>
            <a:off x="3875941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Offering Develop-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DBDAF4-1366-4EFE-99B1-63566F949DE3}"/>
              </a:ext>
            </a:extLst>
          </p:cNvPr>
          <p:cNvSpPr/>
          <p:nvPr/>
        </p:nvSpPr>
        <p:spPr>
          <a:xfrm>
            <a:off x="4847758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38A023-2161-45D6-9F5F-9CDE4C7D1D10}"/>
              </a:ext>
            </a:extLst>
          </p:cNvPr>
          <p:cNvSpPr/>
          <p:nvPr/>
        </p:nvSpPr>
        <p:spPr>
          <a:xfrm>
            <a:off x="960490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33176-F886-40F4-9297-CDB73F6349DD}"/>
              </a:ext>
            </a:extLst>
          </p:cNvPr>
          <p:cNvSpPr/>
          <p:nvPr/>
        </p:nvSpPr>
        <p:spPr>
          <a:xfrm>
            <a:off x="1932307" y="336808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Priorities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626AAB-46B8-4961-B9AA-38A6596ED473}"/>
              </a:ext>
            </a:extLst>
          </p:cNvPr>
          <p:cNvSpPr/>
          <p:nvPr/>
        </p:nvSpPr>
        <p:spPr>
          <a:xfrm>
            <a:off x="2904124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688D6-3AA4-4DC1-AC4E-1821B350DF0F}"/>
              </a:ext>
            </a:extLst>
          </p:cNvPr>
          <p:cNvSpPr/>
          <p:nvPr/>
        </p:nvSpPr>
        <p:spPr>
          <a:xfrm>
            <a:off x="3875941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4847A-6664-45B1-B47B-1CFE19E66BE5}"/>
              </a:ext>
            </a:extLst>
          </p:cNvPr>
          <p:cNvSpPr/>
          <p:nvPr/>
        </p:nvSpPr>
        <p:spPr>
          <a:xfrm>
            <a:off x="4847758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F1926-B7AB-44D8-A7A7-C3E2D6BE536A}"/>
              </a:ext>
            </a:extLst>
          </p:cNvPr>
          <p:cNvSpPr/>
          <p:nvPr/>
        </p:nvSpPr>
        <p:spPr>
          <a:xfrm>
            <a:off x="960490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Pricing, Licensing, &amp; CSP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179EF-6A2D-4A0D-B236-34957C6AB309}"/>
              </a:ext>
            </a:extLst>
          </p:cNvPr>
          <p:cNvSpPr/>
          <p:nvPr/>
        </p:nvSpPr>
        <p:spPr>
          <a:xfrm>
            <a:off x="1932307" y="435868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96BC63-8DC6-4F63-97C7-1B2F1C619FF6}"/>
              </a:ext>
            </a:extLst>
          </p:cNvPr>
          <p:cNvSpPr/>
          <p:nvPr/>
        </p:nvSpPr>
        <p:spPr>
          <a:xfrm>
            <a:off x="2904124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Compli-ance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73DBD-7435-4211-89CD-1EC446C90EBB}"/>
              </a:ext>
            </a:extLst>
          </p:cNvPr>
          <p:cNvSpPr/>
          <p:nvPr/>
        </p:nvSpPr>
        <p:spPr>
          <a:xfrm>
            <a:off x="3875941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 &amp; Infra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7CACC-6B95-49CF-B254-0DCA9F784E0A}"/>
              </a:ext>
            </a:extLst>
          </p:cNvPr>
          <p:cNvSpPr/>
          <p:nvPr/>
        </p:nvSpPr>
        <p:spPr>
          <a:xfrm>
            <a:off x="4847758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Network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584004-59FD-4D47-93C3-219DC0E94F07}"/>
              </a:ext>
            </a:extLst>
          </p:cNvPr>
          <p:cNvSpPr/>
          <p:nvPr/>
        </p:nvSpPr>
        <p:spPr>
          <a:xfrm>
            <a:off x="960490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L400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74120D-AC62-4C0D-8B12-C4D7086BF568}"/>
              </a:ext>
            </a:extLst>
          </p:cNvPr>
          <p:cNvSpPr/>
          <p:nvPr/>
        </p:nvSpPr>
        <p:spPr>
          <a:xfrm>
            <a:off x="1932307" y="534307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828D03-17B4-4D49-B859-205DA493005C}"/>
              </a:ext>
            </a:extLst>
          </p:cNvPr>
          <p:cNvSpPr/>
          <p:nvPr/>
        </p:nvSpPr>
        <p:spPr>
          <a:xfrm>
            <a:off x="2904124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Architecture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9D831F-E2AD-4ED0-9AD3-64C36CC5964A}"/>
              </a:ext>
            </a:extLst>
          </p:cNvPr>
          <p:cNvSpPr/>
          <p:nvPr/>
        </p:nvSpPr>
        <p:spPr>
          <a:xfrm>
            <a:off x="3875941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2025AA-225D-46D1-A3A7-08AD7C325489}"/>
              </a:ext>
            </a:extLst>
          </p:cNvPr>
          <p:cNvSpPr/>
          <p:nvPr/>
        </p:nvSpPr>
        <p:spPr>
          <a:xfrm>
            <a:off x="4847758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&amp; AI</a:t>
            </a: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9DCF5319-7731-417E-B6F2-4A05ED1E63E8}"/>
              </a:ext>
            </a:extLst>
          </p:cNvPr>
          <p:cNvSpPr/>
          <p:nvPr/>
        </p:nvSpPr>
        <p:spPr>
          <a:xfrm>
            <a:off x="2973314" y="3439597"/>
            <a:ext cx="781176" cy="756954"/>
          </a:xfrm>
          <a:prstGeom prst="star5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294BC4-AB24-44A5-98F1-4660BB30CCF4}"/>
              </a:ext>
            </a:extLst>
          </p:cNvPr>
          <p:cNvSpPr txBox="1"/>
          <p:nvPr/>
        </p:nvSpPr>
        <p:spPr>
          <a:xfrm>
            <a:off x="3116830" y="3686387"/>
            <a:ext cx="501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AED990-DB56-4350-B3AD-9605D0AAE8FF}"/>
              </a:ext>
            </a:extLst>
          </p:cNvPr>
          <p:cNvSpPr/>
          <p:nvPr/>
        </p:nvSpPr>
        <p:spPr>
          <a:xfrm>
            <a:off x="7225656" y="371680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3739DC8-3870-4442-A5DE-20DBC20FA4E9}"/>
              </a:ext>
            </a:extLst>
          </p:cNvPr>
          <p:cNvSpPr/>
          <p:nvPr/>
        </p:nvSpPr>
        <p:spPr>
          <a:xfrm>
            <a:off x="8005640" y="493724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3CC3A5-43E2-486E-AEA2-3F5813A2A99B}"/>
              </a:ext>
            </a:extLst>
          </p:cNvPr>
          <p:cNvSpPr/>
          <p:nvPr/>
        </p:nvSpPr>
        <p:spPr>
          <a:xfrm>
            <a:off x="7922448" y="437678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89EFBF-B3E5-4CAB-96B1-790B7C5587AA}"/>
              </a:ext>
            </a:extLst>
          </p:cNvPr>
          <p:cNvSpPr/>
          <p:nvPr/>
        </p:nvSpPr>
        <p:spPr>
          <a:xfrm>
            <a:off x="7764692" y="3835034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7B9E446-711D-44D4-A17B-EC22F7F1EFE1}"/>
              </a:ext>
            </a:extLst>
          </p:cNvPr>
          <p:cNvSpPr/>
          <p:nvPr/>
        </p:nvSpPr>
        <p:spPr>
          <a:xfrm>
            <a:off x="8248198" y="461864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5FF6DD-F97A-4E70-BF84-8F3B4114372D}"/>
              </a:ext>
            </a:extLst>
          </p:cNvPr>
          <p:cNvGrpSpPr/>
          <p:nvPr/>
        </p:nvGrpSpPr>
        <p:grpSpPr>
          <a:xfrm>
            <a:off x="6571422" y="3891218"/>
            <a:ext cx="1389769" cy="1853378"/>
            <a:chOff x="6551743" y="3636882"/>
            <a:chExt cx="1389769" cy="185337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A4B6EE2-C90D-4012-B480-A02A0A629DA3}"/>
                </a:ext>
              </a:extLst>
            </p:cNvPr>
            <p:cNvSpPr/>
            <p:nvPr/>
          </p:nvSpPr>
          <p:spPr>
            <a:xfrm>
              <a:off x="6641454" y="36368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F9E989-BF0A-47CB-BC93-BC6E2B377A2E}"/>
                </a:ext>
              </a:extLst>
            </p:cNvPr>
            <p:cNvSpPr/>
            <p:nvPr/>
          </p:nvSpPr>
          <p:spPr>
            <a:xfrm>
              <a:off x="6551743" y="383926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815289A-66CE-4C58-884F-48E6195B3D99}"/>
                </a:ext>
              </a:extLst>
            </p:cNvPr>
            <p:cNvSpPr/>
            <p:nvPr/>
          </p:nvSpPr>
          <p:spPr>
            <a:xfrm>
              <a:off x="6844098" y="40729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BFFB1CD-195A-4288-ADA7-C9F0F1AB85EB}"/>
                </a:ext>
              </a:extLst>
            </p:cNvPr>
            <p:cNvSpPr/>
            <p:nvPr/>
          </p:nvSpPr>
          <p:spPr>
            <a:xfrm>
              <a:off x="6963861" y="47756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FDB6C2-DC5A-40F4-AEC1-AC149B15AD6C}"/>
                </a:ext>
              </a:extLst>
            </p:cNvPr>
            <p:cNvSpPr/>
            <p:nvPr/>
          </p:nvSpPr>
          <p:spPr>
            <a:xfrm>
              <a:off x="7226948" y="47067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8BBD88A-49CC-48E6-9EE0-B7D0C46CCF29}"/>
                </a:ext>
              </a:extLst>
            </p:cNvPr>
            <p:cNvSpPr/>
            <p:nvPr/>
          </p:nvSpPr>
          <p:spPr>
            <a:xfrm>
              <a:off x="7206988" y="45675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3D53071-272D-449B-8970-E943B61E4934}"/>
                </a:ext>
              </a:extLst>
            </p:cNvPr>
            <p:cNvSpPr/>
            <p:nvPr/>
          </p:nvSpPr>
          <p:spPr>
            <a:xfrm>
              <a:off x="6869439" y="4371300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6E01175-CCD5-4BC4-92BA-ECA62960E44E}"/>
                </a:ext>
              </a:extLst>
            </p:cNvPr>
            <p:cNvSpPr/>
            <p:nvPr/>
          </p:nvSpPr>
          <p:spPr>
            <a:xfrm>
              <a:off x="6596599" y="425659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1DE05-0223-4362-8DEC-6A06D7966F00}"/>
              </a:ext>
            </a:extLst>
          </p:cNvPr>
          <p:cNvGrpSpPr/>
          <p:nvPr/>
        </p:nvGrpSpPr>
        <p:grpSpPr>
          <a:xfrm rot="11895958">
            <a:off x="7039779" y="4264707"/>
            <a:ext cx="1389769" cy="1853378"/>
            <a:chOff x="8654056" y="2922318"/>
            <a:chExt cx="1389769" cy="18533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55A64E7-6389-49B8-BD50-FFC15B2A59FD}"/>
                </a:ext>
              </a:extLst>
            </p:cNvPr>
            <p:cNvSpPr/>
            <p:nvPr/>
          </p:nvSpPr>
          <p:spPr>
            <a:xfrm>
              <a:off x="8743767" y="2922318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557AF8C-2BEC-42EA-A5D1-1AE4BDB5AD92}"/>
                </a:ext>
              </a:extLst>
            </p:cNvPr>
            <p:cNvSpPr/>
            <p:nvPr/>
          </p:nvSpPr>
          <p:spPr>
            <a:xfrm>
              <a:off x="8654056" y="312470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004B1B4-691D-4451-A783-BD6F7E9A7C1A}"/>
                </a:ext>
              </a:extLst>
            </p:cNvPr>
            <p:cNvSpPr/>
            <p:nvPr/>
          </p:nvSpPr>
          <p:spPr>
            <a:xfrm>
              <a:off x="8946411" y="33584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6623BC4-E7FB-4521-A2AE-BB627E6E7506}"/>
                </a:ext>
              </a:extLst>
            </p:cNvPr>
            <p:cNvSpPr/>
            <p:nvPr/>
          </p:nvSpPr>
          <p:spPr>
            <a:xfrm>
              <a:off x="9066174" y="40611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7D24654-D0EF-4CA9-B88B-DDE0A58D21E0}"/>
                </a:ext>
              </a:extLst>
            </p:cNvPr>
            <p:cNvSpPr/>
            <p:nvPr/>
          </p:nvSpPr>
          <p:spPr>
            <a:xfrm>
              <a:off x="9329261" y="39921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6DDB6D0-A9C0-474D-986A-BEEB4B2BAC89}"/>
                </a:ext>
              </a:extLst>
            </p:cNvPr>
            <p:cNvSpPr/>
            <p:nvPr/>
          </p:nvSpPr>
          <p:spPr>
            <a:xfrm>
              <a:off x="9309301" y="38529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3966D82-9B87-4405-83B0-07806AE87602}"/>
                </a:ext>
              </a:extLst>
            </p:cNvPr>
            <p:cNvSpPr/>
            <p:nvPr/>
          </p:nvSpPr>
          <p:spPr>
            <a:xfrm>
              <a:off x="8971752" y="365673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F06908B-EFBE-49FE-A02E-4A4B194E4E9B}"/>
                </a:ext>
              </a:extLst>
            </p:cNvPr>
            <p:cNvSpPr/>
            <p:nvPr/>
          </p:nvSpPr>
          <p:spPr>
            <a:xfrm>
              <a:off x="8698912" y="354203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B4447-D4F0-4C48-B27A-E46F89F04489}"/>
              </a:ext>
            </a:extLst>
          </p:cNvPr>
          <p:cNvGrpSpPr/>
          <p:nvPr/>
        </p:nvGrpSpPr>
        <p:grpSpPr>
          <a:xfrm rot="7893232">
            <a:off x="7851962" y="5271004"/>
            <a:ext cx="893450" cy="1193572"/>
            <a:chOff x="7881392" y="5219374"/>
            <a:chExt cx="893450" cy="119357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872D51B-9818-4AA0-BBDE-0B9C7E170C1E}"/>
                </a:ext>
              </a:extLst>
            </p:cNvPr>
            <p:cNvSpPr/>
            <p:nvPr/>
          </p:nvSpPr>
          <p:spPr>
            <a:xfrm rot="12600000">
              <a:off x="7881392" y="56983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D0EEAD-5144-4F38-856B-766DB0C8363E}"/>
                </a:ext>
              </a:extLst>
            </p:cNvPr>
            <p:cNvSpPr/>
            <p:nvPr/>
          </p:nvSpPr>
          <p:spPr>
            <a:xfrm rot="12600000">
              <a:off x="8060278" y="556796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1F989AA-087E-41CF-AC6C-0E9E326496CB}"/>
                </a:ext>
              </a:extLst>
            </p:cNvPr>
            <p:cNvSpPr/>
            <p:nvPr/>
          </p:nvSpPr>
          <p:spPr>
            <a:xfrm rot="12600000">
              <a:off x="7923954" y="5219374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29E7FAFC-D652-4A0B-A24E-A7013652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96" y="0"/>
            <a:ext cx="3850204" cy="17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9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50482 -0.3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-16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-2.59259E-6 L -0.47201 -0.204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7" y="-10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2253 0.0136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6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5E-6 -7.40741E-7 L -0.24987 0.0710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-2.96296E-6 L -0.2707 -0.0219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7A88A3-73D8-4FBD-8EB5-A1F3935F1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554" y="751715"/>
            <a:ext cx="8014557" cy="6010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B81CC-5B7B-4022-98C3-C758926A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58" y="-102271"/>
            <a:ext cx="10515600" cy="1325563"/>
          </a:xfrm>
        </p:spPr>
        <p:txBody>
          <a:bodyPr>
            <a:normAutofit/>
          </a:bodyPr>
          <a:lstStyle/>
          <a:p>
            <a:r>
              <a:rPr lang="en-US" sz="59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 Formula</a:t>
            </a:r>
            <a:endParaRPr lang="en-US" sz="5900" dirty="0">
              <a:solidFill>
                <a:srgbClr val="FFC000"/>
              </a:solidFill>
              <a:latin typeface="JACKPORT COLLEGE NCV" panose="02000506020000020004" pitchFamily="2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8E3736-C360-4D2C-92C2-AADF6451D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231" y="1679770"/>
            <a:ext cx="7049202" cy="4451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Learn + Do = I Grow</a:t>
            </a:r>
          </a:p>
          <a:p>
            <a:pPr marL="0" indent="0">
              <a:buNone/>
            </a:pPr>
            <a:endParaRPr lang="en-US" sz="3600" dirty="0">
              <a:solidFill>
                <a:schemeClr val="bg1">
                  <a:lumMod val="9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(Learn + Do) x Share = We Grow</a:t>
            </a:r>
          </a:p>
        </p:txBody>
      </p:sp>
    </p:spTree>
    <p:extLst>
      <p:ext uri="{BB962C8B-B14F-4D97-AF65-F5344CB8AC3E}">
        <p14:creationId xmlns:p14="http://schemas.microsoft.com/office/powerpoint/2010/main" val="45686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BC7268-C054-493A-83F5-9A2863D09E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349F75-E75C-4B49-BCB0-8DBC2C227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191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>
                    <a:lumMod val="9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This just the start</a:t>
            </a:r>
          </a:p>
        </p:txBody>
      </p:sp>
    </p:spTree>
    <p:extLst>
      <p:ext uri="{BB962C8B-B14F-4D97-AF65-F5344CB8AC3E}">
        <p14:creationId xmlns:p14="http://schemas.microsoft.com/office/powerpoint/2010/main" val="3452718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2263FE-8F8C-4402-9C9B-5C799670F6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AFDB46-B807-44D7-A7D0-01BC94D0D87F}"/>
              </a:ext>
            </a:extLst>
          </p:cNvPr>
          <p:cNvSpPr txBox="1">
            <a:spLocks/>
          </p:cNvSpPr>
          <p:nvPr/>
        </p:nvSpPr>
        <p:spPr>
          <a:xfrm>
            <a:off x="-39269" y="5742691"/>
            <a:ext cx="122312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black">
                      <a:lumMod val="85000"/>
                      <a:lumOff val="1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UI Semibold" panose="020B0702040204020203" pitchFamily="34" charset="0"/>
                <a:ea typeface="+mj-ea"/>
                <a:cs typeface="Segoe UI Semibold" panose="020B0702040204020203" pitchFamily="34" charset="0"/>
              </a:rPr>
              <a:t>*results may vary</a:t>
            </a:r>
            <a:endParaRPr kumimoji="0" lang="en-US" sz="5400" b="0" i="0" u="none" strike="noStrike" kern="1200" cap="none" spc="0" normalizeH="0" baseline="0" noProof="0" dirty="0">
              <a:ln>
                <a:solidFill>
                  <a:prstClr val="black">
                    <a:lumMod val="85000"/>
                    <a:lumOff val="15000"/>
                  </a:prstClr>
                </a:solidFill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Segoe UI Semibold" panose="020B0702040204020203" pitchFamily="34" charset="0"/>
              <a:ea typeface="+mj-ea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70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7E32148-7386-4D10-84A4-3A3A9604A6A6}"/>
              </a:ext>
            </a:extLst>
          </p:cNvPr>
          <p:cNvSpPr txBox="1">
            <a:spLocks/>
          </p:cNvSpPr>
          <p:nvPr/>
        </p:nvSpPr>
        <p:spPr>
          <a:xfrm>
            <a:off x="3870032" y="1690748"/>
            <a:ext cx="5287524" cy="14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Rishi Arora, Sarah Barela, David Branscome, Sriram Ganapathy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1FCC07-13BB-4D89-A7F3-2D2888C9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87" y="373514"/>
            <a:ext cx="9040906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Thank you !_ _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0631D9-8E6D-491C-A987-85C0BAFEBE9A}"/>
              </a:ext>
            </a:extLst>
          </p:cNvPr>
          <p:cNvSpPr txBox="1">
            <a:spLocks/>
          </p:cNvSpPr>
          <p:nvPr/>
        </p:nvSpPr>
        <p:spPr>
          <a:xfrm>
            <a:off x="7162813" y="201089"/>
            <a:ext cx="4263294" cy="944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Chief Wranglers:</a:t>
            </a:r>
          </a:p>
          <a:p>
            <a:pPr marL="457200" marR="0" lvl="1" indent="0" algn="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Adam Grocholski and Peter Laudati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CCFD10-C50B-4F62-AF68-2B97EBAE0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69" y="764608"/>
            <a:ext cx="1146770" cy="1146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26F141-269D-4E24-A0F8-58AB8FEEA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60" y="764608"/>
            <a:ext cx="1150380" cy="1150380"/>
          </a:xfrm>
          <a:prstGeom prst="rect">
            <a:avLst/>
          </a:prstGeom>
        </p:spPr>
      </p:pic>
      <p:pic>
        <p:nvPicPr>
          <p:cNvPr id="13" name="Picture 6" descr=" Mike Richter">
            <a:extLst>
              <a:ext uri="{FF2B5EF4-FFF2-40B4-BE49-F238E27FC236}">
                <a16:creationId xmlns:a16="http://schemas.microsoft.com/office/drawing/2014/main" id="{1CFDF6A2-9A0B-462A-9C62-904DFD6D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466" y="3997661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 Rishi Arora">
            <a:extLst>
              <a:ext uri="{FF2B5EF4-FFF2-40B4-BE49-F238E27FC236}">
                <a16:creationId xmlns:a16="http://schemas.microsoft.com/office/drawing/2014/main" id="{542594C9-7E78-4D8F-B634-0A564E3A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1" y="2113372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 Sarah Barela">
            <a:extLst>
              <a:ext uri="{FF2B5EF4-FFF2-40B4-BE49-F238E27FC236}">
                <a16:creationId xmlns:a16="http://schemas.microsoft.com/office/drawing/2014/main" id="{354CDE1A-CAAB-46B3-ABB6-0427A5CFD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49" y="2112946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 David Branscome">
            <a:extLst>
              <a:ext uri="{FF2B5EF4-FFF2-40B4-BE49-F238E27FC236}">
                <a16:creationId xmlns:a16="http://schemas.microsoft.com/office/drawing/2014/main" id="{3EC08758-5D85-4085-A7F2-53BE12FDD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62" y="2112946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 Sriram Ganapathy">
            <a:extLst>
              <a:ext uri="{FF2B5EF4-FFF2-40B4-BE49-F238E27FC236}">
                <a16:creationId xmlns:a16="http://schemas.microsoft.com/office/drawing/2014/main" id="{772B41D5-A02F-497F-9856-C928DF6A8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75" y="2110294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 Travis Guinn">
            <a:extLst>
              <a:ext uri="{FF2B5EF4-FFF2-40B4-BE49-F238E27FC236}">
                <a16:creationId xmlns:a16="http://schemas.microsoft.com/office/drawing/2014/main" id="{3D7000C4-E5E8-4499-A306-C4D02AFD6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0" y="3045033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 Nick Johnson">
            <a:extLst>
              <a:ext uri="{FF2B5EF4-FFF2-40B4-BE49-F238E27FC236}">
                <a16:creationId xmlns:a16="http://schemas.microsoft.com/office/drawing/2014/main" id="{BA370A8A-8F79-4582-915D-58BB37ED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974" y="3028906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 Matt Hester">
            <a:extLst>
              <a:ext uri="{FF2B5EF4-FFF2-40B4-BE49-F238E27FC236}">
                <a16:creationId xmlns:a16="http://schemas.microsoft.com/office/drawing/2014/main" id="{77D8ADD7-81D9-4353-96A2-939117DB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48" y="3044181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2" descr=" Mike Patch">
            <a:extLst>
              <a:ext uri="{FF2B5EF4-FFF2-40B4-BE49-F238E27FC236}">
                <a16:creationId xmlns:a16="http://schemas.microsoft.com/office/drawing/2014/main" id="{4E4C7002-BB4E-40C1-9C93-EF58BF0C3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40" y="3997660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 Sam Surana">
            <a:extLst>
              <a:ext uri="{FF2B5EF4-FFF2-40B4-BE49-F238E27FC236}">
                <a16:creationId xmlns:a16="http://schemas.microsoft.com/office/drawing/2014/main" id="{3BF26154-EFBD-4140-90ED-7A2A889D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0" y="4981615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6" descr=" Jeff Wagner">
            <a:extLst>
              <a:ext uri="{FF2B5EF4-FFF2-40B4-BE49-F238E27FC236}">
                <a16:creationId xmlns:a16="http://schemas.microsoft.com/office/drawing/2014/main" id="{B4EB39CA-2AA8-4CF7-AE33-8838B1DCF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5" y="4979054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 Renato Leite">
            <a:extLst>
              <a:ext uri="{FF2B5EF4-FFF2-40B4-BE49-F238E27FC236}">
                <a16:creationId xmlns:a16="http://schemas.microsoft.com/office/drawing/2014/main" id="{E209CEB6-F1E7-49BE-9244-BAC2FB41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1" y="3997663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2" descr=" Kevin Hillinger">
            <a:extLst>
              <a:ext uri="{FF2B5EF4-FFF2-40B4-BE49-F238E27FC236}">
                <a16:creationId xmlns:a16="http://schemas.microsoft.com/office/drawing/2014/main" id="{31C82539-5AB3-4D42-B29F-FA7EA4FAD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961" y="3028906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4" descr=" Chris Mitchell (OCP)">
            <a:extLst>
              <a:ext uri="{FF2B5EF4-FFF2-40B4-BE49-F238E27FC236}">
                <a16:creationId xmlns:a16="http://schemas.microsoft.com/office/drawing/2014/main" id="{F0EEBFBF-19B9-46A0-B4F5-706D4ECA2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16" y="3997662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6" descr=" Shawn Weisfeld">
            <a:extLst>
              <a:ext uri="{FF2B5EF4-FFF2-40B4-BE49-F238E27FC236}">
                <a16:creationId xmlns:a16="http://schemas.microsoft.com/office/drawing/2014/main" id="{B7647735-8385-4130-92DA-7D8429F78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40" y="4979053"/>
            <a:ext cx="791513" cy="7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2AC5DA76-89CA-4061-9A51-AD190E686771}"/>
              </a:ext>
            </a:extLst>
          </p:cNvPr>
          <p:cNvSpPr txBox="1">
            <a:spLocks/>
          </p:cNvSpPr>
          <p:nvPr/>
        </p:nvSpPr>
        <p:spPr>
          <a:xfrm>
            <a:off x="107493" y="1432349"/>
            <a:ext cx="6956021" cy="9447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Summer Camp Subject and Content Leads: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5CB88A57-20BF-41C6-8A8F-B3F9BE9643BF}"/>
              </a:ext>
            </a:extLst>
          </p:cNvPr>
          <p:cNvSpPr txBox="1">
            <a:spLocks/>
          </p:cNvSpPr>
          <p:nvPr/>
        </p:nvSpPr>
        <p:spPr>
          <a:xfrm>
            <a:off x="3870032" y="2572425"/>
            <a:ext cx="5287524" cy="14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Travis Guinn, Matt Hester, Kevin Hillinger, Nick Johnson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BB63989-BDD9-4CB7-89A7-7D33287F5D70}"/>
              </a:ext>
            </a:extLst>
          </p:cNvPr>
          <p:cNvSpPr txBox="1">
            <a:spLocks/>
          </p:cNvSpPr>
          <p:nvPr/>
        </p:nvSpPr>
        <p:spPr>
          <a:xfrm>
            <a:off x="3870032" y="4482734"/>
            <a:ext cx="5287524" cy="14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Sam Surana, Jeff Wagner, Shawn Weisfeld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5B406F5F-2096-426D-9426-3C5E94100294}"/>
              </a:ext>
            </a:extLst>
          </p:cNvPr>
          <p:cNvSpPr txBox="1">
            <a:spLocks/>
          </p:cNvSpPr>
          <p:nvPr/>
        </p:nvSpPr>
        <p:spPr>
          <a:xfrm>
            <a:off x="3870032" y="3937790"/>
            <a:ext cx="5287524" cy="14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Renato Leite, Chris Mitchell, Mike Patch, Mike Richter</a:t>
            </a:r>
          </a:p>
        </p:txBody>
      </p:sp>
      <p:pic>
        <p:nvPicPr>
          <p:cNvPr id="2050" name="Picture 2" descr="Image result for shout out images">
            <a:extLst>
              <a:ext uri="{FF2B5EF4-FFF2-40B4-BE49-F238E27FC236}">
                <a16:creationId xmlns:a16="http://schemas.microsoft.com/office/drawing/2014/main" id="{57F03BB4-C9E2-4D53-90EE-1A40D9F76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898" y="4789173"/>
            <a:ext cx="24955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9D939-FBAC-4E40-9BF2-20A4C5E38728}"/>
              </a:ext>
            </a:extLst>
          </p:cNvPr>
          <p:cNvSpPr txBox="1"/>
          <p:nvPr/>
        </p:nvSpPr>
        <p:spPr>
          <a:xfrm>
            <a:off x="9157556" y="2072925"/>
            <a:ext cx="243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Logistics &amp; Venue: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Jodi Solomon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7B1C4C-A2E2-4532-8DB8-2096591C8B4A}"/>
              </a:ext>
            </a:extLst>
          </p:cNvPr>
          <p:cNvSpPr txBox="1"/>
          <p:nvPr/>
        </p:nvSpPr>
        <p:spPr>
          <a:xfrm>
            <a:off x="9191969" y="3431049"/>
            <a:ext cx="2433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LT Sponsor: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Scott Fuller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F68C6A3D-43BD-40FA-9FD4-142AAF3FF98B}"/>
              </a:ext>
            </a:extLst>
          </p:cNvPr>
          <p:cNvSpPr txBox="1">
            <a:spLocks/>
          </p:cNvSpPr>
          <p:nvPr/>
        </p:nvSpPr>
        <p:spPr>
          <a:xfrm>
            <a:off x="3870032" y="5441016"/>
            <a:ext cx="5287524" cy="1408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Harsha Bennur, Karen Moen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74DE6-5EC1-42E1-BAED-9635F95539A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2621" y="5819728"/>
            <a:ext cx="837649" cy="837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15827-F1A5-4606-B9B2-23707528C5A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70367" y="5853355"/>
            <a:ext cx="796094" cy="796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5F7B96-D81D-46A2-94DF-7189F1B38AE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79379" y="3599836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38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logistics">
            <a:extLst>
              <a:ext uri="{FF2B5EF4-FFF2-40B4-BE49-F238E27FC236}">
                <a16:creationId xmlns:a16="http://schemas.microsoft.com/office/drawing/2014/main" id="{F881C863-DC1B-46E7-9F98-7B1E3F21C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 b="13640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255" y="189634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Logistics</a:t>
            </a:r>
          </a:p>
        </p:txBody>
      </p:sp>
    </p:spTree>
    <p:extLst>
      <p:ext uri="{BB962C8B-B14F-4D97-AF65-F5344CB8AC3E}">
        <p14:creationId xmlns:p14="http://schemas.microsoft.com/office/powerpoint/2010/main" val="1497346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FF1FA-6748-48BD-B8D0-8683E8711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>
                <a:solidFill>
                  <a:srgbClr val="002060"/>
                </a:solidFill>
                <a:latin typeface="JACKPORT COLLEGE NCV" panose="02000506020000020004" pitchFamily="2" charset="0"/>
              </a:rPr>
              <a:t>Homeroom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58242-ADBC-4BA2-B48A-94814CB1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Welcome &amp; Intros – Adam &amp; Peter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Executive welcome – Scott Emigh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LT Welcome – Tony Surma &amp; Leslie Pickering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Summer Camp Agenda Overview – Adam &amp; Peter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P20 Program Overview – Tony Surma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Logistics – Adam &amp; Peter</a:t>
            </a:r>
          </a:p>
        </p:txBody>
      </p:sp>
    </p:spTree>
    <p:extLst>
      <p:ext uri="{BB962C8B-B14F-4D97-AF65-F5344CB8AC3E}">
        <p14:creationId xmlns:p14="http://schemas.microsoft.com/office/powerpoint/2010/main" val="438876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5741AB-A5EF-4C58-A541-8821B4B7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34" y="0"/>
            <a:ext cx="998153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90DEE34-9F5A-4FCE-9729-962D60EFF671}"/>
              </a:ext>
            </a:extLst>
          </p:cNvPr>
          <p:cNvSpPr/>
          <p:nvPr/>
        </p:nvSpPr>
        <p:spPr>
          <a:xfrm>
            <a:off x="7516483" y="2726824"/>
            <a:ext cx="3289540" cy="1915064"/>
          </a:xfrm>
          <a:prstGeom prst="rect">
            <a:avLst/>
          </a:prstGeom>
          <a:solidFill>
            <a:schemeClr val="accent1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Sessions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Lunch-n-Learn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Technical Strategy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3E3E7-AF5F-4EE1-9980-D1CE3CEAF52F}"/>
              </a:ext>
            </a:extLst>
          </p:cNvPr>
          <p:cNvSpPr/>
          <p:nvPr/>
        </p:nvSpPr>
        <p:spPr>
          <a:xfrm>
            <a:off x="7516483" y="4816617"/>
            <a:ext cx="3289540" cy="1054180"/>
          </a:xfrm>
          <a:prstGeom prst="rect">
            <a:avLst/>
          </a:prstGeom>
          <a:solidFill>
            <a:schemeClr val="accent2">
              <a:lumMod val="20000"/>
              <a:lumOff val="8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Ask-The-Experts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5EBDF2-D38E-4D9D-AEA9-1DD8B6AF0CDD}"/>
              </a:ext>
            </a:extLst>
          </p:cNvPr>
          <p:cNvSpPr/>
          <p:nvPr/>
        </p:nvSpPr>
        <p:spPr>
          <a:xfrm>
            <a:off x="4735078" y="3150894"/>
            <a:ext cx="1263852" cy="2277264"/>
          </a:xfrm>
          <a:prstGeom prst="rect">
            <a:avLst/>
          </a:prstGeom>
          <a:solidFill>
            <a:schemeClr val="accent2">
              <a:lumMod val="40000"/>
              <a:lumOff val="6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Solutioning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Laboratory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EDE994-C632-4BB0-BCAF-72AE51DAA592}"/>
              </a:ext>
            </a:extLst>
          </p:cNvPr>
          <p:cNvSpPr/>
          <p:nvPr/>
        </p:nvSpPr>
        <p:spPr>
          <a:xfrm>
            <a:off x="6482339" y="3279027"/>
            <a:ext cx="710553" cy="2288912"/>
          </a:xfrm>
          <a:prstGeom prst="rect">
            <a:avLst/>
          </a:prstGeom>
          <a:solidFill>
            <a:srgbClr val="00B050">
              <a:alpha val="5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</a:t>
            </a:r>
          </a:p>
        </p:txBody>
      </p:sp>
    </p:spTree>
    <p:extLst>
      <p:ext uri="{BB962C8B-B14F-4D97-AF65-F5344CB8AC3E}">
        <p14:creationId xmlns:p14="http://schemas.microsoft.com/office/powerpoint/2010/main" val="246157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58D7E2-6859-465E-AC3B-AB710DD8E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136" y="39462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chemeClr val="bg1"/>
                </a:solidFill>
                <a:latin typeface="JACKPORT COLLEGE NCV" panose="02000506020000020004" pitchFamily="2" charset="0"/>
              </a:rPr>
              <a:t>Logistics</a:t>
            </a:r>
            <a:b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3100" b="1" dirty="0">
                <a:solidFill>
                  <a:srgbClr val="FFFF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Food</a:t>
            </a:r>
            <a:endParaRPr lang="en-US" sz="6600" b="1" dirty="0">
              <a:solidFill>
                <a:srgbClr val="FFFF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0084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7FF6-AF36-4645-BA10-06059FCC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Logistics</a:t>
            </a:r>
            <a:br>
              <a:rPr lang="en-US" dirty="0"/>
            </a:br>
            <a:r>
              <a:rPr lang="en-US" sz="31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Thursday</a:t>
            </a:r>
            <a:endParaRPr lang="en-US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6852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B95F70-9353-488B-8469-52D6B5200F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6" r="4642" b="5534"/>
          <a:stretch/>
        </p:blipFill>
        <p:spPr>
          <a:xfrm>
            <a:off x="4989838" y="0"/>
            <a:ext cx="7202162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205373"/>
            <a:ext cx="3990126" cy="1465982"/>
          </a:xfrm>
        </p:spPr>
        <p:txBody>
          <a:bodyPr>
            <a:normAutofit fontScale="90000"/>
          </a:bodyPr>
          <a:lstStyle/>
          <a:p>
            <a:r>
              <a:rPr lang="en-US" sz="73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Logistics</a:t>
            </a:r>
            <a:br>
              <a:rPr lang="en-US" sz="3700" dirty="0">
                <a:latin typeface="JACKPORT COLLEGE NCV" panose="02000506020000020004" pitchFamily="2" charset="0"/>
              </a:rPr>
            </a:br>
            <a:r>
              <a:rPr lang="en-US" sz="31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Thursday – Dinner Cruise</a:t>
            </a:r>
            <a:endParaRPr lang="en-US" sz="370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FCB5-8AC2-4F6E-BCA4-7CB53D451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338" y="1923672"/>
            <a:ext cx="4626500" cy="450740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Set your alarm 30 mins EARLIER!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8:30AM START 1</a:t>
            </a:r>
            <a:r>
              <a:rPr lang="en-US" sz="2400" baseline="30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</a:t>
            </a:r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Period!!!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5:00-5:30 – Commencement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5:30-6:00pm – Load Buses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6:30-7:00pm – Get drink tickets from your hosts before boarding!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7:00-10pm – Cruise</a:t>
            </a:r>
          </a:p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10pm – Bus back to hotel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590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Logistics</a:t>
            </a:r>
            <a:b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31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TGI Friday!</a:t>
            </a:r>
            <a:endParaRPr lang="en-US" sz="660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FCB5-8AC2-4F6E-BCA4-7CB53D451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340" y="1977015"/>
            <a:ext cx="7181976" cy="4666009"/>
          </a:xfrm>
        </p:spPr>
        <p:txBody>
          <a:bodyPr>
            <a:normAutofit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7:30-9:00am – Breakfast here @ Marriott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9:00am-12noon – Team Meetings @ various Bellevue, 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Wa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locations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See your manager to find your location for Friday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Check out and stow your bags with Concierge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Bring bags with you if leaving directly for the airport at noon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12:00pm – Departures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A1162C-7A67-446E-B61B-6DE1D9907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18"/>
          <a:stretch/>
        </p:blipFill>
        <p:spPr>
          <a:xfrm>
            <a:off x="7713772" y="0"/>
            <a:ext cx="447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7FF6-AF36-4645-BA10-06059FCC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3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Logistics</a:t>
            </a:r>
            <a:br>
              <a:rPr lang="en-US" dirty="0"/>
            </a:br>
            <a:r>
              <a:rPr lang="en-US" sz="31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Miscellaneous</a:t>
            </a:r>
            <a:endParaRPr lang="en-US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4075F-F606-411F-AF8E-CBB55D5D6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55902"/>
            <a:ext cx="10249657" cy="46660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Wifi</a:t>
            </a:r>
            <a:r>
              <a:rPr lang="en-US" sz="5400" dirty="0">
                <a:latin typeface="Segoe UI Light" panose="020B0502040204020203" pitchFamily="34" charset="0"/>
                <a:cs typeface="Segoe UI Light" panose="020B0502040204020203" pitchFamily="34" charset="0"/>
              </a:rPr>
              <a:t>:  sunny2017</a:t>
            </a:r>
          </a:p>
          <a:p>
            <a:pPr marL="0" indent="0" algn="ctr">
              <a:buNone/>
            </a:pPr>
            <a:endParaRPr lang="en-US" sz="54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0" indent="0" algn="ctr">
              <a:buNone/>
            </a:pPr>
            <a:r>
              <a:rPr lang="en-US" sz="40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Content Repo &amp; Schedule: </a:t>
            </a:r>
            <a:r>
              <a:rPr lang="en-US" sz="4000" b="1" dirty="0">
                <a:latin typeface="Segoe UI Light" panose="020B0502040204020203" pitchFamily="34" charset="0"/>
                <a:cs typeface="Segoe UI Light" panose="020B0502040204020203" pitchFamily="34" charset="0"/>
                <a:hlinkClick r:id="rId3"/>
              </a:rPr>
              <a:t>https://aka.ms/FY18OCPSummerCampLinks</a:t>
            </a:r>
            <a:endParaRPr lang="en-US" sz="4000" b="1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1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52CB5-5774-4DCE-B0FF-F14EC2F1D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WIT &amp; MACH Breakfasts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B5D68-E4D1-4AC4-99D7-59B48CD69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WIT Breakfast – Wed – 730-9</a:t>
            </a:r>
          </a:p>
          <a:p>
            <a:endParaRPr lang="en-US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MACH Breakfast – Thurs – 7-830</a:t>
            </a:r>
          </a:p>
        </p:txBody>
      </p:sp>
    </p:spTree>
    <p:extLst>
      <p:ext uri="{BB962C8B-B14F-4D97-AF65-F5344CB8AC3E}">
        <p14:creationId xmlns:p14="http://schemas.microsoft.com/office/powerpoint/2010/main" val="9433184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BF44-EB13-455A-8952-4C4394F06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Game On!</a:t>
            </a: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61677380-5624-45FE-AF1E-07478D939E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409" y="742192"/>
            <a:ext cx="7641700" cy="57312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447660-2E3F-4FCD-B13B-7680941B3742}"/>
              </a:ext>
            </a:extLst>
          </p:cNvPr>
          <p:cNvSpPr/>
          <p:nvPr/>
        </p:nvSpPr>
        <p:spPr>
          <a:xfrm>
            <a:off x="4344409" y="5813405"/>
            <a:ext cx="2395506" cy="381504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7EA17F-E884-45EC-B16B-90FE39111B5A}"/>
              </a:ext>
            </a:extLst>
          </p:cNvPr>
          <p:cNvSpPr/>
          <p:nvPr/>
        </p:nvSpPr>
        <p:spPr>
          <a:xfrm>
            <a:off x="4717335" y="3607829"/>
            <a:ext cx="4602278" cy="236302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5F7FAC-C9CF-4A49-8011-4DF1B6F40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02" y="3684316"/>
            <a:ext cx="2039118" cy="20391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223AF8-7EDE-4B38-8F63-95FD7DE4D5AE}"/>
              </a:ext>
            </a:extLst>
          </p:cNvPr>
          <p:cNvSpPr txBox="1"/>
          <p:nvPr/>
        </p:nvSpPr>
        <p:spPr>
          <a:xfrm>
            <a:off x="4989838" y="4004509"/>
            <a:ext cx="4057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Segoe UI" panose="020B0502040204020203" pitchFamily="34" charset="0"/>
                <a:cs typeface="Segoe UI" panose="020B0502040204020203" pitchFamily="34" charset="0"/>
              </a:rPr>
              <a:t>Azure IaaS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E1284-7104-4D1C-985E-99C8DC2C76AE}"/>
              </a:ext>
            </a:extLst>
          </p:cNvPr>
          <p:cNvSpPr txBox="1"/>
          <p:nvPr/>
        </p:nvSpPr>
        <p:spPr>
          <a:xfrm>
            <a:off x="4989838" y="4858630"/>
            <a:ext cx="4057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Segoe UI" panose="020B0502040204020203" pitchFamily="34" charset="0"/>
                <a:cs typeface="Segoe UI" panose="020B0502040204020203" pitchFamily="34" charset="0"/>
              </a:rPr>
              <a:t>OSS on Azure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13" descr="A close up of a sign&#10;&#10;Description generated with high confidence">
            <a:extLst>
              <a:ext uri="{FF2B5EF4-FFF2-40B4-BE49-F238E27FC236}">
                <a16:creationId xmlns:a16="http://schemas.microsoft.com/office/drawing/2014/main" id="{A6E9A757-9308-460A-A2F6-53415DE94C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92" r="64574"/>
          <a:stretch/>
        </p:blipFill>
        <p:spPr>
          <a:xfrm>
            <a:off x="1206706" y="2586850"/>
            <a:ext cx="8112907" cy="2835317"/>
          </a:xfrm>
          <a:prstGeom prst="rect">
            <a:avLst/>
          </a:prstGeom>
        </p:spPr>
      </p:pic>
      <p:pic>
        <p:nvPicPr>
          <p:cNvPr id="16" name="Picture 15" descr="A close up of a sign&#10;&#10;Description generated with high confidence">
            <a:extLst>
              <a:ext uri="{FF2B5EF4-FFF2-40B4-BE49-F238E27FC236}">
                <a16:creationId xmlns:a16="http://schemas.microsoft.com/office/drawing/2014/main" id="{50B7566D-2A9D-4E41-9869-9EF7EC6290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9" t="81288" b="5999"/>
          <a:stretch/>
        </p:blipFill>
        <p:spPr>
          <a:xfrm>
            <a:off x="6770712" y="4199615"/>
            <a:ext cx="5097800" cy="216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6033D-F46C-4EC0-A372-730EAAECF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Logistics</a:t>
            </a:r>
            <a:b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3100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Saved By The Bell</a:t>
            </a:r>
            <a:endParaRPr lang="en-US" sz="6600" dirty="0">
              <a:solidFill>
                <a:schemeClr val="accent2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0FCB5-8AC2-4F6E-BCA4-7CB53D451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20" y="2123204"/>
            <a:ext cx="5651090" cy="43513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Save questions for “Hang with the Experts”</a:t>
            </a:r>
          </a:p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Raise your hand to go to the restrooms</a:t>
            </a:r>
          </a:p>
          <a:p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When the bell rings, move to the next period!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CA25FB-DE0E-4F96-8E53-787B1F041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484" y="823452"/>
            <a:ext cx="5651090" cy="56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73E04-25D1-4CE3-A3FE-1D5D58ED2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0" y="0"/>
            <a:ext cx="10143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03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B0AC3D-16B1-43FA-A495-5853A4B7BC97}"/>
              </a:ext>
            </a:extLst>
          </p:cNvPr>
          <p:cNvSpPr txBox="1"/>
          <p:nvPr/>
        </p:nvSpPr>
        <p:spPr>
          <a:xfrm>
            <a:off x="1364523" y="323088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JACKPORT COLLEGE NCV" panose="02000506020000020004" pitchFamily="2" charset="0"/>
                <a:ea typeface="+mn-ea"/>
                <a:cs typeface="+mn-cs"/>
              </a:rPr>
              <a:t>OCP P20 Summer Camp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6E536-4B3E-4A79-A80D-70A0A771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811"/>
            <a:ext cx="12192000" cy="360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80A85-A5EA-4D73-8D34-8C88F24EF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034" y="2786223"/>
            <a:ext cx="4078577" cy="3493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C52F68-4B63-45B0-9B8C-944815291D63}"/>
              </a:ext>
            </a:extLst>
          </p:cNvPr>
          <p:cNvSpPr txBox="1"/>
          <p:nvPr/>
        </p:nvSpPr>
        <p:spPr>
          <a:xfrm>
            <a:off x="2927672" y="1364813"/>
            <a:ext cx="662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“Back to School 2017”</a:t>
            </a:r>
          </a:p>
        </p:txBody>
      </p:sp>
    </p:spTree>
    <p:extLst>
      <p:ext uri="{BB962C8B-B14F-4D97-AF65-F5344CB8AC3E}">
        <p14:creationId xmlns:p14="http://schemas.microsoft.com/office/powerpoint/2010/main" val="3523585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BFA08-7C44-421F-AC58-5103EA15D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563" y="4374037"/>
            <a:ext cx="3996573" cy="14611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Tony Surma</a:t>
            </a:r>
            <a:endParaRPr lang="en-US" sz="2000" b="1" dirty="0">
              <a:solidFill>
                <a:srgbClr val="00B0F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49B18D-3BB7-4909-971B-98DE71E11120}"/>
              </a:ext>
            </a:extLst>
          </p:cNvPr>
          <p:cNvSpPr txBox="1"/>
          <p:nvPr/>
        </p:nvSpPr>
        <p:spPr>
          <a:xfrm>
            <a:off x="1337821" y="4960249"/>
            <a:ext cx="3338286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Chief Herder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4EB728-F21D-4255-A0CE-902690C2E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5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P20, Culture, &amp; Mindset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B0E22-3E7A-49F5-BE45-F4AB21C85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218" y="2233670"/>
            <a:ext cx="1847261" cy="184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34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DC4D-4DF3-462E-828D-41DE0DD67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New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5C3AB-56F2-477D-AD1C-52719042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8" y="2055813"/>
            <a:ext cx="5156364" cy="3201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5CD89E-CB60-4B5F-AB52-5CF0E53D1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057" y="3543178"/>
            <a:ext cx="5631779" cy="3216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69C29-E822-4982-964C-9CFE515BE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03" y="0"/>
            <a:ext cx="4512838" cy="390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BBFDE-782F-43FA-807D-1FCF226B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9" y="82321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New Organization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55AA7B-77E1-4770-A29B-F002C5F29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62" y="2065501"/>
            <a:ext cx="5429250" cy="391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87DB87-EE1A-4FB0-96F0-53EEEE8CE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8631" y="2359890"/>
            <a:ext cx="5510605" cy="370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936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34B150-73A2-4B22-9BFF-14D9192D6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22" y="1125079"/>
            <a:ext cx="8375155" cy="5429891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8909EC-AA42-426C-A259-D7DD4972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9" y="82321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New Organization, new anxieties?</a:t>
            </a:r>
          </a:p>
        </p:txBody>
      </p:sp>
    </p:spTree>
    <p:extLst>
      <p:ext uri="{BB962C8B-B14F-4D97-AF65-F5344CB8AC3E}">
        <p14:creationId xmlns:p14="http://schemas.microsoft.com/office/powerpoint/2010/main" val="634548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34B150-73A2-4B22-9BFF-14D9192D69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22" y="1125079"/>
            <a:ext cx="8375155" cy="5429891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8909EC-AA42-426C-A259-D7DD4972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19" y="82321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2060"/>
                </a:solidFill>
                <a:latin typeface="JACKPORT COLLEGE NCV" panose="02000506020000020004" pitchFamily="2" charset="0"/>
              </a:rPr>
              <a:t>No, just… NO!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B77D70-50C7-4653-8443-B4A9C04BA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167" y="1333642"/>
            <a:ext cx="5012764" cy="50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51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05269-A15D-49BB-B079-89A755C9E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263" y="1888652"/>
            <a:ext cx="4690328" cy="46903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E19D59-F92D-4E5A-B569-E5533BD65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503" y="487674"/>
            <a:ext cx="114818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>
                <a:latin typeface="Segoe UI Light" panose="020B0502040204020203" pitchFamily="34" charset="0"/>
                <a:cs typeface="Segoe UI Light" panose="020B0502040204020203" pitchFamily="34" charset="0"/>
              </a:rPr>
              <a:t>We are</a:t>
            </a:r>
            <a:r>
              <a:rPr lang="en-US" sz="600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7300" b="1" i="1" u="sng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ONE</a:t>
            </a:r>
            <a:r>
              <a:rPr lang="en-US" sz="6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CP </a:t>
            </a:r>
            <a:r>
              <a:rPr lang="en-US" sz="7300" b="1" i="1" u="sng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TECHNICAL</a:t>
            </a:r>
            <a:r>
              <a:rPr lang="en-US" sz="6000" dirty="0">
                <a:latin typeface="Segoe UI Light" panose="020B0502040204020203" pitchFamily="34" charset="0"/>
                <a:cs typeface="Segoe UI Light" panose="020B0502040204020203" pitchFamily="34" charset="0"/>
              </a:rPr>
              <a:t> Team!</a:t>
            </a:r>
          </a:p>
        </p:txBody>
      </p:sp>
    </p:spTree>
    <p:extLst>
      <p:ext uri="{BB962C8B-B14F-4D97-AF65-F5344CB8AC3E}">
        <p14:creationId xmlns:p14="http://schemas.microsoft.com/office/powerpoint/2010/main" val="73585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AFBDB-839E-460C-910D-A18E1C27D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Culture &amp; Growth Mindset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2E3A85-B0D2-485B-80B9-BAB1403D6307}"/>
              </a:ext>
            </a:extLst>
          </p:cNvPr>
          <p:cNvSpPr txBox="1">
            <a:spLocks/>
          </p:cNvSpPr>
          <p:nvPr/>
        </p:nvSpPr>
        <p:spPr>
          <a:xfrm>
            <a:off x="753358" y="1387442"/>
            <a:ext cx="10515600" cy="6064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Goal: To attract, retain, and grow the </a:t>
            </a:r>
            <a:r>
              <a:rPr lang="en-US" i="1" u="sng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best</a:t>
            </a:r>
            <a:r>
              <a:rPr lang="en-US" dirty="0">
                <a:solidFill>
                  <a:schemeClr val="accent2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technical talent in the company!</a:t>
            </a:r>
          </a:p>
        </p:txBody>
      </p:sp>
      <p:pic>
        <p:nvPicPr>
          <p:cNvPr id="2049" name="Picture 1" descr="Image of a person head looking left with&#10;                     lock depicting fixed mindset">
            <a:extLst>
              <a:ext uri="{FF2B5EF4-FFF2-40B4-BE49-F238E27FC236}">
                <a16:creationId xmlns:a16="http://schemas.microsoft.com/office/drawing/2014/main" id="{C778BEA1-75E1-4A8F-9683-D3087D7E0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32" y="2370154"/>
            <a:ext cx="11811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A322A35-84BB-40CC-86E5-58367CA1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960" y="3794125"/>
            <a:ext cx="4633962" cy="22467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228528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1A1A1A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Fixed Mindset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leads to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 desire to look smart and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therefore a tendency to avoid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challenges, give up easily, see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failures as fruitless or worse, ignore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useful negative feedback and feel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rgbClr val="5E626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threatened by the success of others.</a:t>
            </a:r>
          </a:p>
        </p:txBody>
      </p:sp>
      <p:pic>
        <p:nvPicPr>
          <p:cNvPr id="2051" name="Picture 3" descr="Image of a person head looking right with&#10;                     growing leaf depicting growth mindset">
            <a:extLst>
              <a:ext uri="{FF2B5EF4-FFF2-40B4-BE49-F238E27FC236}">
                <a16:creationId xmlns:a16="http://schemas.microsoft.com/office/drawing/2014/main" id="{750D84FC-4355-4CA1-A863-C342C13A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447" y="2370154"/>
            <a:ext cx="11811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F3C363-EDDC-4ACF-BC18-F17EA4070DAA}"/>
              </a:ext>
            </a:extLst>
          </p:cNvPr>
          <p:cNvSpPr txBox="1"/>
          <p:nvPr/>
        </p:nvSpPr>
        <p:spPr>
          <a:xfrm>
            <a:off x="5995448" y="3794124"/>
            <a:ext cx="416664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1A1A1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Growth Mindset</a:t>
            </a:r>
            <a:r>
              <a:rPr lang="en-US" altLang="en-US" dirty="0">
                <a:solidFill>
                  <a:srgbClr val="5E62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leads to</a:t>
            </a:r>
            <a:br>
              <a:rPr lang="en-US" altLang="en-US" dirty="0">
                <a:solidFill>
                  <a:srgbClr val="5E62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altLang="en-US" dirty="0">
                <a:solidFill>
                  <a:srgbClr val="5E6264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desire to learn and therefore a tendency to embrace challenges, persist in the face of setback, see failures as essential to mastery, learn from criticism and find lessons and inspiration in the success of others.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90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81CC-5B7B-4022-98C3-C758926A7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24553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Circles of Life</a:t>
            </a:r>
            <a:b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</a:br>
            <a:r>
              <a:rPr lang="en-US" sz="2700" dirty="0">
                <a:solidFill>
                  <a:srgbClr val="FFC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Scorecard is important, BUT…</a:t>
            </a:r>
            <a:endParaRPr lang="en-US" sz="6600" dirty="0">
              <a:solidFill>
                <a:srgbClr val="FFC000"/>
              </a:solidFill>
              <a:latin typeface="JACKPORT COLLEGE NCV" panose="02000506020000020004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5D343-1ED1-4E3B-ABCC-D86D9E70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270" y="1571101"/>
            <a:ext cx="4770748" cy="4134793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Sharing is caring is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IMPORTANTer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</a:p>
          <a:p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Learning from others is </a:t>
            </a:r>
            <a:r>
              <a:rPr lang="en-US" sz="20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IMPORTANTer</a:t>
            </a:r>
            <a:r>
              <a:rPr lang="en-US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65AF49-478F-4E78-B6CA-527906348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39" y="1690688"/>
            <a:ext cx="5137019" cy="4269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997D8D-E34F-44AB-8BC1-E3CEB2D15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01" y="2469823"/>
            <a:ext cx="3639865" cy="419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732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B25D6-C13A-49EF-BB4E-69EC83D91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670" y="365125"/>
            <a:ext cx="11670384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This week is all about </a:t>
            </a:r>
            <a:r>
              <a:rPr lang="en-US" sz="4800" u="sng" dirty="0">
                <a:solidFill>
                  <a:srgbClr val="C0000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YOU</a:t>
            </a:r>
            <a:r>
              <a:rPr lang="en-US" sz="4800" dirty="0">
                <a:solidFill>
                  <a:srgbClr val="00206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, not your customers!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34EC7-99B1-4229-9AD1-BB7F3B090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54" y="1806771"/>
            <a:ext cx="7985289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Focus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If it’s not on fire, put email &amp; phones aside!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Stay in the moment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This is not about what team you’re on, what role you’re in, or what customer segment(s) you work with.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This is about growing YOUR technical skills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This is about meeting your new teammates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Make friends.  Learn who knows what.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Work on your circles:  Help others!  Learn from others!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D5F5B-7145-4365-B203-47FBAE80D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704" y="1568117"/>
            <a:ext cx="3225589" cy="3225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7A7F2-9726-4CFB-81C9-7F48C50C82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6704" y="4673392"/>
            <a:ext cx="3225589" cy="20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8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9F75-E75C-4B49-BCB0-8DBC2C22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Get your hands dirty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1560E-4909-474E-A13D-BC6EE57E4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63" y="1731250"/>
            <a:ext cx="4909316" cy="367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BC7268-C054-493A-83F5-9A2863D09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776" y="1690688"/>
            <a:ext cx="6334125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7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DB0AC3D-16B1-43FA-A495-5853A4B7BC97}"/>
              </a:ext>
            </a:extLst>
          </p:cNvPr>
          <p:cNvSpPr txBox="1"/>
          <p:nvPr/>
        </p:nvSpPr>
        <p:spPr>
          <a:xfrm>
            <a:off x="1364523" y="323088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JACKPORT COLLEGE NCV" panose="02000506020000020004" pitchFamily="2" charset="0"/>
                <a:ea typeface="+mn-ea"/>
                <a:cs typeface="+mn-cs"/>
              </a:rPr>
              <a:t>OCP P20 Summer Camp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96E536-4B3E-4A79-A80D-70A0A7713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8811"/>
            <a:ext cx="12192000" cy="360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80A85-A5EA-4D73-8D34-8C88F24EFC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034" y="2786223"/>
            <a:ext cx="4078577" cy="34933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B8D2F-3DBF-450C-9A89-B904B5ECE1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86" y="2260042"/>
            <a:ext cx="4545671" cy="45456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70E4AF-779D-45CF-A15B-53D077CE2ABB}"/>
              </a:ext>
            </a:extLst>
          </p:cNvPr>
          <p:cNvSpPr txBox="1"/>
          <p:nvPr/>
        </p:nvSpPr>
        <p:spPr>
          <a:xfrm>
            <a:off x="2927672" y="1364813"/>
            <a:ext cx="662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“Back to School 2017”</a:t>
            </a:r>
          </a:p>
        </p:txBody>
      </p:sp>
    </p:spTree>
    <p:extLst>
      <p:ext uri="{BB962C8B-B14F-4D97-AF65-F5344CB8AC3E}">
        <p14:creationId xmlns:p14="http://schemas.microsoft.com/office/powerpoint/2010/main" val="24599440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B5DAD-8570-4B71-81B9-B01BA1CF7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B9518-50F3-4CE6-BE80-92251A2E6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2263FE-8F8C-4402-9C9B-5C799670F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84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84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FBB5D-6C2E-4A22-B841-5F549584B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312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002060"/>
                </a:solidFill>
                <a:latin typeface="JACKPORT COLLEGE NCV" panose="02000506020000020004" pitchFamily="2" charset="0"/>
                <a:cs typeface="Segoe UI Light" panose="020B0502040204020203" pitchFamily="34" charset="0"/>
              </a:rPr>
              <a:t>Help each other,  Learn from each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9C24C-C4FB-4C7A-85DB-00E7A1FA6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16B35-7689-4722-85C5-C9B068A4B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609" y="2184674"/>
            <a:ext cx="3230781" cy="3367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B9CCB1-F448-4EBD-A83C-1B731B7DB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64" y="1468691"/>
            <a:ext cx="3916085" cy="52234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3A8ED-A2FF-4AF9-B2C0-CFC197C30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8166" y="2400279"/>
            <a:ext cx="4403834" cy="293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095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2BD6-F28A-48CD-8066-F9B786DD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 Program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98B4F-329A-44CF-BA2D-7607ED6B2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History &amp; Goals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Activities</a:t>
            </a:r>
          </a:p>
          <a:p>
            <a:pPr lvl="1" font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Summer camp (breadth)</a:t>
            </a:r>
          </a:p>
          <a:p>
            <a:pPr lvl="1" font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Sprints (depth)</a:t>
            </a:r>
          </a:p>
          <a:p>
            <a:pPr lvl="1" font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v-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Hackfests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 (depth)</a:t>
            </a:r>
          </a:p>
          <a:p>
            <a:pPr lvl="1" font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Community (sharing)</a:t>
            </a:r>
          </a:p>
          <a:p>
            <a:pPr lvl="1" font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Teams Site (sharing)</a:t>
            </a:r>
          </a:p>
          <a:p>
            <a:pPr lvl="1" fontAlgn="ctr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Solutioning Office Hours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08160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FAA16-4BAC-4AC9-8A6A-07990866C33D}"/>
              </a:ext>
            </a:extLst>
          </p:cNvPr>
          <p:cNvSpPr/>
          <p:nvPr/>
        </p:nvSpPr>
        <p:spPr>
          <a:xfrm>
            <a:off x="769065" y="0"/>
            <a:ext cx="5334000" cy="685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8FA97-CD1A-48F5-B693-940C295695E3}"/>
              </a:ext>
            </a:extLst>
          </p:cNvPr>
          <p:cNvSpPr/>
          <p:nvPr/>
        </p:nvSpPr>
        <p:spPr>
          <a:xfrm>
            <a:off x="908770" y="315750"/>
            <a:ext cx="4823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 B  I  N  G 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8E85D-5205-4F33-A9BE-F9168FF43546}"/>
              </a:ext>
            </a:extLst>
          </p:cNvPr>
          <p:cNvSpPr txBox="1"/>
          <p:nvPr/>
        </p:nvSpPr>
        <p:spPr>
          <a:xfrm>
            <a:off x="1024187" y="131084"/>
            <a:ext cx="482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EXCELLENCE &amp; READINESS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48851B-5155-4729-86F0-A240B1E7EC92}"/>
              </a:ext>
            </a:extLst>
          </p:cNvPr>
          <p:cNvSpPr/>
          <p:nvPr/>
        </p:nvSpPr>
        <p:spPr>
          <a:xfrm>
            <a:off x="960490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 MW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36E37-3FA9-4285-B7C2-A5B6FA571B49}"/>
              </a:ext>
            </a:extLst>
          </p:cNvPr>
          <p:cNvSpPr/>
          <p:nvPr/>
        </p:nvSpPr>
        <p:spPr>
          <a:xfrm>
            <a:off x="1932307" y="1411114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B2D90-7974-4488-A847-F72D4E3401B0}"/>
              </a:ext>
            </a:extLst>
          </p:cNvPr>
          <p:cNvSpPr/>
          <p:nvPr/>
        </p:nvSpPr>
        <p:spPr>
          <a:xfrm>
            <a:off x="2904124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Orche-stration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71FE1-DB01-46C5-81F2-3DA4B9C00895}"/>
              </a:ext>
            </a:extLst>
          </p:cNvPr>
          <p:cNvSpPr/>
          <p:nvPr/>
        </p:nvSpPr>
        <p:spPr>
          <a:xfrm>
            <a:off x="3875941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53EFB0-C4F2-4174-8B80-AA6ED5884A0F}"/>
              </a:ext>
            </a:extLst>
          </p:cNvPr>
          <p:cNvSpPr/>
          <p:nvPr/>
        </p:nvSpPr>
        <p:spPr>
          <a:xfrm>
            <a:off x="4847758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Leader-ship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3BFBA-CE0E-4743-875A-5564445C840C}"/>
              </a:ext>
            </a:extLst>
          </p:cNvPr>
          <p:cNvSpPr/>
          <p:nvPr/>
        </p:nvSpPr>
        <p:spPr>
          <a:xfrm>
            <a:off x="960490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Inno-vation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E6C57C-7F37-4232-967C-4F6F3D4CE8F9}"/>
              </a:ext>
            </a:extLst>
          </p:cNvPr>
          <p:cNvSpPr/>
          <p:nvPr/>
        </p:nvSpPr>
        <p:spPr>
          <a:xfrm>
            <a:off x="1932307" y="237749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BizApps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684862-229E-4451-A429-BA6CD5546963}"/>
              </a:ext>
            </a:extLst>
          </p:cNvPr>
          <p:cNvSpPr/>
          <p:nvPr/>
        </p:nvSpPr>
        <p:spPr>
          <a:xfrm>
            <a:off x="2904124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5516-098D-4185-8CC5-68443680BD25}"/>
              </a:ext>
            </a:extLst>
          </p:cNvPr>
          <p:cNvSpPr/>
          <p:nvPr/>
        </p:nvSpPr>
        <p:spPr>
          <a:xfrm>
            <a:off x="3875941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Offering Develop-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DBDAF4-1366-4EFE-99B1-63566F949DE3}"/>
              </a:ext>
            </a:extLst>
          </p:cNvPr>
          <p:cNvSpPr/>
          <p:nvPr/>
        </p:nvSpPr>
        <p:spPr>
          <a:xfrm>
            <a:off x="4847758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38A023-2161-45D6-9F5F-9CDE4C7D1D10}"/>
              </a:ext>
            </a:extLst>
          </p:cNvPr>
          <p:cNvSpPr/>
          <p:nvPr/>
        </p:nvSpPr>
        <p:spPr>
          <a:xfrm>
            <a:off x="960490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33176-F886-40F4-9297-CDB73F6349DD}"/>
              </a:ext>
            </a:extLst>
          </p:cNvPr>
          <p:cNvSpPr/>
          <p:nvPr/>
        </p:nvSpPr>
        <p:spPr>
          <a:xfrm>
            <a:off x="1932307" y="336808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Priorities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626AAB-46B8-4961-B9AA-38A6596ED473}"/>
              </a:ext>
            </a:extLst>
          </p:cNvPr>
          <p:cNvSpPr/>
          <p:nvPr/>
        </p:nvSpPr>
        <p:spPr>
          <a:xfrm>
            <a:off x="2904124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688D6-3AA4-4DC1-AC4E-1821B350DF0F}"/>
              </a:ext>
            </a:extLst>
          </p:cNvPr>
          <p:cNvSpPr/>
          <p:nvPr/>
        </p:nvSpPr>
        <p:spPr>
          <a:xfrm>
            <a:off x="3875941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4847A-6664-45B1-B47B-1CFE19E66BE5}"/>
              </a:ext>
            </a:extLst>
          </p:cNvPr>
          <p:cNvSpPr/>
          <p:nvPr/>
        </p:nvSpPr>
        <p:spPr>
          <a:xfrm>
            <a:off x="4847758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F1926-B7AB-44D8-A7A7-C3E2D6BE536A}"/>
              </a:ext>
            </a:extLst>
          </p:cNvPr>
          <p:cNvSpPr/>
          <p:nvPr/>
        </p:nvSpPr>
        <p:spPr>
          <a:xfrm>
            <a:off x="960490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Pricing, Licensing, &amp; CSP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179EF-6A2D-4A0D-B236-34957C6AB309}"/>
              </a:ext>
            </a:extLst>
          </p:cNvPr>
          <p:cNvSpPr/>
          <p:nvPr/>
        </p:nvSpPr>
        <p:spPr>
          <a:xfrm>
            <a:off x="1932307" y="435868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96BC63-8DC6-4F63-97C7-1B2F1C619FF6}"/>
              </a:ext>
            </a:extLst>
          </p:cNvPr>
          <p:cNvSpPr/>
          <p:nvPr/>
        </p:nvSpPr>
        <p:spPr>
          <a:xfrm>
            <a:off x="2904124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Compli-ance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73DBD-7435-4211-89CD-1EC446C90EBB}"/>
              </a:ext>
            </a:extLst>
          </p:cNvPr>
          <p:cNvSpPr/>
          <p:nvPr/>
        </p:nvSpPr>
        <p:spPr>
          <a:xfrm>
            <a:off x="3875941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 &amp; Infra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7CACC-6B95-49CF-B254-0DCA9F784E0A}"/>
              </a:ext>
            </a:extLst>
          </p:cNvPr>
          <p:cNvSpPr/>
          <p:nvPr/>
        </p:nvSpPr>
        <p:spPr>
          <a:xfrm>
            <a:off x="4847758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Network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584004-59FD-4D47-93C3-219DC0E94F07}"/>
              </a:ext>
            </a:extLst>
          </p:cNvPr>
          <p:cNvSpPr/>
          <p:nvPr/>
        </p:nvSpPr>
        <p:spPr>
          <a:xfrm>
            <a:off x="960490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L400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74120D-AC62-4C0D-8B12-C4D7086BF568}"/>
              </a:ext>
            </a:extLst>
          </p:cNvPr>
          <p:cNvSpPr/>
          <p:nvPr/>
        </p:nvSpPr>
        <p:spPr>
          <a:xfrm>
            <a:off x="1932307" y="534307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828D03-17B4-4D49-B859-205DA493005C}"/>
              </a:ext>
            </a:extLst>
          </p:cNvPr>
          <p:cNvSpPr/>
          <p:nvPr/>
        </p:nvSpPr>
        <p:spPr>
          <a:xfrm>
            <a:off x="2904124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Architecture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9D831F-E2AD-4ED0-9AD3-64C36CC5964A}"/>
              </a:ext>
            </a:extLst>
          </p:cNvPr>
          <p:cNvSpPr/>
          <p:nvPr/>
        </p:nvSpPr>
        <p:spPr>
          <a:xfrm>
            <a:off x="3875941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2025AA-225D-46D1-A3A7-08AD7C325489}"/>
              </a:ext>
            </a:extLst>
          </p:cNvPr>
          <p:cNvSpPr/>
          <p:nvPr/>
        </p:nvSpPr>
        <p:spPr>
          <a:xfrm>
            <a:off x="4847758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&amp; AI</a:t>
            </a: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9DCF5319-7731-417E-B6F2-4A05ED1E63E8}"/>
              </a:ext>
            </a:extLst>
          </p:cNvPr>
          <p:cNvSpPr/>
          <p:nvPr/>
        </p:nvSpPr>
        <p:spPr>
          <a:xfrm>
            <a:off x="2973314" y="3439597"/>
            <a:ext cx="781176" cy="756954"/>
          </a:xfrm>
          <a:prstGeom prst="star5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294BC4-AB24-44A5-98F1-4660BB30CCF4}"/>
              </a:ext>
            </a:extLst>
          </p:cNvPr>
          <p:cNvSpPr txBox="1"/>
          <p:nvPr/>
        </p:nvSpPr>
        <p:spPr>
          <a:xfrm>
            <a:off x="3116830" y="3686387"/>
            <a:ext cx="501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35B35F0-CF5C-4D3F-A334-868949DDF40F}"/>
              </a:ext>
            </a:extLst>
          </p:cNvPr>
          <p:cNvSpPr/>
          <p:nvPr/>
        </p:nvSpPr>
        <p:spPr>
          <a:xfrm>
            <a:off x="7225656" y="371680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54A2E1B7-A78F-4518-B615-2C4F2A4EFAEA}"/>
              </a:ext>
            </a:extLst>
          </p:cNvPr>
          <p:cNvSpPr/>
          <p:nvPr/>
        </p:nvSpPr>
        <p:spPr>
          <a:xfrm>
            <a:off x="8005640" y="493724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3A71087-EEA1-45FE-8831-FD25BA45BB2A}"/>
              </a:ext>
            </a:extLst>
          </p:cNvPr>
          <p:cNvSpPr/>
          <p:nvPr/>
        </p:nvSpPr>
        <p:spPr>
          <a:xfrm>
            <a:off x="7922448" y="437678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8B5B8BE-859D-43AB-B3F9-D54660B79FFA}"/>
              </a:ext>
            </a:extLst>
          </p:cNvPr>
          <p:cNvSpPr/>
          <p:nvPr/>
        </p:nvSpPr>
        <p:spPr>
          <a:xfrm>
            <a:off x="7764692" y="3835034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88B705A5-D01E-4E7C-846A-4032F004E404}"/>
              </a:ext>
            </a:extLst>
          </p:cNvPr>
          <p:cNvSpPr/>
          <p:nvPr/>
        </p:nvSpPr>
        <p:spPr>
          <a:xfrm>
            <a:off x="8248198" y="461864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980A414-7712-4674-8DA9-1FA32FA7FCFB}"/>
              </a:ext>
            </a:extLst>
          </p:cNvPr>
          <p:cNvGrpSpPr/>
          <p:nvPr/>
        </p:nvGrpSpPr>
        <p:grpSpPr>
          <a:xfrm>
            <a:off x="6571422" y="3891218"/>
            <a:ext cx="1389769" cy="1853378"/>
            <a:chOff x="6551743" y="3636882"/>
            <a:chExt cx="1389769" cy="1853378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2EDE7108-B762-4C93-9FA5-F54BA1156537}"/>
                </a:ext>
              </a:extLst>
            </p:cNvPr>
            <p:cNvSpPr/>
            <p:nvPr/>
          </p:nvSpPr>
          <p:spPr>
            <a:xfrm>
              <a:off x="6641454" y="36368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B3A8409-C95A-4E71-AC4E-945470D62ECC}"/>
                </a:ext>
              </a:extLst>
            </p:cNvPr>
            <p:cNvSpPr/>
            <p:nvPr/>
          </p:nvSpPr>
          <p:spPr>
            <a:xfrm>
              <a:off x="6551743" y="383926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0624DAEE-E4A1-4ACC-A1BC-3ADC640A8BA9}"/>
                </a:ext>
              </a:extLst>
            </p:cNvPr>
            <p:cNvSpPr/>
            <p:nvPr/>
          </p:nvSpPr>
          <p:spPr>
            <a:xfrm>
              <a:off x="6844098" y="40729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E1F67D8-FFBB-4936-850E-BEC95FCFECB5}"/>
                </a:ext>
              </a:extLst>
            </p:cNvPr>
            <p:cNvSpPr/>
            <p:nvPr/>
          </p:nvSpPr>
          <p:spPr>
            <a:xfrm>
              <a:off x="6963861" y="47756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797B8D64-E94B-4958-B50A-B608BAE26512}"/>
                </a:ext>
              </a:extLst>
            </p:cNvPr>
            <p:cNvSpPr/>
            <p:nvPr/>
          </p:nvSpPr>
          <p:spPr>
            <a:xfrm>
              <a:off x="7226948" y="47067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4B89775B-29B9-4589-AAD8-773927456C26}"/>
                </a:ext>
              </a:extLst>
            </p:cNvPr>
            <p:cNvSpPr/>
            <p:nvPr/>
          </p:nvSpPr>
          <p:spPr>
            <a:xfrm>
              <a:off x="7206988" y="45675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34E1CE3-9741-40D9-9229-DA62492C46D9}"/>
                </a:ext>
              </a:extLst>
            </p:cNvPr>
            <p:cNvSpPr/>
            <p:nvPr/>
          </p:nvSpPr>
          <p:spPr>
            <a:xfrm>
              <a:off x="6869439" y="4371300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A5F7DA9E-FF28-4180-9397-32A45D73CC48}"/>
                </a:ext>
              </a:extLst>
            </p:cNvPr>
            <p:cNvSpPr/>
            <p:nvPr/>
          </p:nvSpPr>
          <p:spPr>
            <a:xfrm>
              <a:off x="6596599" y="425659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3A907AE-8276-4F28-A25B-F67A148BA877}"/>
              </a:ext>
            </a:extLst>
          </p:cNvPr>
          <p:cNvGrpSpPr/>
          <p:nvPr/>
        </p:nvGrpSpPr>
        <p:grpSpPr>
          <a:xfrm rot="11895958">
            <a:off x="7039779" y="4264707"/>
            <a:ext cx="1389769" cy="1853378"/>
            <a:chOff x="8654056" y="2922318"/>
            <a:chExt cx="1389769" cy="1853378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DCE35F5-B045-437A-B534-8466FF9E419A}"/>
                </a:ext>
              </a:extLst>
            </p:cNvPr>
            <p:cNvSpPr/>
            <p:nvPr/>
          </p:nvSpPr>
          <p:spPr>
            <a:xfrm>
              <a:off x="8743767" y="2922318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468AB3F-8B7C-42B1-9EAA-15880C8BE172}"/>
                </a:ext>
              </a:extLst>
            </p:cNvPr>
            <p:cNvSpPr/>
            <p:nvPr/>
          </p:nvSpPr>
          <p:spPr>
            <a:xfrm>
              <a:off x="8654056" y="312470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02EE21B-87A8-4F4F-AC61-E8C05A0F0045}"/>
                </a:ext>
              </a:extLst>
            </p:cNvPr>
            <p:cNvSpPr/>
            <p:nvPr/>
          </p:nvSpPr>
          <p:spPr>
            <a:xfrm>
              <a:off x="8946411" y="33584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7568F4E3-69A1-4E19-9E8B-914940DAAAEC}"/>
                </a:ext>
              </a:extLst>
            </p:cNvPr>
            <p:cNvSpPr/>
            <p:nvPr/>
          </p:nvSpPr>
          <p:spPr>
            <a:xfrm>
              <a:off x="9066174" y="40611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C3F5214-CCEA-49C9-BEB7-547B60E1425E}"/>
                </a:ext>
              </a:extLst>
            </p:cNvPr>
            <p:cNvSpPr/>
            <p:nvPr/>
          </p:nvSpPr>
          <p:spPr>
            <a:xfrm>
              <a:off x="9329261" y="39921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75C77809-A087-48BB-A533-3D2288410FB6}"/>
                </a:ext>
              </a:extLst>
            </p:cNvPr>
            <p:cNvSpPr/>
            <p:nvPr/>
          </p:nvSpPr>
          <p:spPr>
            <a:xfrm>
              <a:off x="9309301" y="38529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84F514C-DD32-411E-AEE6-F5ECF14F2A80}"/>
                </a:ext>
              </a:extLst>
            </p:cNvPr>
            <p:cNvSpPr/>
            <p:nvPr/>
          </p:nvSpPr>
          <p:spPr>
            <a:xfrm>
              <a:off x="8971752" y="365673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41B836A-CF55-480E-B6DF-04043BD8F0B9}"/>
                </a:ext>
              </a:extLst>
            </p:cNvPr>
            <p:cNvSpPr/>
            <p:nvPr/>
          </p:nvSpPr>
          <p:spPr>
            <a:xfrm>
              <a:off x="8698912" y="354203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E69EFEC2-C3F2-4B7D-BD72-85221588BA66}"/>
              </a:ext>
            </a:extLst>
          </p:cNvPr>
          <p:cNvGrpSpPr/>
          <p:nvPr/>
        </p:nvGrpSpPr>
        <p:grpSpPr>
          <a:xfrm rot="7893232">
            <a:off x="7851962" y="5271004"/>
            <a:ext cx="893450" cy="1193572"/>
            <a:chOff x="7881392" y="5219374"/>
            <a:chExt cx="893450" cy="119357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B06DDD6-EB88-4F0F-9CF2-6F41A4790461}"/>
                </a:ext>
              </a:extLst>
            </p:cNvPr>
            <p:cNvSpPr/>
            <p:nvPr/>
          </p:nvSpPr>
          <p:spPr>
            <a:xfrm rot="12600000">
              <a:off x="7881392" y="56983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105EEA4A-4DD4-4F7D-9811-1F1B80418708}"/>
                </a:ext>
              </a:extLst>
            </p:cNvPr>
            <p:cNvSpPr/>
            <p:nvPr/>
          </p:nvSpPr>
          <p:spPr>
            <a:xfrm rot="12600000">
              <a:off x="8060278" y="556796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EA85816-021A-4FC1-A4FC-B096534F71CE}"/>
                </a:ext>
              </a:extLst>
            </p:cNvPr>
            <p:cNvSpPr/>
            <p:nvPr/>
          </p:nvSpPr>
          <p:spPr>
            <a:xfrm rot="12600000">
              <a:off x="7923954" y="5219374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36EF091A-1BFD-4832-AC9A-9617D280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96" y="0"/>
            <a:ext cx="3850204" cy="17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96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FAA16-4BAC-4AC9-8A6A-07990866C33D}"/>
              </a:ext>
            </a:extLst>
          </p:cNvPr>
          <p:cNvSpPr/>
          <p:nvPr/>
        </p:nvSpPr>
        <p:spPr>
          <a:xfrm>
            <a:off x="769065" y="0"/>
            <a:ext cx="5334000" cy="6858000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Heavy" panose="020B09030201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E8FA97-CD1A-48F5-B693-940C295695E3}"/>
              </a:ext>
            </a:extLst>
          </p:cNvPr>
          <p:cNvSpPr/>
          <p:nvPr/>
        </p:nvSpPr>
        <p:spPr>
          <a:xfrm>
            <a:off x="908770" y="315750"/>
            <a:ext cx="482375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 B  I  N  G 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8E85D-5205-4F33-A9BE-F9168FF43546}"/>
              </a:ext>
            </a:extLst>
          </p:cNvPr>
          <p:cNvSpPr txBox="1"/>
          <p:nvPr/>
        </p:nvSpPr>
        <p:spPr>
          <a:xfrm>
            <a:off x="1024187" y="131084"/>
            <a:ext cx="4823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Heavy" panose="020B0903020102020204" pitchFamily="34" charset="0"/>
                <a:ea typeface="+mn-ea"/>
                <a:cs typeface="+mn-cs"/>
              </a:rPr>
              <a:t>EXCELLENCE &amp; READINESS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48851B-5155-4729-86F0-A240B1E7EC92}"/>
              </a:ext>
            </a:extLst>
          </p:cNvPr>
          <p:cNvSpPr/>
          <p:nvPr/>
        </p:nvSpPr>
        <p:spPr>
          <a:xfrm>
            <a:off x="960490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 MW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F36E37-3FA9-4285-B7C2-A5B6FA571B49}"/>
              </a:ext>
            </a:extLst>
          </p:cNvPr>
          <p:cNvSpPr/>
          <p:nvPr/>
        </p:nvSpPr>
        <p:spPr>
          <a:xfrm>
            <a:off x="1932307" y="1411114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Operating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B2D90-7974-4488-A847-F72D4E3401B0}"/>
              </a:ext>
            </a:extLst>
          </p:cNvPr>
          <p:cNvSpPr/>
          <p:nvPr/>
        </p:nvSpPr>
        <p:spPr>
          <a:xfrm>
            <a:off x="2904124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Orche-stration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C71FE1-DB01-46C5-81F2-3DA4B9C00895}"/>
              </a:ext>
            </a:extLst>
          </p:cNvPr>
          <p:cNvSpPr/>
          <p:nvPr/>
        </p:nvSpPr>
        <p:spPr>
          <a:xfrm>
            <a:off x="3875941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Partner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53EFB0-C4F2-4174-8B80-AA6ED5884A0F}"/>
              </a:ext>
            </a:extLst>
          </p:cNvPr>
          <p:cNvSpPr/>
          <p:nvPr/>
        </p:nvSpPr>
        <p:spPr>
          <a:xfrm>
            <a:off x="4847758" y="1404905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Leader-ship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73BFBA-CE0E-4743-875A-5564445C840C}"/>
              </a:ext>
            </a:extLst>
          </p:cNvPr>
          <p:cNvSpPr/>
          <p:nvPr/>
        </p:nvSpPr>
        <p:spPr>
          <a:xfrm>
            <a:off x="960490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Inno-vation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DE6C57C-7F37-4232-967C-4F6F3D4CE8F9}"/>
              </a:ext>
            </a:extLst>
          </p:cNvPr>
          <p:cNvSpPr/>
          <p:nvPr/>
        </p:nvSpPr>
        <p:spPr>
          <a:xfrm>
            <a:off x="1932307" y="237749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BizApps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684862-229E-4451-A429-BA6CD5546963}"/>
              </a:ext>
            </a:extLst>
          </p:cNvPr>
          <p:cNvSpPr/>
          <p:nvPr/>
        </p:nvSpPr>
        <p:spPr>
          <a:xfrm>
            <a:off x="2904124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Enable-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13F5516-098D-4185-8CC5-68443680BD25}"/>
              </a:ext>
            </a:extLst>
          </p:cNvPr>
          <p:cNvSpPr/>
          <p:nvPr/>
        </p:nvSpPr>
        <p:spPr>
          <a:xfrm>
            <a:off x="3875941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Offering Develop-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3DBDAF4-1366-4EFE-99B1-63566F949DE3}"/>
              </a:ext>
            </a:extLst>
          </p:cNvPr>
          <p:cNvSpPr/>
          <p:nvPr/>
        </p:nvSpPr>
        <p:spPr>
          <a:xfrm>
            <a:off x="4847758" y="2371281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F38A023-2161-45D6-9F5F-9CDE4C7D1D10}"/>
              </a:ext>
            </a:extLst>
          </p:cNvPr>
          <p:cNvSpPr/>
          <p:nvPr/>
        </p:nvSpPr>
        <p:spPr>
          <a:xfrm>
            <a:off x="960490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RoleEx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433176-F886-40F4-9297-CDB73F6349DD}"/>
              </a:ext>
            </a:extLst>
          </p:cNvPr>
          <p:cNvSpPr/>
          <p:nvPr/>
        </p:nvSpPr>
        <p:spPr>
          <a:xfrm>
            <a:off x="1932307" y="336808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Core Priorities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3626AAB-46B8-4961-B9AA-38A6596ED473}"/>
              </a:ext>
            </a:extLst>
          </p:cNvPr>
          <p:cNvSpPr/>
          <p:nvPr/>
        </p:nvSpPr>
        <p:spPr>
          <a:xfrm>
            <a:off x="2904124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1D688D6-3AA4-4DC1-AC4E-1821B350DF0F}"/>
              </a:ext>
            </a:extLst>
          </p:cNvPr>
          <p:cNvSpPr/>
          <p:nvPr/>
        </p:nvSpPr>
        <p:spPr>
          <a:xfrm>
            <a:off x="3875941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Score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4847A-6664-45B1-B47B-1CFE19E66BE5}"/>
              </a:ext>
            </a:extLst>
          </p:cNvPr>
          <p:cNvSpPr/>
          <p:nvPr/>
        </p:nvSpPr>
        <p:spPr>
          <a:xfrm>
            <a:off x="4847758" y="3361880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C9F1926-B7AB-44D8-A7A7-C3E2D6BE536A}"/>
              </a:ext>
            </a:extLst>
          </p:cNvPr>
          <p:cNvSpPr/>
          <p:nvPr/>
        </p:nvSpPr>
        <p:spPr>
          <a:xfrm>
            <a:off x="960490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Pricing, Licensing, &amp; CSP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4179EF-6A2D-4A0D-B236-34957C6AB309}"/>
              </a:ext>
            </a:extLst>
          </p:cNvPr>
          <p:cNvSpPr/>
          <p:nvPr/>
        </p:nvSpPr>
        <p:spPr>
          <a:xfrm>
            <a:off x="1932307" y="435868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L300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96BC63-8DC6-4F63-97C7-1B2F1C619FF6}"/>
              </a:ext>
            </a:extLst>
          </p:cNvPr>
          <p:cNvSpPr/>
          <p:nvPr/>
        </p:nvSpPr>
        <p:spPr>
          <a:xfrm>
            <a:off x="2904124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Compli-ance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73DBD-7435-4211-89CD-1EC446C90EBB}"/>
              </a:ext>
            </a:extLst>
          </p:cNvPr>
          <p:cNvSpPr/>
          <p:nvPr/>
        </p:nvSpPr>
        <p:spPr>
          <a:xfrm>
            <a:off x="3875941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Apps &amp; Infra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7CACC-6B95-49CF-B254-0DCA9F784E0A}"/>
              </a:ext>
            </a:extLst>
          </p:cNvPr>
          <p:cNvSpPr/>
          <p:nvPr/>
        </p:nvSpPr>
        <p:spPr>
          <a:xfrm>
            <a:off x="4847758" y="435247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Peer Network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6584004-59FD-4D47-93C3-219DC0E94F07}"/>
              </a:ext>
            </a:extLst>
          </p:cNvPr>
          <p:cNvSpPr/>
          <p:nvPr/>
        </p:nvSpPr>
        <p:spPr>
          <a:xfrm>
            <a:off x="960490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L400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74120D-AC62-4C0D-8B12-C4D7086BF568}"/>
              </a:ext>
            </a:extLst>
          </p:cNvPr>
          <p:cNvSpPr/>
          <p:nvPr/>
        </p:nvSpPr>
        <p:spPr>
          <a:xfrm>
            <a:off x="1932307" y="5343078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828D03-17B4-4D49-B859-205DA493005C}"/>
              </a:ext>
            </a:extLst>
          </p:cNvPr>
          <p:cNvSpPr/>
          <p:nvPr/>
        </p:nvSpPr>
        <p:spPr>
          <a:xfrm>
            <a:off x="2904124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Architecture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F9D831F-E2AD-4ED0-9AD3-64C36CC5964A}"/>
              </a:ext>
            </a:extLst>
          </p:cNvPr>
          <p:cNvSpPr/>
          <p:nvPr/>
        </p:nvSpPr>
        <p:spPr>
          <a:xfrm>
            <a:off x="3875941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Mentoring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92025AA-225D-46D1-A3A7-08AD7C325489}"/>
              </a:ext>
            </a:extLst>
          </p:cNvPr>
          <p:cNvSpPr/>
          <p:nvPr/>
        </p:nvSpPr>
        <p:spPr>
          <a:xfrm>
            <a:off x="4847758" y="5336869"/>
            <a:ext cx="926512" cy="932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L200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&amp; AI</a:t>
            </a:r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9DCF5319-7731-417E-B6F2-4A05ED1E63E8}"/>
              </a:ext>
            </a:extLst>
          </p:cNvPr>
          <p:cNvSpPr/>
          <p:nvPr/>
        </p:nvSpPr>
        <p:spPr>
          <a:xfrm>
            <a:off x="2973314" y="3439597"/>
            <a:ext cx="781176" cy="756954"/>
          </a:xfrm>
          <a:prstGeom prst="star5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6294BC4-AB24-44A5-98F1-4660BB30CCF4}"/>
              </a:ext>
            </a:extLst>
          </p:cNvPr>
          <p:cNvSpPr txBox="1"/>
          <p:nvPr/>
        </p:nvSpPr>
        <p:spPr>
          <a:xfrm>
            <a:off x="3116830" y="3686387"/>
            <a:ext cx="501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AED990-DB56-4350-B3AD-9605D0AAE8FF}"/>
              </a:ext>
            </a:extLst>
          </p:cNvPr>
          <p:cNvSpPr/>
          <p:nvPr/>
        </p:nvSpPr>
        <p:spPr>
          <a:xfrm>
            <a:off x="7225656" y="371680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3739DC8-3870-4442-A5DE-20DBC20FA4E9}"/>
              </a:ext>
            </a:extLst>
          </p:cNvPr>
          <p:cNvSpPr/>
          <p:nvPr/>
        </p:nvSpPr>
        <p:spPr>
          <a:xfrm>
            <a:off x="8005640" y="4937248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23CC3A5-43E2-486E-AEA2-3F5813A2A99B}"/>
              </a:ext>
            </a:extLst>
          </p:cNvPr>
          <p:cNvSpPr/>
          <p:nvPr/>
        </p:nvSpPr>
        <p:spPr>
          <a:xfrm>
            <a:off x="7922448" y="437678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A89EFBF-B3E5-4CAB-96B1-790B7C5587AA}"/>
              </a:ext>
            </a:extLst>
          </p:cNvPr>
          <p:cNvSpPr/>
          <p:nvPr/>
        </p:nvSpPr>
        <p:spPr>
          <a:xfrm>
            <a:off x="7764692" y="3835034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7B9E446-711D-44D4-A17B-EC22F7F1EFE1}"/>
              </a:ext>
            </a:extLst>
          </p:cNvPr>
          <p:cNvSpPr/>
          <p:nvPr/>
        </p:nvSpPr>
        <p:spPr>
          <a:xfrm>
            <a:off x="8248198" y="4618649"/>
            <a:ext cx="714564" cy="714564"/>
          </a:xfrm>
          <a:prstGeom prst="ellipse">
            <a:avLst/>
          </a:prstGeom>
          <a:solidFill>
            <a:srgbClr val="FFE188">
              <a:alpha val="50196"/>
            </a:srgbClr>
          </a:solidFill>
          <a:ln>
            <a:solidFill>
              <a:srgbClr val="203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55FF6DD-F97A-4E70-BF84-8F3B4114372D}"/>
              </a:ext>
            </a:extLst>
          </p:cNvPr>
          <p:cNvGrpSpPr/>
          <p:nvPr/>
        </p:nvGrpSpPr>
        <p:grpSpPr>
          <a:xfrm>
            <a:off x="6571422" y="3891218"/>
            <a:ext cx="1389769" cy="1853378"/>
            <a:chOff x="6551743" y="3636882"/>
            <a:chExt cx="1389769" cy="1853378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A4B6EE2-C90D-4012-B480-A02A0A629DA3}"/>
                </a:ext>
              </a:extLst>
            </p:cNvPr>
            <p:cNvSpPr/>
            <p:nvPr/>
          </p:nvSpPr>
          <p:spPr>
            <a:xfrm>
              <a:off x="6641454" y="36368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CF9E989-BF0A-47CB-BC93-BC6E2B377A2E}"/>
                </a:ext>
              </a:extLst>
            </p:cNvPr>
            <p:cNvSpPr/>
            <p:nvPr/>
          </p:nvSpPr>
          <p:spPr>
            <a:xfrm>
              <a:off x="6551743" y="383926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815289A-66CE-4C58-884F-48E6195B3D99}"/>
                </a:ext>
              </a:extLst>
            </p:cNvPr>
            <p:cNvSpPr/>
            <p:nvPr/>
          </p:nvSpPr>
          <p:spPr>
            <a:xfrm>
              <a:off x="6844098" y="40729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BFFB1CD-195A-4288-ADA7-C9F0F1AB85EB}"/>
                </a:ext>
              </a:extLst>
            </p:cNvPr>
            <p:cNvSpPr/>
            <p:nvPr/>
          </p:nvSpPr>
          <p:spPr>
            <a:xfrm>
              <a:off x="6963861" y="477569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2FDB6C2-DC5A-40F4-AEC1-AC149B15AD6C}"/>
                </a:ext>
              </a:extLst>
            </p:cNvPr>
            <p:cNvSpPr/>
            <p:nvPr/>
          </p:nvSpPr>
          <p:spPr>
            <a:xfrm>
              <a:off x="7226948" y="47067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8BBD88A-49CC-48E6-9EE0-B7D0C46CCF29}"/>
                </a:ext>
              </a:extLst>
            </p:cNvPr>
            <p:cNvSpPr/>
            <p:nvPr/>
          </p:nvSpPr>
          <p:spPr>
            <a:xfrm>
              <a:off x="7206988" y="456751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3D53071-272D-449B-8970-E943B61E4934}"/>
                </a:ext>
              </a:extLst>
            </p:cNvPr>
            <p:cNvSpPr/>
            <p:nvPr/>
          </p:nvSpPr>
          <p:spPr>
            <a:xfrm>
              <a:off x="6869439" y="4371300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6E01175-CCD5-4BC4-92BA-ECA62960E44E}"/>
                </a:ext>
              </a:extLst>
            </p:cNvPr>
            <p:cNvSpPr/>
            <p:nvPr/>
          </p:nvSpPr>
          <p:spPr>
            <a:xfrm>
              <a:off x="6596599" y="4256599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1DE05-0223-4362-8DEC-6A06D7966F00}"/>
              </a:ext>
            </a:extLst>
          </p:cNvPr>
          <p:cNvGrpSpPr/>
          <p:nvPr/>
        </p:nvGrpSpPr>
        <p:grpSpPr>
          <a:xfrm rot="11895958">
            <a:off x="7039779" y="4264707"/>
            <a:ext cx="1389769" cy="1853378"/>
            <a:chOff x="8654056" y="2922318"/>
            <a:chExt cx="1389769" cy="185337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55A64E7-6389-49B8-BD50-FFC15B2A59FD}"/>
                </a:ext>
              </a:extLst>
            </p:cNvPr>
            <p:cNvSpPr/>
            <p:nvPr/>
          </p:nvSpPr>
          <p:spPr>
            <a:xfrm>
              <a:off x="8743767" y="2922318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557AF8C-2BEC-42EA-A5D1-1AE4BDB5AD92}"/>
                </a:ext>
              </a:extLst>
            </p:cNvPr>
            <p:cNvSpPr/>
            <p:nvPr/>
          </p:nvSpPr>
          <p:spPr>
            <a:xfrm>
              <a:off x="8654056" y="312470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004B1B4-691D-4451-A783-BD6F7E9A7C1A}"/>
                </a:ext>
              </a:extLst>
            </p:cNvPr>
            <p:cNvSpPr/>
            <p:nvPr/>
          </p:nvSpPr>
          <p:spPr>
            <a:xfrm>
              <a:off x="8946411" y="33584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6623BC4-E7FB-4521-A2AE-BB627E6E7506}"/>
                </a:ext>
              </a:extLst>
            </p:cNvPr>
            <p:cNvSpPr/>
            <p:nvPr/>
          </p:nvSpPr>
          <p:spPr>
            <a:xfrm>
              <a:off x="9066174" y="406113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7D24654-D0EF-4CA9-B88B-DDE0A58D21E0}"/>
                </a:ext>
              </a:extLst>
            </p:cNvPr>
            <p:cNvSpPr/>
            <p:nvPr/>
          </p:nvSpPr>
          <p:spPr>
            <a:xfrm>
              <a:off x="9329261" y="39921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6DDB6D0-A9C0-474D-986A-BEEB4B2BAC89}"/>
                </a:ext>
              </a:extLst>
            </p:cNvPr>
            <p:cNvSpPr/>
            <p:nvPr/>
          </p:nvSpPr>
          <p:spPr>
            <a:xfrm>
              <a:off x="9309301" y="3852951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F3966D82-9B87-4405-83B0-07806AE87602}"/>
                </a:ext>
              </a:extLst>
            </p:cNvPr>
            <p:cNvSpPr/>
            <p:nvPr/>
          </p:nvSpPr>
          <p:spPr>
            <a:xfrm>
              <a:off x="8971752" y="3656736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F06908B-EFBE-49FE-A02E-4A4B194E4E9B}"/>
                </a:ext>
              </a:extLst>
            </p:cNvPr>
            <p:cNvSpPr/>
            <p:nvPr/>
          </p:nvSpPr>
          <p:spPr>
            <a:xfrm>
              <a:off x="8698912" y="354203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C6B4447-D4F0-4C48-B27A-E46F89F04489}"/>
              </a:ext>
            </a:extLst>
          </p:cNvPr>
          <p:cNvGrpSpPr/>
          <p:nvPr/>
        </p:nvGrpSpPr>
        <p:grpSpPr>
          <a:xfrm rot="7893232">
            <a:off x="7851962" y="5271004"/>
            <a:ext cx="893450" cy="1193572"/>
            <a:chOff x="7881392" y="5219374"/>
            <a:chExt cx="893450" cy="1193572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872D51B-9818-4AA0-BBDE-0B9C7E170C1E}"/>
                </a:ext>
              </a:extLst>
            </p:cNvPr>
            <p:cNvSpPr/>
            <p:nvPr/>
          </p:nvSpPr>
          <p:spPr>
            <a:xfrm rot="12600000">
              <a:off x="7881392" y="5698382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D0EEAD-5144-4F38-856B-766DB0C8363E}"/>
                </a:ext>
              </a:extLst>
            </p:cNvPr>
            <p:cNvSpPr/>
            <p:nvPr/>
          </p:nvSpPr>
          <p:spPr>
            <a:xfrm rot="12600000">
              <a:off x="8060278" y="5567965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1F989AA-087E-41CF-AC6C-0E9E326496CB}"/>
                </a:ext>
              </a:extLst>
            </p:cNvPr>
            <p:cNvSpPr/>
            <p:nvPr/>
          </p:nvSpPr>
          <p:spPr>
            <a:xfrm rot="12600000">
              <a:off x="7923954" y="5219374"/>
              <a:ext cx="714564" cy="714564"/>
            </a:xfrm>
            <a:prstGeom prst="ellipse">
              <a:avLst/>
            </a:prstGeom>
            <a:solidFill>
              <a:srgbClr val="FFE188">
                <a:alpha val="50196"/>
              </a:srgbClr>
            </a:solidFill>
            <a:ln>
              <a:solidFill>
                <a:srgbClr val="2038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29E7FAFC-D652-4A0B-A24E-A7013652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1796" y="0"/>
            <a:ext cx="3850204" cy="17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56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50482 -0.3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7" y="-163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16667E-6 -2.59259E-6 L -0.47201 -0.2041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07" y="-102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22222E-6 L -0.32253 0.0136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33" y="67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5E-6 -7.40741E-7 L -0.24987 0.0710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354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6.25E-7 -2.96296E-6 L -0.2707 -0.0219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8" grpId="0" animBg="1"/>
      <p:bldP spid="39" grpId="0" animBg="1"/>
      <p:bldP spid="40" grpId="0" animBg="1"/>
      <p:bldP spid="4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453A8-2AFC-4226-A85D-37B5EF0B3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 Virtual Hackathons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A862C-ADAF-495B-A250-CB60B15A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Level 200 &amp; beyond!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Get hands-on with a technology 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Learn &amp; build something with your peers (teams of 3-5) 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Teams work remotely (from home or gather in local office)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Online facilitators to run Q&amp;A, SME hotline, and stand-ups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Hackathon Fundamentals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Announcing the first one…    Week of November 6</a:t>
            </a:r>
            <a:r>
              <a:rPr lang="en-US" baseline="30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, 2017!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Technology TBD!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9F6-4452-4E02-9F84-2344D3179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002060"/>
                </a:solidFill>
                <a:latin typeface="JACKPORT COLLEGE NCV" panose="02000506020000020004" pitchFamily="2" charset="0"/>
              </a:rPr>
              <a:t>P20 OCP Tech Community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0527D-5212-4918-AB8C-88C6C2FC5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2x per month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All of OCP TT invited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Two formats (every other call)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Short form presentations (hack team summaries, #</a:t>
            </a:r>
            <a:r>
              <a:rPr lang="en-US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StuffILearned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)</a:t>
            </a:r>
          </a:p>
          <a:p>
            <a:pPr lvl="1"/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“Technology of the Month” presentations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Foster community across OCP TT Pods &amp; Swarms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Ongoing readiness</a:t>
            </a:r>
          </a:p>
          <a:p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Participation helps your “Sharing is caring” circle!</a:t>
            </a:r>
          </a:p>
        </p:txBody>
      </p:sp>
    </p:spTree>
    <p:extLst>
      <p:ext uri="{BB962C8B-B14F-4D97-AF65-F5344CB8AC3E}">
        <p14:creationId xmlns:p14="http://schemas.microsoft.com/office/powerpoint/2010/main" val="1489832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0D8CC12-C7FB-413E-BE59-2BC0E699EF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0941"/>
            <a:ext cx="12192001" cy="55770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B0AC3D-16B1-43FA-A495-5853A4B7BC97}"/>
              </a:ext>
            </a:extLst>
          </p:cNvPr>
          <p:cNvSpPr txBox="1"/>
          <p:nvPr/>
        </p:nvSpPr>
        <p:spPr>
          <a:xfrm>
            <a:off x="1364523" y="0"/>
            <a:ext cx="975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JACKPORT COLLEGE NCV" panose="02000506020000020004" pitchFamily="2" charset="0"/>
                <a:ea typeface="+mn-ea"/>
                <a:cs typeface="+mn-cs"/>
              </a:rPr>
              <a:t>OCP P20 Summer Camp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0382F-1E5D-43C3-B022-198BB5295351}"/>
              </a:ext>
            </a:extLst>
          </p:cNvPr>
          <p:cNvSpPr txBox="1"/>
          <p:nvPr/>
        </p:nvSpPr>
        <p:spPr>
          <a:xfrm>
            <a:off x="5956184" y="6073629"/>
            <a:ext cx="609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4"/>
                </a:solidFill>
                <a:latin typeface="Brush Script MT" panose="03060802040406070304" pitchFamily="66" charset="0"/>
              </a:rPr>
              <a:t>Greetings from Bellevue, WA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F5D2B-056D-414A-8D84-11E64AB2ED3A}"/>
              </a:ext>
            </a:extLst>
          </p:cNvPr>
          <p:cNvSpPr txBox="1"/>
          <p:nvPr/>
        </p:nvSpPr>
        <p:spPr>
          <a:xfrm>
            <a:off x="2927672" y="1016470"/>
            <a:ext cx="6627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rush Script MT" panose="03060802040406070304" pitchFamily="66" charset="0"/>
                <a:ea typeface="+mn-ea"/>
                <a:cs typeface="+mn-cs"/>
              </a:rPr>
              <a:t>“Back to School 2017”</a:t>
            </a:r>
          </a:p>
        </p:txBody>
      </p:sp>
    </p:spTree>
    <p:extLst>
      <p:ext uri="{BB962C8B-B14F-4D97-AF65-F5344CB8AC3E}">
        <p14:creationId xmlns:p14="http://schemas.microsoft.com/office/powerpoint/2010/main" val="2401095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36F8194-EE0A-4CCF-8839-3E55A7558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2CE59D-6E11-4B67-B4D0-7D0B893EC1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07" y="3263318"/>
            <a:ext cx="2044301" cy="30997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EE8B214-4D42-417A-89A1-C5AD0CE97B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4" t="2936" r="17977" b="5810"/>
          <a:stretch/>
        </p:blipFill>
        <p:spPr>
          <a:xfrm>
            <a:off x="9880848" y="3330430"/>
            <a:ext cx="1863739" cy="31962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09FBE6-EDBC-4B14-AF0E-FF846E142A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30" y="4228051"/>
            <a:ext cx="2262245" cy="21979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F09CAE-B8F8-4EEC-8033-BC89C611D0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25" y="344531"/>
            <a:ext cx="4441155" cy="3334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58EB6C5-81E0-4BE2-AD0F-328830E2F8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r="6087" b="15617"/>
          <a:stretch/>
        </p:blipFill>
        <p:spPr>
          <a:xfrm>
            <a:off x="7840198" y="193064"/>
            <a:ext cx="3659239" cy="34104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56A2F6-1DC0-4285-8851-5ECC6FB2E28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t="2489" r="16175" b="2783"/>
          <a:stretch/>
        </p:blipFill>
        <p:spPr>
          <a:xfrm>
            <a:off x="499739" y="193064"/>
            <a:ext cx="2161436" cy="302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C49C-82C7-4D8C-90D7-335063EFE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2241E9D-85FE-4A70-8D6E-6C4E08EBB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83" y="0"/>
            <a:ext cx="9163433" cy="6872575"/>
          </a:xfrm>
        </p:spPr>
      </p:pic>
    </p:spTree>
    <p:extLst>
      <p:ext uri="{BB962C8B-B14F-4D97-AF65-F5344CB8AC3E}">
        <p14:creationId xmlns:p14="http://schemas.microsoft.com/office/powerpoint/2010/main" val="1964326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3-50088_Microsoft_Inspire_Template">
  <a:themeElements>
    <a:clrScheme name="Microsoft Inspire">
      <a:dk1>
        <a:srgbClr val="353535"/>
      </a:dk1>
      <a:lt1>
        <a:srgbClr val="FFFFFF"/>
      </a:lt1>
      <a:dk2>
        <a:srgbClr val="5C2D91"/>
      </a:dk2>
      <a:lt2>
        <a:srgbClr val="E6E6E6"/>
      </a:lt2>
      <a:accent1>
        <a:srgbClr val="5C2D91"/>
      </a:accent1>
      <a:accent2>
        <a:srgbClr val="00188F"/>
      </a:accent2>
      <a:accent3>
        <a:srgbClr val="737373"/>
      </a:accent3>
      <a:accent4>
        <a:srgbClr val="002050"/>
      </a:accent4>
      <a:accent5>
        <a:srgbClr val="0078D7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91440" tIns="46637" rIns="9144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1">
              <a:lumMod val="65000"/>
            </a:schemeClr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nspire_2017_Breakout_Template" id="{CB3F4FF1-477D-4741-B062-6AC788BB7F24}" vid="{F4C10737-93E5-48C6-8456-DDBD60BD82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</TotalTime>
  <Words>2386</Words>
  <Application>Microsoft Office PowerPoint</Application>
  <PresentationFormat>Widescreen</PresentationFormat>
  <Paragraphs>526</Paragraphs>
  <Slides>66</Slides>
  <Notes>35</Notes>
  <HiddenSlides>18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68" baseType="lpstr">
      <vt:lpstr>Office Theme</vt:lpstr>
      <vt:lpstr>1_3-50088_Microsoft_Inspire_Template</vt:lpstr>
      <vt:lpstr>PowerPoint Presentation</vt:lpstr>
      <vt:lpstr>PowerPoint Presentation</vt:lpstr>
      <vt:lpstr>PowerPoint Presentation</vt:lpstr>
      <vt:lpstr>Homeroom 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Buzzword Swear Jar If you say it, you pay it!</vt:lpstr>
      <vt:lpstr>Buzzword Swear Jar If you say it, you pay it!</vt:lpstr>
      <vt:lpstr>Buzzword Swear Jar What will we do if it gets filled?</vt:lpstr>
      <vt:lpstr>Executive Welcome</vt:lpstr>
      <vt:lpstr>Leadership Team Welcome</vt:lpstr>
      <vt:lpstr>P20 Summer Camp Syllabus</vt:lpstr>
      <vt:lpstr>1st &amp; 2nd Periods: General Sessions</vt:lpstr>
      <vt:lpstr>3rd Period: Solutioning</vt:lpstr>
      <vt:lpstr>4th Period: Lunch -n- Learn</vt:lpstr>
      <vt:lpstr>5th Period: Laboratory </vt:lpstr>
      <vt:lpstr>6th Period: Electives*</vt:lpstr>
      <vt:lpstr>P20, Culture, &amp; Mission</vt:lpstr>
      <vt:lpstr>PowerPoint Presentation</vt:lpstr>
      <vt:lpstr>Our Strategy</vt:lpstr>
      <vt:lpstr>Growth Mindset</vt:lpstr>
      <vt:lpstr>PowerPoint Presentation</vt:lpstr>
      <vt:lpstr>Our OCP Organization</vt:lpstr>
      <vt:lpstr>No, just… NO!</vt:lpstr>
      <vt:lpstr>Circles of Life Individual Results are important yet…</vt:lpstr>
      <vt:lpstr>This week is all about us!</vt:lpstr>
      <vt:lpstr>PowerPoint Presentation</vt:lpstr>
      <vt:lpstr>PowerPoint Presentation</vt:lpstr>
      <vt:lpstr>P20 Formula</vt:lpstr>
      <vt:lpstr>This just the start</vt:lpstr>
      <vt:lpstr>PowerPoint Presentation</vt:lpstr>
      <vt:lpstr>Thank you !_ _</vt:lpstr>
      <vt:lpstr>Logistics</vt:lpstr>
      <vt:lpstr>PowerPoint Presentation</vt:lpstr>
      <vt:lpstr>Logistics Food</vt:lpstr>
      <vt:lpstr>Logistics Thursday</vt:lpstr>
      <vt:lpstr>Logistics Thursday – Dinner Cruise</vt:lpstr>
      <vt:lpstr>Logistics TGI Friday!</vt:lpstr>
      <vt:lpstr>Logistics Miscellaneous</vt:lpstr>
      <vt:lpstr>WIT &amp; MACH Breakfasts</vt:lpstr>
      <vt:lpstr>Game On!</vt:lpstr>
      <vt:lpstr>Logistics Saved By The Bell</vt:lpstr>
      <vt:lpstr>PowerPoint Presentation</vt:lpstr>
      <vt:lpstr>P20, Culture, &amp; Mindset</vt:lpstr>
      <vt:lpstr>New Organization</vt:lpstr>
      <vt:lpstr>New Organization</vt:lpstr>
      <vt:lpstr>New Organization, new anxieties?</vt:lpstr>
      <vt:lpstr>No, just… NO!</vt:lpstr>
      <vt:lpstr>We are ONE CP TECHNICAL Team!</vt:lpstr>
      <vt:lpstr>Culture &amp; Growth Mindset</vt:lpstr>
      <vt:lpstr>Circles of Life Scorecard is important, BUT…</vt:lpstr>
      <vt:lpstr>This week is all about YOU, not your customers!</vt:lpstr>
      <vt:lpstr>Get your hands dirty</vt:lpstr>
      <vt:lpstr>PowerPoint Presentation</vt:lpstr>
      <vt:lpstr>Help each other,  Learn from each other</vt:lpstr>
      <vt:lpstr>P20 Program Overview</vt:lpstr>
      <vt:lpstr>PowerPoint Presentation</vt:lpstr>
      <vt:lpstr>PowerPoint Presentation</vt:lpstr>
      <vt:lpstr>P20 Virtual Hackathons</vt:lpstr>
      <vt:lpstr>P20 OCP Tech Community Calls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Mission Statement</dc:title>
  <dc:creator/>
  <cp:lastModifiedBy>Peter Laudati</cp:lastModifiedBy>
  <cp:revision>5</cp:revision>
  <dcterms:created xsi:type="dcterms:W3CDTF">2017-09-08T13:41:40Z</dcterms:created>
  <dcterms:modified xsi:type="dcterms:W3CDTF">2017-09-20T17:18:56Z</dcterms:modified>
</cp:coreProperties>
</file>