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ags/tag1.xml" ContentType="application/vnd.openxmlformats-officedocument.presentationml.tags+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ags/tag2.xml" ContentType="application/vnd.openxmlformats-officedocument.presentationml.tags+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7.xml" ContentType="application/vnd.openxmlformats-officedocument.theme+xml"/>
  <Override PartName="/ppt/tags/tag3.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8.xml" ContentType="application/vnd.openxmlformats-officedocument.theme+xml"/>
  <Override PartName="/ppt/slideLayouts/slideLayout57.xml" ContentType="application/vnd.openxmlformats-officedocument.presentationml.slideLayout+xml"/>
  <Override PartName="/ppt/theme/theme59.xml" ContentType="application/vnd.openxmlformats-officedocument.theme+xml"/>
  <Override PartName="/ppt/tags/tag4.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3.xml" ContentType="application/vnd.openxmlformats-officedocument.theme+xml"/>
  <Override PartName="/ppt/tags/tag5.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1" r:id="rId2"/>
    <p:sldMasterId id="2147483688" r:id="rId3"/>
    <p:sldMasterId id="2147483696" r:id="rId4"/>
    <p:sldMasterId id="2147483750" r:id="rId5"/>
    <p:sldMasterId id="2147483759" r:id="rId6"/>
    <p:sldMasterId id="2147483791" r:id="rId7"/>
    <p:sldMasterId id="2147483888" r:id="rId8"/>
    <p:sldMasterId id="2147483917" r:id="rId9"/>
    <p:sldMasterId id="2147483979" r:id="rId10"/>
    <p:sldMasterId id="2147483997" r:id="rId11"/>
    <p:sldMasterId id="2147484021" r:id="rId12"/>
    <p:sldMasterId id="2147484029" r:id="rId13"/>
    <p:sldMasterId id="2147484087" r:id="rId14"/>
    <p:sldMasterId id="2147484125" r:id="rId15"/>
    <p:sldMasterId id="2147484170" r:id="rId16"/>
    <p:sldMasterId id="2147484263" r:id="rId17"/>
    <p:sldMasterId id="2147484290" r:id="rId18"/>
    <p:sldMasterId id="2147484312" r:id="rId19"/>
    <p:sldMasterId id="2147484323" r:id="rId20"/>
    <p:sldMasterId id="2147484489" r:id="rId21"/>
    <p:sldMasterId id="2147484595" r:id="rId22"/>
    <p:sldMasterId id="2147484602" r:id="rId23"/>
    <p:sldMasterId id="2147484634" r:id="rId24"/>
    <p:sldMasterId id="2147484697" r:id="rId25"/>
    <p:sldMasterId id="2147484710" r:id="rId26"/>
    <p:sldMasterId id="2147484719" r:id="rId27"/>
    <p:sldMasterId id="2147484722" r:id="rId28"/>
    <p:sldMasterId id="2147484747" r:id="rId29"/>
    <p:sldMasterId id="2147484770" r:id="rId30"/>
    <p:sldMasterId id="2147484789" r:id="rId31"/>
    <p:sldMasterId id="2147484812" r:id="rId32"/>
    <p:sldMasterId id="2147484847" r:id="rId33"/>
    <p:sldMasterId id="2147484878" r:id="rId34"/>
    <p:sldMasterId id="2147485055" r:id="rId35"/>
    <p:sldMasterId id="2147485101" r:id="rId36"/>
    <p:sldMasterId id="2147485190" r:id="rId37"/>
    <p:sldMasterId id="2147485208" r:id="rId38"/>
    <p:sldMasterId id="2147485223" r:id="rId39"/>
    <p:sldMasterId id="2147485253" r:id="rId40"/>
    <p:sldMasterId id="2147485280" r:id="rId41"/>
    <p:sldMasterId id="2147485306" r:id="rId42"/>
    <p:sldMasterId id="2147485332" r:id="rId43"/>
    <p:sldMasterId id="2147485355" r:id="rId44"/>
    <p:sldMasterId id="2147485369" r:id="rId45"/>
    <p:sldMasterId id="2147485376" r:id="rId46"/>
    <p:sldMasterId id="2147485389" r:id="rId47"/>
    <p:sldMasterId id="2147485403" r:id="rId48"/>
    <p:sldMasterId id="2147485450" r:id="rId49"/>
    <p:sldMasterId id="2147485485" r:id="rId50"/>
    <p:sldMasterId id="2147485566" r:id="rId51"/>
    <p:sldMasterId id="2147485596" r:id="rId52"/>
    <p:sldMasterId id="2147485624" r:id="rId53"/>
    <p:sldMasterId id="2147485734" r:id="rId54"/>
    <p:sldMasterId id="2147485759" r:id="rId55"/>
    <p:sldMasterId id="2147485793" r:id="rId56"/>
    <p:sldMasterId id="2147485814" r:id="rId57"/>
    <p:sldMasterId id="2147485835" r:id="rId58"/>
    <p:sldMasterId id="2147485865" r:id="rId59"/>
    <p:sldMasterId id="2147485883" r:id="rId60"/>
    <p:sldMasterId id="2147485907" r:id="rId61"/>
    <p:sldMasterId id="2147485935" r:id="rId62"/>
    <p:sldMasterId id="2147485964" r:id="rId63"/>
    <p:sldMasterId id="2147485985" r:id="rId64"/>
    <p:sldMasterId id="2147486005" r:id="rId65"/>
  </p:sldMasterIdLst>
  <p:notesMasterIdLst>
    <p:notesMasterId r:id="rId114"/>
  </p:notesMasterIdLst>
  <p:sldIdLst>
    <p:sldId id="1141" r:id="rId66"/>
    <p:sldId id="1096" r:id="rId67"/>
    <p:sldId id="1099" r:id="rId68"/>
    <p:sldId id="1142" r:id="rId69"/>
    <p:sldId id="1098" r:id="rId70"/>
    <p:sldId id="1140" r:id="rId71"/>
    <p:sldId id="1100" r:id="rId72"/>
    <p:sldId id="1101" r:id="rId73"/>
    <p:sldId id="1103" r:id="rId74"/>
    <p:sldId id="1102" r:id="rId75"/>
    <p:sldId id="1104" r:id="rId76"/>
    <p:sldId id="1105" r:id="rId77"/>
    <p:sldId id="1106" r:id="rId78"/>
    <p:sldId id="1108" r:id="rId79"/>
    <p:sldId id="1116" r:id="rId80"/>
    <p:sldId id="1118" r:id="rId81"/>
    <p:sldId id="1119" r:id="rId82"/>
    <p:sldId id="1121" r:id="rId83"/>
    <p:sldId id="1126" r:id="rId84"/>
    <p:sldId id="1127" r:id="rId85"/>
    <p:sldId id="1128" r:id="rId86"/>
    <p:sldId id="1129" r:id="rId87"/>
    <p:sldId id="1130" r:id="rId88"/>
    <p:sldId id="1131" r:id="rId89"/>
    <p:sldId id="1132" r:id="rId90"/>
    <p:sldId id="1133" r:id="rId91"/>
    <p:sldId id="1134" r:id="rId92"/>
    <p:sldId id="1135" r:id="rId93"/>
    <p:sldId id="1136" r:id="rId94"/>
    <p:sldId id="1137" r:id="rId95"/>
    <p:sldId id="1138" r:id="rId96"/>
    <p:sldId id="1144" r:id="rId97"/>
    <p:sldId id="1077" r:id="rId98"/>
    <p:sldId id="1078" r:id="rId99"/>
    <p:sldId id="1079" r:id="rId100"/>
    <p:sldId id="1080" r:id="rId101"/>
    <p:sldId id="1081" r:id="rId102"/>
    <p:sldId id="1082" r:id="rId103"/>
    <p:sldId id="1083" r:id="rId104"/>
    <p:sldId id="1084" r:id="rId105"/>
    <p:sldId id="1085" r:id="rId106"/>
    <p:sldId id="1086" r:id="rId107"/>
    <p:sldId id="1087" r:id="rId108"/>
    <p:sldId id="1088" r:id="rId109"/>
    <p:sldId id="1089" r:id="rId110"/>
    <p:sldId id="1090" r:id="rId111"/>
    <p:sldId id="1091" r:id="rId112"/>
    <p:sldId id="1092"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CD3FBF-2018-49E3-B528-47A823B7BDF3}">
          <p14:sldIdLst>
            <p14:sldId id="1141"/>
            <p14:sldId id="1096"/>
            <p14:sldId id="1099"/>
            <p14:sldId id="1142"/>
            <p14:sldId id="1098"/>
            <p14:sldId id="1140"/>
            <p14:sldId id="1100"/>
            <p14:sldId id="1101"/>
            <p14:sldId id="1103"/>
            <p14:sldId id="1102"/>
            <p14:sldId id="1104"/>
            <p14:sldId id="1105"/>
            <p14:sldId id="1106"/>
            <p14:sldId id="1108"/>
            <p14:sldId id="1116"/>
            <p14:sldId id="1118"/>
            <p14:sldId id="1119"/>
            <p14:sldId id="1121"/>
            <p14:sldId id="1126"/>
          </p14:sldIdLst>
        </p14:section>
        <p14:section name="Instructions" id="{A0252C9D-1D6B-42F9-BA63-F39DC4D8B635}">
          <p14:sldIdLst>
            <p14:sldId id="1127"/>
            <p14:sldId id="1128"/>
            <p14:sldId id="1129"/>
            <p14:sldId id="1130"/>
            <p14:sldId id="1131"/>
            <p14:sldId id="1132"/>
            <p14:sldId id="1133"/>
            <p14:sldId id="1134"/>
            <p14:sldId id="1135"/>
            <p14:sldId id="1136"/>
            <p14:sldId id="1137"/>
            <p14:sldId id="1138"/>
            <p14:sldId id="1144"/>
            <p14:sldId id="1077"/>
            <p14:sldId id="1078"/>
            <p14:sldId id="1079"/>
            <p14:sldId id="1080"/>
            <p14:sldId id="1081"/>
            <p14:sldId id="1082"/>
            <p14:sldId id="1083"/>
            <p14:sldId id="1084"/>
            <p14:sldId id="1085"/>
            <p14:sldId id="1086"/>
            <p14:sldId id="1087"/>
            <p14:sldId id="1088"/>
            <p14:sldId id="1089"/>
            <p14:sldId id="1090"/>
            <p14:sldId id="1091"/>
            <p14:sldId id="10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2277" autoAdjust="0"/>
  </p:normalViewPr>
  <p:slideViewPr>
    <p:cSldViewPr snapToGrid="0">
      <p:cViewPr varScale="1">
        <p:scale>
          <a:sx n="98" d="100"/>
          <a:sy n="98" d="100"/>
        </p:scale>
        <p:origin x="36" y="108"/>
      </p:cViewPr>
      <p:guideLst>
        <p:guide orient="horz" pos="2160"/>
        <p:guide pos="3840"/>
      </p:guideLst>
    </p:cSldViewPr>
  </p:slideViewPr>
  <p:notesTextViewPr>
    <p:cViewPr>
      <p:scale>
        <a:sx n="3" d="2"/>
        <a:sy n="3" d="2"/>
      </p:scale>
      <p:origin x="0" y="0"/>
    </p:cViewPr>
  </p:notesTextViewPr>
  <p:sorterViewPr>
    <p:cViewPr>
      <p:scale>
        <a:sx n="130" d="100"/>
        <a:sy n="130" d="100"/>
      </p:scale>
      <p:origin x="0" y="-3126"/>
    </p:cViewPr>
  </p:sorterViewPr>
  <p:notesViewPr>
    <p:cSldViewPr snapToGrid="0">
      <p:cViewPr varScale="1">
        <p:scale>
          <a:sx n="78" d="100"/>
          <a:sy n="78" d="100"/>
        </p:scale>
        <p:origin x="2772"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 Target="slides/slide3.xml"/><Relationship Id="rId84" Type="http://schemas.openxmlformats.org/officeDocument/2006/relationships/slide" Target="slides/slide19.xml"/><Relationship Id="rId89" Type="http://schemas.openxmlformats.org/officeDocument/2006/relationships/slide" Target="slides/slide24.xml"/><Relationship Id="rId112" Type="http://schemas.openxmlformats.org/officeDocument/2006/relationships/slide" Target="slides/slide47.xml"/><Relationship Id="rId16" Type="http://schemas.openxmlformats.org/officeDocument/2006/relationships/slideMaster" Target="slideMasters/slideMaster16.xml"/><Relationship Id="rId107" Type="http://schemas.openxmlformats.org/officeDocument/2006/relationships/slide" Target="slides/slide4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66" Type="http://schemas.openxmlformats.org/officeDocument/2006/relationships/slide" Target="slides/slide1.xml"/><Relationship Id="rId74" Type="http://schemas.openxmlformats.org/officeDocument/2006/relationships/slide" Target="slides/slide9.xml"/><Relationship Id="rId79" Type="http://schemas.openxmlformats.org/officeDocument/2006/relationships/slide" Target="slides/slide14.xml"/><Relationship Id="rId87" Type="http://schemas.openxmlformats.org/officeDocument/2006/relationships/slide" Target="slides/slide22.xml"/><Relationship Id="rId102" Type="http://schemas.openxmlformats.org/officeDocument/2006/relationships/slide" Target="slides/slide37.xml"/><Relationship Id="rId110" Type="http://schemas.openxmlformats.org/officeDocument/2006/relationships/slide" Target="slides/slide45.xml"/><Relationship Id="rId115"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Master" Target="slideMasters/slideMaster61.xml"/><Relationship Id="rId82" Type="http://schemas.openxmlformats.org/officeDocument/2006/relationships/slide" Target="slides/slide17.xml"/><Relationship Id="rId90" Type="http://schemas.openxmlformats.org/officeDocument/2006/relationships/slide" Target="slides/slide25.xml"/><Relationship Id="rId95" Type="http://schemas.openxmlformats.org/officeDocument/2006/relationships/slide" Target="slides/slide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Master" Target="slideMasters/slideMaster64.xml"/><Relationship Id="rId69" Type="http://schemas.openxmlformats.org/officeDocument/2006/relationships/slide" Target="slides/slide4.xml"/><Relationship Id="rId77" Type="http://schemas.openxmlformats.org/officeDocument/2006/relationships/slide" Target="slides/slide12.xml"/><Relationship Id="rId100" Type="http://schemas.openxmlformats.org/officeDocument/2006/relationships/slide" Target="slides/slide35.xml"/><Relationship Id="rId105" Type="http://schemas.openxmlformats.org/officeDocument/2006/relationships/slide" Target="slides/slide40.xml"/><Relationship Id="rId113" Type="http://schemas.openxmlformats.org/officeDocument/2006/relationships/slide" Target="slides/slide48.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7.xml"/><Relationship Id="rId80" Type="http://schemas.openxmlformats.org/officeDocument/2006/relationships/slide" Target="slides/slide15.xml"/><Relationship Id="rId85" Type="http://schemas.openxmlformats.org/officeDocument/2006/relationships/slide" Target="slides/slide20.xml"/><Relationship Id="rId93" Type="http://schemas.openxmlformats.org/officeDocument/2006/relationships/slide" Target="slides/slide28.xml"/><Relationship Id="rId98"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2.xml"/><Relationship Id="rId103" Type="http://schemas.openxmlformats.org/officeDocument/2006/relationships/slide" Target="slides/slide38.xml"/><Relationship Id="rId108" Type="http://schemas.openxmlformats.org/officeDocument/2006/relationships/slide" Target="slides/slide43.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Master" Target="slideMasters/slideMaster62.xml"/><Relationship Id="rId70" Type="http://schemas.openxmlformats.org/officeDocument/2006/relationships/slide" Target="slides/slide5.xml"/><Relationship Id="rId75" Type="http://schemas.openxmlformats.org/officeDocument/2006/relationships/slide" Target="slides/slide10.xml"/><Relationship Id="rId83" Type="http://schemas.openxmlformats.org/officeDocument/2006/relationships/slide" Target="slides/slide18.xml"/><Relationship Id="rId88" Type="http://schemas.openxmlformats.org/officeDocument/2006/relationships/slide" Target="slides/slide23.xml"/><Relationship Id="rId91" Type="http://schemas.openxmlformats.org/officeDocument/2006/relationships/slide" Target="slides/slide26.xml"/><Relationship Id="rId96" Type="http://schemas.openxmlformats.org/officeDocument/2006/relationships/slide" Target="slides/slide31.xml"/><Relationship Id="rId111"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slide" Target="slides/slide41.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8.xml"/><Relationship Id="rId78" Type="http://schemas.openxmlformats.org/officeDocument/2006/relationships/slide" Target="slides/slide13.xml"/><Relationship Id="rId81" Type="http://schemas.openxmlformats.org/officeDocument/2006/relationships/slide" Target="slides/slide16.xml"/><Relationship Id="rId86" Type="http://schemas.openxmlformats.org/officeDocument/2006/relationships/slide" Target="slides/slide21.xml"/><Relationship Id="rId94" Type="http://schemas.openxmlformats.org/officeDocument/2006/relationships/slide" Target="slides/slide29.xml"/><Relationship Id="rId99" Type="http://schemas.openxmlformats.org/officeDocument/2006/relationships/slide" Target="slides/slide34.xml"/><Relationship Id="rId101"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04"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slide" Target="slides/slide6.xml"/><Relationship Id="rId92" Type="http://schemas.openxmlformats.org/officeDocument/2006/relationships/slide" Target="slides/slide27.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diagrams/_rels/data1.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image" Target="../media/image72.svg"/><Relationship Id="rId16" Type="http://schemas.openxmlformats.org/officeDocument/2006/relationships/image" Target="../media/image86.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s>
</file>

<file path=ppt/diagrams/_rels/data2.xml.rels><?xml version="1.0" encoding="UTF-8" standalone="yes"?>
<Relationships xmlns="http://schemas.openxmlformats.org/package/2006/relationships"><Relationship Id="rId1" Type="http://schemas.openxmlformats.org/officeDocument/2006/relationships/image" Target="../media/image92.jpeg"/></Relationships>
</file>

<file path=ppt/diagrams/_rels/data3.xml.rels><?xml version="1.0" encoding="UTF-8" standalone="yes"?>
<Relationships xmlns="http://schemas.openxmlformats.org/package/2006/relationships"><Relationship Id="rId1" Type="http://schemas.openxmlformats.org/officeDocument/2006/relationships/image" Target="../media/image93.jpeg"/></Relationships>
</file>

<file path=ppt/diagrams/_rels/data4.xml.rels><?xml version="1.0" encoding="UTF-8" standalone="yes"?>
<Relationships xmlns="http://schemas.openxmlformats.org/package/2006/relationships"><Relationship Id="rId1" Type="http://schemas.openxmlformats.org/officeDocument/2006/relationships/image" Target="../media/image94.jpeg"/></Relationships>
</file>

<file path=ppt/diagrams/_rels/data5.xml.rels><?xml version="1.0" encoding="UTF-8" standalone="yes"?>
<Relationships xmlns="http://schemas.openxmlformats.org/package/2006/relationships"><Relationship Id="rId1" Type="http://schemas.openxmlformats.org/officeDocument/2006/relationships/image" Target="../media/image102.jpeg"/></Relationships>
</file>

<file path=ppt/diagrams/_rels/data6.xml.rels><?xml version="1.0" encoding="UTF-8" standalone="yes"?>
<Relationships xmlns="http://schemas.openxmlformats.org/package/2006/relationships"><Relationship Id="rId1" Type="http://schemas.openxmlformats.org/officeDocument/2006/relationships/image" Target="../media/image103.png"/></Relationships>
</file>

<file path=ppt/diagrams/_rels/data7.xml.rels><?xml version="1.0" encoding="UTF-8" standalone="yes"?>
<Relationships xmlns="http://schemas.openxmlformats.org/package/2006/relationships"><Relationship Id="rId1" Type="http://schemas.openxmlformats.org/officeDocument/2006/relationships/image" Target="../media/image10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3"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80.svg"/><Relationship Id="rId2" Type="http://schemas.openxmlformats.org/officeDocument/2006/relationships/image" Target="../media/image82.svg"/><Relationship Id="rId16" Type="http://schemas.openxmlformats.org/officeDocument/2006/relationships/image" Target="../media/image78.svg"/><Relationship Id="rId1" Type="http://schemas.openxmlformats.org/officeDocument/2006/relationships/image" Target="../media/image81.png"/><Relationship Id="rId6" Type="http://schemas.openxmlformats.org/officeDocument/2006/relationships/image" Target="../media/image84.svg"/><Relationship Id="rId11" Type="http://schemas.openxmlformats.org/officeDocument/2006/relationships/image" Target="../media/image79.png"/><Relationship Id="rId5" Type="http://schemas.openxmlformats.org/officeDocument/2006/relationships/image" Target="../media/image83.png"/><Relationship Id="rId15" Type="http://schemas.openxmlformats.org/officeDocument/2006/relationships/image" Target="../media/image77.png"/><Relationship Id="rId10" Type="http://schemas.openxmlformats.org/officeDocument/2006/relationships/image" Target="../media/image74.svg"/><Relationship Id="rId4" Type="http://schemas.openxmlformats.org/officeDocument/2006/relationships/image" Target="../media/image86.svg"/><Relationship Id="rId9" Type="http://schemas.openxmlformats.org/officeDocument/2006/relationships/image" Target="../media/image73.png"/><Relationship Id="rId14" Type="http://schemas.openxmlformats.org/officeDocument/2006/relationships/image" Target="../media/image76.svg"/></Relationships>
</file>

<file path=ppt/diagrams/_rels/drawing2.xml.rels><?xml version="1.0" encoding="UTF-8" standalone="yes"?>
<Relationships xmlns="http://schemas.openxmlformats.org/package/2006/relationships"><Relationship Id="rId1" Type="http://schemas.openxmlformats.org/officeDocument/2006/relationships/image" Target="../media/image9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0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0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0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8E957-C664-45BE-BA01-B15B931FEE5D}" type="doc">
      <dgm:prSet loTypeId="urn:microsoft.com/office/officeart/2008/layout/HexagonCluster" loCatId="relationship" qsTypeId="urn:microsoft.com/office/officeart/2005/8/quickstyle/simple5" qsCatId="simple" csTypeId="urn:microsoft.com/office/officeart/2005/8/colors/colorful1" csCatId="colorful" phldr="1"/>
      <dgm:spPr/>
      <dgm:t>
        <a:bodyPr/>
        <a:lstStyle/>
        <a:p>
          <a:endParaRPr lang="en-US"/>
        </a:p>
      </dgm:t>
    </dgm:pt>
    <dgm:pt modelId="{43AF5A6D-CD94-4E5D-8699-A309B6420B6C}">
      <dgm:prSet phldrT="[Text]"/>
      <dgm:spPr>
        <a:solidFill>
          <a:srgbClr val="7030A0"/>
        </a:solidFill>
        <a:ln>
          <a:noFill/>
        </a:ln>
      </dgm:spPr>
      <dgm:t>
        <a:bodyPr/>
        <a:lstStyle/>
        <a:p>
          <a:r>
            <a:rPr lang="en-US" dirty="0"/>
            <a:t>OneNote</a:t>
          </a:r>
        </a:p>
      </dgm:t>
    </dgm:pt>
    <dgm:pt modelId="{AFB42738-7177-4C3F-9BCA-B820345B4128}" type="parTrans" cxnId="{06B44F33-BE35-429F-B5A1-DD2CEDD35556}">
      <dgm:prSet/>
      <dgm:spPr/>
      <dgm:t>
        <a:bodyPr/>
        <a:lstStyle/>
        <a:p>
          <a:endParaRPr lang="en-US"/>
        </a:p>
      </dgm:t>
    </dgm:pt>
    <dgm:pt modelId="{4690D90F-A6C5-4D07-8F71-3D82C5133B9C}" type="sibTrans" cxnId="{06B44F33-BE35-429F-B5A1-DD2CEDD35556}">
      <dgm:prSet/>
      <dgm:spPr>
        <a:blipFill>
          <a:blip xmlns:r="http://schemas.openxmlformats.org/officeDocument/2006/relationships" r:embed="rId1">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a:solidFill>
            <a:schemeClr val="tx1"/>
          </a:solidFill>
        </a:ln>
      </dgm:spPr>
      <dgm:t>
        <a:bodyPr/>
        <a:lstStyle/>
        <a:p>
          <a:endParaRPr lang="en-US"/>
        </a:p>
      </dgm:t>
    </dgm:pt>
    <dgm:pt modelId="{FC1BF7E4-296C-495D-A430-176F3C15EAC4}">
      <dgm:prSet phldrT="[Text]"/>
      <dgm:spPr>
        <a:solidFill>
          <a:srgbClr val="002060"/>
        </a:solidFill>
        <a:ln>
          <a:noFill/>
        </a:ln>
      </dgm:spPr>
      <dgm:t>
        <a:bodyPr/>
        <a:lstStyle/>
        <a:p>
          <a:r>
            <a:rPr lang="en-US" dirty="0"/>
            <a:t>SharePoint</a:t>
          </a:r>
        </a:p>
      </dgm:t>
    </dgm:pt>
    <dgm:pt modelId="{E64DBE12-8EB1-4037-8E50-E95FD0E9BDE9}" type="parTrans" cxnId="{4FC68EC0-800E-41E4-B5DA-8B4870C60AEF}">
      <dgm:prSet/>
      <dgm:spPr/>
      <dgm:t>
        <a:bodyPr/>
        <a:lstStyle/>
        <a:p>
          <a:endParaRPr lang="en-US"/>
        </a:p>
      </dgm:t>
    </dgm:pt>
    <dgm:pt modelId="{9466AC58-9A01-4F88-9A58-830BC487337E}" type="sibTrans" cxnId="{4FC68EC0-800E-41E4-B5DA-8B4870C60AEF}">
      <dgm:prSet/>
      <dgm:spPr>
        <a:blipFill>
          <a:blip xmlns:r="http://schemas.openxmlformats.org/officeDocument/2006/relationships" r:embed="rId3">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a:solidFill>
            <a:schemeClr val="tx1"/>
          </a:solidFill>
        </a:ln>
      </dgm:spPr>
      <dgm:t>
        <a:bodyPr/>
        <a:lstStyle/>
        <a:p>
          <a:endParaRPr lang="en-US"/>
        </a:p>
      </dgm:t>
    </dgm:pt>
    <dgm:pt modelId="{B4D57BF1-1487-4029-822E-D722382FB9B8}">
      <dgm:prSet phldrT="[Text]"/>
      <dgm:spPr>
        <a:solidFill>
          <a:srgbClr val="FF5050"/>
        </a:solidFill>
        <a:ln>
          <a:noFill/>
        </a:ln>
      </dgm:spPr>
      <dgm:t>
        <a:bodyPr/>
        <a:lstStyle/>
        <a:p>
          <a:r>
            <a:rPr lang="en-US" dirty="0"/>
            <a:t>PowerPoint</a:t>
          </a:r>
        </a:p>
      </dgm:t>
    </dgm:pt>
    <dgm:pt modelId="{86E948F7-CE08-43BF-A576-C426BECAA30F}" type="parTrans" cxnId="{9CFCF5E8-B04F-467C-8481-E18833AC8455}">
      <dgm:prSet/>
      <dgm:spPr/>
      <dgm:t>
        <a:bodyPr/>
        <a:lstStyle/>
        <a:p>
          <a:endParaRPr lang="en-US"/>
        </a:p>
      </dgm:t>
    </dgm:pt>
    <dgm:pt modelId="{9625E8BB-57E8-409D-B84E-26C4A352FF9D}" type="sibTrans" cxnId="{9CFCF5E8-B04F-467C-8481-E18833AC8455}">
      <dgm:prSet/>
      <dgm:spPr>
        <a:blipFill>
          <a:blip xmlns:r="http://schemas.openxmlformats.org/officeDocument/2006/relationships" r:embed="rId5">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a:solidFill>
            <a:schemeClr val="tx1"/>
          </a:solidFill>
        </a:ln>
      </dgm:spPr>
      <dgm:t>
        <a:bodyPr/>
        <a:lstStyle/>
        <a:p>
          <a:endParaRPr lang="en-US"/>
        </a:p>
      </dgm:t>
    </dgm:pt>
    <dgm:pt modelId="{C234F333-4699-47A9-AD8A-1BD102BCF851}">
      <dgm:prSet phldrT="[Text]"/>
      <dgm:spPr>
        <a:solidFill>
          <a:schemeClr val="accent4"/>
        </a:solidFill>
        <a:ln>
          <a:noFill/>
        </a:ln>
      </dgm:spPr>
      <dgm:t>
        <a:bodyPr/>
        <a:lstStyle/>
        <a:p>
          <a:r>
            <a:rPr lang="en-US" dirty="0"/>
            <a:t>Visio</a:t>
          </a:r>
        </a:p>
      </dgm:t>
    </dgm:pt>
    <dgm:pt modelId="{520372D8-B4AD-4923-BC6E-938ECE731364}" type="parTrans" cxnId="{09A680F3-2AED-475B-B7F6-C0CCB94FCC76}">
      <dgm:prSet/>
      <dgm:spPr/>
      <dgm:t>
        <a:bodyPr/>
        <a:lstStyle/>
        <a:p>
          <a:endParaRPr lang="en-US"/>
        </a:p>
      </dgm:t>
    </dgm:pt>
    <dgm:pt modelId="{E47F22CC-5DE5-4C6F-A050-8A17B6AD517E}" type="sibTrans" cxnId="{09A680F3-2AED-475B-B7F6-C0CCB94FCC76}">
      <dgm:prSet/>
      <dgm:spPr>
        <a:blipFill>
          <a:blip xmlns:r="http://schemas.openxmlformats.org/officeDocument/2006/relationships" r:embed="rId7">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a:solidFill>
            <a:schemeClr val="tx1"/>
          </a:solidFill>
        </a:ln>
      </dgm:spPr>
      <dgm:t>
        <a:bodyPr/>
        <a:lstStyle/>
        <a:p>
          <a:endParaRPr lang="en-US"/>
        </a:p>
      </dgm:t>
    </dgm:pt>
    <dgm:pt modelId="{E2690B3F-EDF5-44DC-B97A-224ADA859D70}">
      <dgm:prSet phldrT="[Text]"/>
      <dgm:spPr>
        <a:solidFill>
          <a:schemeClr val="tx2"/>
        </a:solidFill>
        <a:ln>
          <a:noFill/>
        </a:ln>
      </dgm:spPr>
      <dgm:t>
        <a:bodyPr/>
        <a:lstStyle/>
        <a:p>
          <a:r>
            <a:rPr lang="en-US" dirty="0"/>
            <a:t>Word</a:t>
          </a:r>
        </a:p>
      </dgm:t>
    </dgm:pt>
    <dgm:pt modelId="{0629A609-4628-450A-AF47-550A56448AFE}" type="parTrans" cxnId="{B47A51D2-458B-4FCD-A606-271F5C8CF6B8}">
      <dgm:prSet/>
      <dgm:spPr/>
      <dgm:t>
        <a:bodyPr/>
        <a:lstStyle/>
        <a:p>
          <a:endParaRPr lang="en-US"/>
        </a:p>
      </dgm:t>
    </dgm:pt>
    <dgm:pt modelId="{65171E0F-92FB-4EC0-8F9B-F586FA054532}" type="sibTrans" cxnId="{B47A51D2-458B-4FCD-A606-271F5C8CF6B8}">
      <dgm:prSet/>
      <dgm:spPr>
        <a:blipFill>
          <a:blip xmlns:r="http://schemas.openxmlformats.org/officeDocument/2006/relationships" r:embed="rId9">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a:solidFill>
            <a:schemeClr val="tx1"/>
          </a:solidFill>
        </a:ln>
      </dgm:spPr>
      <dgm:t>
        <a:bodyPr/>
        <a:lstStyle/>
        <a:p>
          <a:endParaRPr lang="en-US"/>
        </a:p>
      </dgm:t>
    </dgm:pt>
    <dgm:pt modelId="{2A7C9259-A97C-460D-AB99-08966A4D975C}">
      <dgm:prSet phldrT="[Text]"/>
      <dgm:spPr>
        <a:solidFill>
          <a:srgbClr val="6600FF"/>
        </a:solidFill>
        <a:ln>
          <a:noFill/>
        </a:ln>
      </dgm:spPr>
      <dgm:t>
        <a:bodyPr/>
        <a:lstStyle/>
        <a:p>
          <a:r>
            <a:rPr lang="en-US" dirty="0"/>
            <a:t>Teams</a:t>
          </a:r>
        </a:p>
      </dgm:t>
    </dgm:pt>
    <dgm:pt modelId="{AF74683D-3A94-48BC-A93C-829CF634CF57}" type="parTrans" cxnId="{6B13AA9A-A38A-4B9A-8F5B-C14A42759AF1}">
      <dgm:prSet/>
      <dgm:spPr/>
      <dgm:t>
        <a:bodyPr/>
        <a:lstStyle/>
        <a:p>
          <a:endParaRPr lang="en-US"/>
        </a:p>
      </dgm:t>
    </dgm:pt>
    <dgm:pt modelId="{2801F09A-FEBC-49A1-871F-EAB34E9F902C}" type="sibTrans" cxnId="{6B13AA9A-A38A-4B9A-8F5B-C14A42759AF1}">
      <dgm:prSet/>
      <dgm:spPr>
        <a:blipFill>
          <a:blip xmlns:r="http://schemas.openxmlformats.org/officeDocument/2006/relationships" r:embed="rId11">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a:ln>
          <a:solidFill>
            <a:schemeClr val="tx1"/>
          </a:solidFill>
        </a:ln>
      </dgm:spPr>
      <dgm:t>
        <a:bodyPr/>
        <a:lstStyle/>
        <a:p>
          <a:endParaRPr lang="en-US"/>
        </a:p>
      </dgm:t>
    </dgm:pt>
    <dgm:pt modelId="{C9A3E90B-5C3B-430C-AE04-227E1CA20E05}">
      <dgm:prSet phldrT="[Text]"/>
      <dgm:spPr>
        <a:solidFill>
          <a:schemeClr val="accent2">
            <a:lumMod val="50000"/>
            <a:lumOff val="50000"/>
          </a:schemeClr>
        </a:solidFill>
        <a:ln>
          <a:noFill/>
        </a:ln>
      </dgm:spPr>
      <dgm:t>
        <a:bodyPr/>
        <a:lstStyle/>
        <a:p>
          <a:r>
            <a:rPr lang="en-US" dirty="0"/>
            <a:t>Outlook</a:t>
          </a:r>
        </a:p>
      </dgm:t>
    </dgm:pt>
    <dgm:pt modelId="{6E72A87E-CAD2-4AC4-A0E3-2BA2C67535D1}" type="parTrans" cxnId="{01C267F5-3D1F-4928-969D-0C05BABA1D66}">
      <dgm:prSet/>
      <dgm:spPr/>
      <dgm:t>
        <a:bodyPr/>
        <a:lstStyle/>
        <a:p>
          <a:endParaRPr lang="en-US"/>
        </a:p>
      </dgm:t>
    </dgm:pt>
    <dgm:pt modelId="{72DFA8EF-0133-4FD4-A224-2C16D024D016}" type="sibTrans" cxnId="{01C267F5-3D1F-4928-969D-0C05BABA1D66}">
      <dgm:prSet/>
      <dgm:spPr>
        <a:blipFill>
          <a:blip xmlns:r="http://schemas.openxmlformats.org/officeDocument/2006/relationships" r:embed="rId13">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a:ln>
          <a:solidFill>
            <a:schemeClr val="tx1"/>
          </a:solidFill>
        </a:ln>
      </dgm:spPr>
      <dgm:t>
        <a:bodyPr/>
        <a:lstStyle/>
        <a:p>
          <a:endParaRPr lang="en-US"/>
        </a:p>
      </dgm:t>
    </dgm:pt>
    <dgm:pt modelId="{36A97047-96FC-4FBC-BC4A-06C17C1441D8}">
      <dgm:prSet phldrT="[Text]"/>
      <dgm:spPr>
        <a:solidFill>
          <a:srgbClr val="00B050"/>
        </a:solidFill>
        <a:ln>
          <a:noFill/>
        </a:ln>
      </dgm:spPr>
      <dgm:t>
        <a:bodyPr/>
        <a:lstStyle/>
        <a:p>
          <a:r>
            <a:rPr lang="en-US" dirty="0"/>
            <a:t>Excel</a:t>
          </a:r>
        </a:p>
      </dgm:t>
    </dgm:pt>
    <dgm:pt modelId="{D2E3D2D2-142B-4CC5-ACB0-E5324E08A338}" type="sibTrans" cxnId="{CD23C8ED-4BC6-4AD9-88E5-7B515D386761}">
      <dgm:prSet/>
      <dgm:spPr>
        <a:blipFill>
          <a:blip xmlns:r="http://schemas.openxmlformats.org/officeDocument/2006/relationships" r:embed="rId15">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8000" b="-8000"/>
          </a:stretch>
        </a:blipFill>
        <a:ln>
          <a:solidFill>
            <a:schemeClr val="tx1"/>
          </a:solidFill>
        </a:ln>
      </dgm:spPr>
      <dgm:t>
        <a:bodyPr/>
        <a:lstStyle/>
        <a:p>
          <a:endParaRPr lang="en-US"/>
        </a:p>
      </dgm:t>
    </dgm:pt>
    <dgm:pt modelId="{FA5CBFE1-4649-4190-9EFE-1AC04E68C370}" type="parTrans" cxnId="{CD23C8ED-4BC6-4AD9-88E5-7B515D386761}">
      <dgm:prSet/>
      <dgm:spPr/>
      <dgm:t>
        <a:bodyPr/>
        <a:lstStyle/>
        <a:p>
          <a:endParaRPr lang="en-US"/>
        </a:p>
      </dgm:t>
    </dgm:pt>
    <dgm:pt modelId="{E0E930B0-82F1-41C3-9653-D44D320BF671}" type="pres">
      <dgm:prSet presAssocID="{D9D8E957-C664-45BE-BA01-B15B931FEE5D}" presName="Name0" presStyleCnt="0">
        <dgm:presLayoutVars>
          <dgm:chMax val="21"/>
          <dgm:chPref val="21"/>
        </dgm:presLayoutVars>
      </dgm:prSet>
      <dgm:spPr/>
    </dgm:pt>
    <dgm:pt modelId="{F45DC9ED-73D3-48BB-AD19-8E6B1AC34AAB}" type="pres">
      <dgm:prSet presAssocID="{2A7C9259-A97C-460D-AB99-08966A4D975C}" presName="text1" presStyleCnt="0"/>
      <dgm:spPr/>
    </dgm:pt>
    <dgm:pt modelId="{E8A9C4C9-A1B8-45F4-9FA4-D8F064CD601B}" type="pres">
      <dgm:prSet presAssocID="{2A7C9259-A97C-460D-AB99-08966A4D975C}" presName="textRepeatNode" presStyleLbl="alignNode1" presStyleIdx="0" presStyleCnt="8">
        <dgm:presLayoutVars>
          <dgm:chMax val="0"/>
          <dgm:chPref val="0"/>
          <dgm:bulletEnabled val="1"/>
        </dgm:presLayoutVars>
      </dgm:prSet>
      <dgm:spPr/>
    </dgm:pt>
    <dgm:pt modelId="{FA560F5E-3053-4F24-AC0C-F4BBCC3E9A81}" type="pres">
      <dgm:prSet presAssocID="{2A7C9259-A97C-460D-AB99-08966A4D975C}" presName="textaccent1" presStyleCnt="0"/>
      <dgm:spPr/>
    </dgm:pt>
    <dgm:pt modelId="{106EC223-9F25-44C3-9344-D3A4C6465BED}" type="pres">
      <dgm:prSet presAssocID="{2A7C9259-A97C-460D-AB99-08966A4D975C}" presName="accentRepeatNode" presStyleLbl="solidAlignAcc1" presStyleIdx="0" presStyleCnt="16"/>
      <dgm:spPr/>
    </dgm:pt>
    <dgm:pt modelId="{EF7F3AE9-9303-4AB2-BC7B-BCA4D5323CC6}" type="pres">
      <dgm:prSet presAssocID="{2801F09A-FEBC-49A1-871F-EAB34E9F902C}" presName="image1" presStyleCnt="0"/>
      <dgm:spPr/>
    </dgm:pt>
    <dgm:pt modelId="{16173E71-99F0-4A7A-9A86-7D5C55764D53}" type="pres">
      <dgm:prSet presAssocID="{2801F09A-FEBC-49A1-871F-EAB34E9F902C}" presName="imageRepeatNode" presStyleLbl="alignAcc1" presStyleIdx="0" presStyleCnt="8"/>
      <dgm:spPr/>
    </dgm:pt>
    <dgm:pt modelId="{7BD6CCE2-869F-4F15-B54C-EF88B21E4F42}" type="pres">
      <dgm:prSet presAssocID="{2801F09A-FEBC-49A1-871F-EAB34E9F902C}" presName="imageaccent1" presStyleCnt="0"/>
      <dgm:spPr/>
    </dgm:pt>
    <dgm:pt modelId="{13990490-3140-46C7-9BCD-76B1A57D80D1}" type="pres">
      <dgm:prSet presAssocID="{2801F09A-FEBC-49A1-871F-EAB34E9F902C}" presName="accentRepeatNode" presStyleLbl="solidAlignAcc1" presStyleIdx="1" presStyleCnt="16"/>
      <dgm:spPr/>
    </dgm:pt>
    <dgm:pt modelId="{9D730F12-C449-4A14-88AD-313FA21B8C9D}" type="pres">
      <dgm:prSet presAssocID="{36A97047-96FC-4FBC-BC4A-06C17C1441D8}" presName="text2" presStyleCnt="0"/>
      <dgm:spPr/>
    </dgm:pt>
    <dgm:pt modelId="{D728D396-5DDA-49E0-B8C3-955257F77F90}" type="pres">
      <dgm:prSet presAssocID="{36A97047-96FC-4FBC-BC4A-06C17C1441D8}" presName="textRepeatNode" presStyleLbl="alignNode1" presStyleIdx="1" presStyleCnt="8">
        <dgm:presLayoutVars>
          <dgm:chMax val="0"/>
          <dgm:chPref val="0"/>
          <dgm:bulletEnabled val="1"/>
        </dgm:presLayoutVars>
      </dgm:prSet>
      <dgm:spPr/>
    </dgm:pt>
    <dgm:pt modelId="{E0F1CA59-CC24-42A4-96F4-C1ED6FD2D290}" type="pres">
      <dgm:prSet presAssocID="{36A97047-96FC-4FBC-BC4A-06C17C1441D8}" presName="textaccent2" presStyleCnt="0"/>
      <dgm:spPr/>
    </dgm:pt>
    <dgm:pt modelId="{3BB273BA-BC9F-4380-B629-748D0EC59831}" type="pres">
      <dgm:prSet presAssocID="{36A97047-96FC-4FBC-BC4A-06C17C1441D8}" presName="accentRepeatNode" presStyleLbl="solidAlignAcc1" presStyleIdx="2" presStyleCnt="16"/>
      <dgm:spPr/>
    </dgm:pt>
    <dgm:pt modelId="{106B1A05-48D5-4249-B9AB-74246305E129}" type="pres">
      <dgm:prSet presAssocID="{D2E3D2D2-142B-4CC5-ACB0-E5324E08A338}" presName="image2" presStyleCnt="0"/>
      <dgm:spPr/>
    </dgm:pt>
    <dgm:pt modelId="{4F9E0F1F-B687-43CB-B7F1-EBA88D7C261B}" type="pres">
      <dgm:prSet presAssocID="{D2E3D2D2-142B-4CC5-ACB0-E5324E08A338}" presName="imageRepeatNode" presStyleLbl="alignAcc1" presStyleIdx="1" presStyleCnt="8"/>
      <dgm:spPr/>
    </dgm:pt>
    <dgm:pt modelId="{C08B9362-66B9-4206-9354-B51D9C6E7D2B}" type="pres">
      <dgm:prSet presAssocID="{D2E3D2D2-142B-4CC5-ACB0-E5324E08A338}" presName="imageaccent2" presStyleCnt="0"/>
      <dgm:spPr/>
    </dgm:pt>
    <dgm:pt modelId="{713340A1-AE01-476D-A9AD-AC3F7E4B448E}" type="pres">
      <dgm:prSet presAssocID="{D2E3D2D2-142B-4CC5-ACB0-E5324E08A338}" presName="accentRepeatNode" presStyleLbl="solidAlignAcc1" presStyleIdx="3" presStyleCnt="16"/>
      <dgm:spPr/>
    </dgm:pt>
    <dgm:pt modelId="{6C911E35-9ED0-41B2-992D-B4CC310341E8}" type="pres">
      <dgm:prSet presAssocID="{C9A3E90B-5C3B-430C-AE04-227E1CA20E05}" presName="text3" presStyleCnt="0"/>
      <dgm:spPr/>
    </dgm:pt>
    <dgm:pt modelId="{D97B684C-6589-4F18-8628-1DC7716D3AA1}" type="pres">
      <dgm:prSet presAssocID="{C9A3E90B-5C3B-430C-AE04-227E1CA20E05}" presName="textRepeatNode" presStyleLbl="alignNode1" presStyleIdx="2" presStyleCnt="8">
        <dgm:presLayoutVars>
          <dgm:chMax val="0"/>
          <dgm:chPref val="0"/>
          <dgm:bulletEnabled val="1"/>
        </dgm:presLayoutVars>
      </dgm:prSet>
      <dgm:spPr/>
    </dgm:pt>
    <dgm:pt modelId="{ED6ACADA-C1AC-4DB9-B338-283D59687388}" type="pres">
      <dgm:prSet presAssocID="{C9A3E90B-5C3B-430C-AE04-227E1CA20E05}" presName="textaccent3" presStyleCnt="0"/>
      <dgm:spPr/>
    </dgm:pt>
    <dgm:pt modelId="{E112DDFA-DE7C-4652-A32C-012CA0E6E485}" type="pres">
      <dgm:prSet presAssocID="{C9A3E90B-5C3B-430C-AE04-227E1CA20E05}" presName="accentRepeatNode" presStyleLbl="solidAlignAcc1" presStyleIdx="4" presStyleCnt="16"/>
      <dgm:spPr/>
    </dgm:pt>
    <dgm:pt modelId="{7CB67195-276D-4AFD-B938-B63548E40EA4}" type="pres">
      <dgm:prSet presAssocID="{72DFA8EF-0133-4FD4-A224-2C16D024D016}" presName="image3" presStyleCnt="0"/>
      <dgm:spPr/>
    </dgm:pt>
    <dgm:pt modelId="{DCFE76F9-330B-45F2-B8A4-CF595BCBC4AD}" type="pres">
      <dgm:prSet presAssocID="{72DFA8EF-0133-4FD4-A224-2C16D024D016}" presName="imageRepeatNode" presStyleLbl="alignAcc1" presStyleIdx="2" presStyleCnt="8"/>
      <dgm:spPr/>
    </dgm:pt>
    <dgm:pt modelId="{A4752C74-3ED3-4E12-8B7F-1E29E623E96D}" type="pres">
      <dgm:prSet presAssocID="{72DFA8EF-0133-4FD4-A224-2C16D024D016}" presName="imageaccent3" presStyleCnt="0"/>
      <dgm:spPr/>
    </dgm:pt>
    <dgm:pt modelId="{3217256F-5309-47F3-A479-BD79AA97E12E}" type="pres">
      <dgm:prSet presAssocID="{72DFA8EF-0133-4FD4-A224-2C16D024D016}" presName="accentRepeatNode" presStyleLbl="solidAlignAcc1" presStyleIdx="5" presStyleCnt="16"/>
      <dgm:spPr/>
    </dgm:pt>
    <dgm:pt modelId="{510FF6EB-0670-4518-932D-A5A80790B06C}" type="pres">
      <dgm:prSet presAssocID="{43AF5A6D-CD94-4E5D-8699-A309B6420B6C}" presName="text4" presStyleCnt="0"/>
      <dgm:spPr/>
    </dgm:pt>
    <dgm:pt modelId="{9C9E083B-B451-4683-B808-775406AB4693}" type="pres">
      <dgm:prSet presAssocID="{43AF5A6D-CD94-4E5D-8699-A309B6420B6C}" presName="textRepeatNode" presStyleLbl="alignNode1" presStyleIdx="3" presStyleCnt="8">
        <dgm:presLayoutVars>
          <dgm:chMax val="0"/>
          <dgm:chPref val="0"/>
          <dgm:bulletEnabled val="1"/>
        </dgm:presLayoutVars>
      </dgm:prSet>
      <dgm:spPr/>
    </dgm:pt>
    <dgm:pt modelId="{95F8856B-CDF5-4CD5-9E13-4F74B57816A2}" type="pres">
      <dgm:prSet presAssocID="{43AF5A6D-CD94-4E5D-8699-A309B6420B6C}" presName="textaccent4" presStyleCnt="0"/>
      <dgm:spPr/>
    </dgm:pt>
    <dgm:pt modelId="{DE111DD0-3085-4495-A197-FE375E245289}" type="pres">
      <dgm:prSet presAssocID="{43AF5A6D-CD94-4E5D-8699-A309B6420B6C}" presName="accentRepeatNode" presStyleLbl="solidAlignAcc1" presStyleIdx="6" presStyleCnt="16"/>
      <dgm:spPr/>
    </dgm:pt>
    <dgm:pt modelId="{0151D865-41F3-48A5-AAD3-2E695A260141}" type="pres">
      <dgm:prSet presAssocID="{4690D90F-A6C5-4D07-8F71-3D82C5133B9C}" presName="image4" presStyleCnt="0"/>
      <dgm:spPr/>
    </dgm:pt>
    <dgm:pt modelId="{80C43226-52E1-4967-A6F0-BBAAC447DDA6}" type="pres">
      <dgm:prSet presAssocID="{4690D90F-A6C5-4D07-8F71-3D82C5133B9C}" presName="imageRepeatNode" presStyleLbl="alignAcc1" presStyleIdx="3" presStyleCnt="8"/>
      <dgm:spPr/>
    </dgm:pt>
    <dgm:pt modelId="{0C94BCD1-BBEF-4B2B-9B13-D4D8ECA873E6}" type="pres">
      <dgm:prSet presAssocID="{4690D90F-A6C5-4D07-8F71-3D82C5133B9C}" presName="imageaccent4" presStyleCnt="0"/>
      <dgm:spPr/>
    </dgm:pt>
    <dgm:pt modelId="{BF6AFCDF-7F8B-491F-B671-52F85139BEA8}" type="pres">
      <dgm:prSet presAssocID="{4690D90F-A6C5-4D07-8F71-3D82C5133B9C}" presName="accentRepeatNode" presStyleLbl="solidAlignAcc1" presStyleIdx="7" presStyleCnt="16"/>
      <dgm:spPr/>
    </dgm:pt>
    <dgm:pt modelId="{7A5090A8-3E9A-4DF4-A405-0ABACBE13440}" type="pres">
      <dgm:prSet presAssocID="{FC1BF7E4-296C-495D-A430-176F3C15EAC4}" presName="text5" presStyleCnt="0"/>
      <dgm:spPr/>
    </dgm:pt>
    <dgm:pt modelId="{D348AB79-A5B9-4CB5-8AF2-5AB7C5E43779}" type="pres">
      <dgm:prSet presAssocID="{FC1BF7E4-296C-495D-A430-176F3C15EAC4}" presName="textRepeatNode" presStyleLbl="alignNode1" presStyleIdx="4" presStyleCnt="8">
        <dgm:presLayoutVars>
          <dgm:chMax val="0"/>
          <dgm:chPref val="0"/>
          <dgm:bulletEnabled val="1"/>
        </dgm:presLayoutVars>
      </dgm:prSet>
      <dgm:spPr/>
    </dgm:pt>
    <dgm:pt modelId="{1B1FB9AF-ADB8-48D8-8E2A-13C520FF381E}" type="pres">
      <dgm:prSet presAssocID="{FC1BF7E4-296C-495D-A430-176F3C15EAC4}" presName="textaccent5" presStyleCnt="0"/>
      <dgm:spPr/>
    </dgm:pt>
    <dgm:pt modelId="{4D67AFC3-A965-4506-85FB-E03BDCF60124}" type="pres">
      <dgm:prSet presAssocID="{FC1BF7E4-296C-495D-A430-176F3C15EAC4}" presName="accentRepeatNode" presStyleLbl="solidAlignAcc1" presStyleIdx="8" presStyleCnt="16"/>
      <dgm:spPr/>
    </dgm:pt>
    <dgm:pt modelId="{FEF67E86-5B8F-4FED-AF43-4D101762DD3E}" type="pres">
      <dgm:prSet presAssocID="{9466AC58-9A01-4F88-9A58-830BC487337E}" presName="image5" presStyleCnt="0"/>
      <dgm:spPr/>
    </dgm:pt>
    <dgm:pt modelId="{1EBDB5FB-CCF7-42F3-8D76-282D49BBB0D4}" type="pres">
      <dgm:prSet presAssocID="{9466AC58-9A01-4F88-9A58-830BC487337E}" presName="imageRepeatNode" presStyleLbl="alignAcc1" presStyleIdx="4" presStyleCnt="8"/>
      <dgm:spPr/>
    </dgm:pt>
    <dgm:pt modelId="{2B9385CA-B564-444D-8DC0-026E4B6CA201}" type="pres">
      <dgm:prSet presAssocID="{9466AC58-9A01-4F88-9A58-830BC487337E}" presName="imageaccent5" presStyleCnt="0"/>
      <dgm:spPr/>
    </dgm:pt>
    <dgm:pt modelId="{C56D98AA-E105-42BD-B583-723E16490254}" type="pres">
      <dgm:prSet presAssocID="{9466AC58-9A01-4F88-9A58-830BC487337E}" presName="accentRepeatNode" presStyleLbl="solidAlignAcc1" presStyleIdx="9" presStyleCnt="16"/>
      <dgm:spPr/>
    </dgm:pt>
    <dgm:pt modelId="{DF54A8DA-F4F9-407F-9CED-62722537CFBA}" type="pres">
      <dgm:prSet presAssocID="{E2690B3F-EDF5-44DC-B97A-224ADA859D70}" presName="text6" presStyleCnt="0"/>
      <dgm:spPr/>
    </dgm:pt>
    <dgm:pt modelId="{E7911ED8-7FC6-419B-8D23-378E4713BD2D}" type="pres">
      <dgm:prSet presAssocID="{E2690B3F-EDF5-44DC-B97A-224ADA859D70}" presName="textRepeatNode" presStyleLbl="alignNode1" presStyleIdx="5" presStyleCnt="8">
        <dgm:presLayoutVars>
          <dgm:chMax val="0"/>
          <dgm:chPref val="0"/>
          <dgm:bulletEnabled val="1"/>
        </dgm:presLayoutVars>
      </dgm:prSet>
      <dgm:spPr/>
    </dgm:pt>
    <dgm:pt modelId="{765CF5E3-CA98-4100-905F-1E3A51CF2983}" type="pres">
      <dgm:prSet presAssocID="{E2690B3F-EDF5-44DC-B97A-224ADA859D70}" presName="textaccent6" presStyleCnt="0"/>
      <dgm:spPr/>
    </dgm:pt>
    <dgm:pt modelId="{9934436A-57E7-4F8F-A551-04AA3A4A1BAC}" type="pres">
      <dgm:prSet presAssocID="{E2690B3F-EDF5-44DC-B97A-224ADA859D70}" presName="accentRepeatNode" presStyleLbl="solidAlignAcc1" presStyleIdx="10" presStyleCnt="16"/>
      <dgm:spPr/>
    </dgm:pt>
    <dgm:pt modelId="{5DCE3333-EA73-46A6-912C-204DB8BC203E}" type="pres">
      <dgm:prSet presAssocID="{65171E0F-92FB-4EC0-8F9B-F586FA054532}" presName="image6" presStyleCnt="0"/>
      <dgm:spPr/>
    </dgm:pt>
    <dgm:pt modelId="{9DB8FF2D-E668-4163-BCC9-0F1B429F4B11}" type="pres">
      <dgm:prSet presAssocID="{65171E0F-92FB-4EC0-8F9B-F586FA054532}" presName="imageRepeatNode" presStyleLbl="alignAcc1" presStyleIdx="5" presStyleCnt="8"/>
      <dgm:spPr/>
    </dgm:pt>
    <dgm:pt modelId="{EAE25776-8275-4DC1-A51B-09BB2494CD3A}" type="pres">
      <dgm:prSet presAssocID="{65171E0F-92FB-4EC0-8F9B-F586FA054532}" presName="imageaccent6" presStyleCnt="0"/>
      <dgm:spPr/>
    </dgm:pt>
    <dgm:pt modelId="{F5FE7A41-4F89-4517-866F-24A284DC6E86}" type="pres">
      <dgm:prSet presAssocID="{65171E0F-92FB-4EC0-8F9B-F586FA054532}" presName="accentRepeatNode" presStyleLbl="solidAlignAcc1" presStyleIdx="11" presStyleCnt="16"/>
      <dgm:spPr/>
    </dgm:pt>
    <dgm:pt modelId="{165E342A-8496-4959-9B0F-3F3FB1D0ECDC}" type="pres">
      <dgm:prSet presAssocID="{B4D57BF1-1487-4029-822E-D722382FB9B8}" presName="text7" presStyleCnt="0"/>
      <dgm:spPr/>
    </dgm:pt>
    <dgm:pt modelId="{83CCA838-7FD7-4032-BF3D-E2CD93D76B9E}" type="pres">
      <dgm:prSet presAssocID="{B4D57BF1-1487-4029-822E-D722382FB9B8}" presName="textRepeatNode" presStyleLbl="alignNode1" presStyleIdx="6" presStyleCnt="8">
        <dgm:presLayoutVars>
          <dgm:chMax val="0"/>
          <dgm:chPref val="0"/>
          <dgm:bulletEnabled val="1"/>
        </dgm:presLayoutVars>
      </dgm:prSet>
      <dgm:spPr/>
    </dgm:pt>
    <dgm:pt modelId="{828524DF-CB2A-4A2A-8EDD-E9A54DD7CFD7}" type="pres">
      <dgm:prSet presAssocID="{B4D57BF1-1487-4029-822E-D722382FB9B8}" presName="textaccent7" presStyleCnt="0"/>
      <dgm:spPr/>
    </dgm:pt>
    <dgm:pt modelId="{69D243BF-6BB7-4F78-8003-EB435564B07F}" type="pres">
      <dgm:prSet presAssocID="{B4D57BF1-1487-4029-822E-D722382FB9B8}" presName="accentRepeatNode" presStyleLbl="solidAlignAcc1" presStyleIdx="12" presStyleCnt="16"/>
      <dgm:spPr/>
    </dgm:pt>
    <dgm:pt modelId="{069F2389-6738-4A11-A71F-CFF3E6AFDD3F}" type="pres">
      <dgm:prSet presAssocID="{9625E8BB-57E8-409D-B84E-26C4A352FF9D}" presName="image7" presStyleCnt="0"/>
      <dgm:spPr/>
    </dgm:pt>
    <dgm:pt modelId="{253F32AA-4BF3-4C38-9397-16544E2BA11F}" type="pres">
      <dgm:prSet presAssocID="{9625E8BB-57E8-409D-B84E-26C4A352FF9D}" presName="imageRepeatNode" presStyleLbl="alignAcc1" presStyleIdx="6" presStyleCnt="8"/>
      <dgm:spPr/>
    </dgm:pt>
    <dgm:pt modelId="{9E0AAD57-B82D-4AF4-B458-3E99C680F98C}" type="pres">
      <dgm:prSet presAssocID="{9625E8BB-57E8-409D-B84E-26C4A352FF9D}" presName="imageaccent7" presStyleCnt="0"/>
      <dgm:spPr/>
    </dgm:pt>
    <dgm:pt modelId="{E907316A-9A51-4BA4-A467-836719AB5C31}" type="pres">
      <dgm:prSet presAssocID="{9625E8BB-57E8-409D-B84E-26C4A352FF9D}" presName="accentRepeatNode" presStyleLbl="solidAlignAcc1" presStyleIdx="13" presStyleCnt="16"/>
      <dgm:spPr/>
    </dgm:pt>
    <dgm:pt modelId="{2D4D76C4-7CEE-45E4-89E9-2930BE7D2000}" type="pres">
      <dgm:prSet presAssocID="{C234F333-4699-47A9-AD8A-1BD102BCF851}" presName="text8" presStyleCnt="0"/>
      <dgm:spPr/>
    </dgm:pt>
    <dgm:pt modelId="{9008E03E-9A60-4176-8672-8731EAED6163}" type="pres">
      <dgm:prSet presAssocID="{C234F333-4699-47A9-AD8A-1BD102BCF851}" presName="textRepeatNode" presStyleLbl="alignNode1" presStyleIdx="7" presStyleCnt="8">
        <dgm:presLayoutVars>
          <dgm:chMax val="0"/>
          <dgm:chPref val="0"/>
          <dgm:bulletEnabled val="1"/>
        </dgm:presLayoutVars>
      </dgm:prSet>
      <dgm:spPr/>
    </dgm:pt>
    <dgm:pt modelId="{7FB02ADF-8C2D-4AAF-B666-81D4DAAD4485}" type="pres">
      <dgm:prSet presAssocID="{C234F333-4699-47A9-AD8A-1BD102BCF851}" presName="textaccent8" presStyleCnt="0"/>
      <dgm:spPr/>
    </dgm:pt>
    <dgm:pt modelId="{BE30FA9A-22BF-4DF3-AD4A-362060B486AE}" type="pres">
      <dgm:prSet presAssocID="{C234F333-4699-47A9-AD8A-1BD102BCF851}" presName="accentRepeatNode" presStyleLbl="solidAlignAcc1" presStyleIdx="14" presStyleCnt="16"/>
      <dgm:spPr/>
    </dgm:pt>
    <dgm:pt modelId="{28AA3576-8C7E-4EC2-A6DC-50A7CF0575F0}" type="pres">
      <dgm:prSet presAssocID="{E47F22CC-5DE5-4C6F-A050-8A17B6AD517E}" presName="image8" presStyleCnt="0"/>
      <dgm:spPr/>
    </dgm:pt>
    <dgm:pt modelId="{64695575-7CC0-48DE-814C-73DCBA67B95C}" type="pres">
      <dgm:prSet presAssocID="{E47F22CC-5DE5-4C6F-A050-8A17B6AD517E}" presName="imageRepeatNode" presStyleLbl="alignAcc1" presStyleIdx="7" presStyleCnt="8"/>
      <dgm:spPr/>
    </dgm:pt>
    <dgm:pt modelId="{0884B1BE-8AFA-4824-8F22-1CE2A68D4469}" type="pres">
      <dgm:prSet presAssocID="{E47F22CC-5DE5-4C6F-A050-8A17B6AD517E}" presName="imageaccent8" presStyleCnt="0"/>
      <dgm:spPr/>
    </dgm:pt>
    <dgm:pt modelId="{F22758C3-1198-4A16-8EB6-648CEF835550}" type="pres">
      <dgm:prSet presAssocID="{E47F22CC-5DE5-4C6F-A050-8A17B6AD517E}" presName="accentRepeatNode" presStyleLbl="solidAlignAcc1" presStyleIdx="15" presStyleCnt="16"/>
      <dgm:spPr/>
    </dgm:pt>
  </dgm:ptLst>
  <dgm:cxnLst>
    <dgm:cxn modelId="{DE106A1B-5E80-48E2-8958-DEC4368E516C}" type="presOf" srcId="{72DFA8EF-0133-4FD4-A224-2C16D024D016}" destId="{DCFE76F9-330B-45F2-B8A4-CF595BCBC4AD}" srcOrd="0" destOrd="0" presId="urn:microsoft.com/office/officeart/2008/layout/HexagonCluster"/>
    <dgm:cxn modelId="{D2B7D51D-22F2-4410-A7AB-74E4310B2038}" type="presOf" srcId="{9466AC58-9A01-4F88-9A58-830BC487337E}" destId="{1EBDB5FB-CCF7-42F3-8D76-282D49BBB0D4}" srcOrd="0" destOrd="0" presId="urn:microsoft.com/office/officeart/2008/layout/HexagonCluster"/>
    <dgm:cxn modelId="{24FB9D20-B3B4-4B92-B798-1A6215218FC3}" type="presOf" srcId="{FC1BF7E4-296C-495D-A430-176F3C15EAC4}" destId="{D348AB79-A5B9-4CB5-8AF2-5AB7C5E43779}" srcOrd="0" destOrd="0" presId="urn:microsoft.com/office/officeart/2008/layout/HexagonCluster"/>
    <dgm:cxn modelId="{332BDA24-120C-4BB0-B555-85BB9E19B1F9}" type="presOf" srcId="{65171E0F-92FB-4EC0-8F9B-F586FA054532}" destId="{9DB8FF2D-E668-4163-BCC9-0F1B429F4B11}" srcOrd="0" destOrd="0" presId="urn:microsoft.com/office/officeart/2008/layout/HexagonCluster"/>
    <dgm:cxn modelId="{06B44F33-BE35-429F-B5A1-DD2CEDD35556}" srcId="{D9D8E957-C664-45BE-BA01-B15B931FEE5D}" destId="{43AF5A6D-CD94-4E5D-8699-A309B6420B6C}" srcOrd="3" destOrd="0" parTransId="{AFB42738-7177-4C3F-9BCA-B820345B4128}" sibTransId="{4690D90F-A6C5-4D07-8F71-3D82C5133B9C}"/>
    <dgm:cxn modelId="{84292B36-A3A7-423C-B41C-0EA989B12304}" type="presOf" srcId="{B4D57BF1-1487-4029-822E-D722382FB9B8}" destId="{83CCA838-7FD7-4032-BF3D-E2CD93D76B9E}" srcOrd="0" destOrd="0" presId="urn:microsoft.com/office/officeart/2008/layout/HexagonCluster"/>
    <dgm:cxn modelId="{1DCF615E-460B-4C5F-A5C3-F25BF3508AEC}" type="presOf" srcId="{2801F09A-FEBC-49A1-871F-EAB34E9F902C}" destId="{16173E71-99F0-4A7A-9A86-7D5C55764D53}" srcOrd="0" destOrd="0" presId="urn:microsoft.com/office/officeart/2008/layout/HexagonCluster"/>
    <dgm:cxn modelId="{CC75565F-5DE9-45A5-94C1-7C5F5E6A079F}" type="presOf" srcId="{D2E3D2D2-142B-4CC5-ACB0-E5324E08A338}" destId="{4F9E0F1F-B687-43CB-B7F1-EBA88D7C261B}" srcOrd="0" destOrd="0" presId="urn:microsoft.com/office/officeart/2008/layout/HexagonCluster"/>
    <dgm:cxn modelId="{9330264A-D839-4F98-9D7B-866ADE485ADD}" type="presOf" srcId="{4690D90F-A6C5-4D07-8F71-3D82C5133B9C}" destId="{80C43226-52E1-4967-A6F0-BBAAC447DDA6}" srcOrd="0" destOrd="0" presId="urn:microsoft.com/office/officeart/2008/layout/HexagonCluster"/>
    <dgm:cxn modelId="{1AB0716B-78CC-440F-87DC-88B07B9D2865}" type="presOf" srcId="{2A7C9259-A97C-460D-AB99-08966A4D975C}" destId="{E8A9C4C9-A1B8-45F4-9FA4-D8F064CD601B}" srcOrd="0" destOrd="0" presId="urn:microsoft.com/office/officeart/2008/layout/HexagonCluster"/>
    <dgm:cxn modelId="{EAE73352-B064-469C-A4F2-380D1DDA34D6}" type="presOf" srcId="{43AF5A6D-CD94-4E5D-8699-A309B6420B6C}" destId="{9C9E083B-B451-4683-B808-775406AB4693}" srcOrd="0" destOrd="0" presId="urn:microsoft.com/office/officeart/2008/layout/HexagonCluster"/>
    <dgm:cxn modelId="{CF62F08C-B0E1-4805-A607-F989B25395A2}" type="presOf" srcId="{9625E8BB-57E8-409D-B84E-26C4A352FF9D}" destId="{253F32AA-4BF3-4C38-9397-16544E2BA11F}" srcOrd="0" destOrd="0" presId="urn:microsoft.com/office/officeart/2008/layout/HexagonCluster"/>
    <dgm:cxn modelId="{C473C593-01A7-4D41-BFB0-A839E30FE7DD}" type="presOf" srcId="{E2690B3F-EDF5-44DC-B97A-224ADA859D70}" destId="{E7911ED8-7FC6-419B-8D23-378E4713BD2D}" srcOrd="0" destOrd="0" presId="urn:microsoft.com/office/officeart/2008/layout/HexagonCluster"/>
    <dgm:cxn modelId="{6B13AA9A-A38A-4B9A-8F5B-C14A42759AF1}" srcId="{D9D8E957-C664-45BE-BA01-B15B931FEE5D}" destId="{2A7C9259-A97C-460D-AB99-08966A4D975C}" srcOrd="0" destOrd="0" parTransId="{AF74683D-3A94-48BC-A93C-829CF634CF57}" sibTransId="{2801F09A-FEBC-49A1-871F-EAB34E9F902C}"/>
    <dgm:cxn modelId="{4FC68EC0-800E-41E4-B5DA-8B4870C60AEF}" srcId="{D9D8E957-C664-45BE-BA01-B15B931FEE5D}" destId="{FC1BF7E4-296C-495D-A430-176F3C15EAC4}" srcOrd="4" destOrd="0" parTransId="{E64DBE12-8EB1-4037-8E50-E95FD0E9BDE9}" sibTransId="{9466AC58-9A01-4F88-9A58-830BC487337E}"/>
    <dgm:cxn modelId="{AEF0AEC1-3AE2-4E23-9D2F-2E357920C18C}" type="presOf" srcId="{E47F22CC-5DE5-4C6F-A050-8A17B6AD517E}" destId="{64695575-7CC0-48DE-814C-73DCBA67B95C}" srcOrd="0" destOrd="0" presId="urn:microsoft.com/office/officeart/2008/layout/HexagonCluster"/>
    <dgm:cxn modelId="{3E2868CA-19D3-4BC9-BAD4-E87E94234EEE}" type="presOf" srcId="{C9A3E90B-5C3B-430C-AE04-227E1CA20E05}" destId="{D97B684C-6589-4F18-8628-1DC7716D3AA1}" srcOrd="0" destOrd="0" presId="urn:microsoft.com/office/officeart/2008/layout/HexagonCluster"/>
    <dgm:cxn modelId="{B47A51D2-458B-4FCD-A606-271F5C8CF6B8}" srcId="{D9D8E957-C664-45BE-BA01-B15B931FEE5D}" destId="{E2690B3F-EDF5-44DC-B97A-224ADA859D70}" srcOrd="5" destOrd="0" parTransId="{0629A609-4628-450A-AF47-550A56448AFE}" sibTransId="{65171E0F-92FB-4EC0-8F9B-F586FA054532}"/>
    <dgm:cxn modelId="{9CFCF5E8-B04F-467C-8481-E18833AC8455}" srcId="{D9D8E957-C664-45BE-BA01-B15B931FEE5D}" destId="{B4D57BF1-1487-4029-822E-D722382FB9B8}" srcOrd="6" destOrd="0" parTransId="{86E948F7-CE08-43BF-A576-C426BECAA30F}" sibTransId="{9625E8BB-57E8-409D-B84E-26C4A352FF9D}"/>
    <dgm:cxn modelId="{CD23C8ED-4BC6-4AD9-88E5-7B515D386761}" srcId="{D9D8E957-C664-45BE-BA01-B15B931FEE5D}" destId="{36A97047-96FC-4FBC-BC4A-06C17C1441D8}" srcOrd="1" destOrd="0" parTransId="{FA5CBFE1-4649-4190-9EFE-1AC04E68C370}" sibTransId="{D2E3D2D2-142B-4CC5-ACB0-E5324E08A338}"/>
    <dgm:cxn modelId="{09A680F3-2AED-475B-B7F6-C0CCB94FCC76}" srcId="{D9D8E957-C664-45BE-BA01-B15B931FEE5D}" destId="{C234F333-4699-47A9-AD8A-1BD102BCF851}" srcOrd="7" destOrd="0" parTransId="{520372D8-B4AD-4923-BC6E-938ECE731364}" sibTransId="{E47F22CC-5DE5-4C6F-A050-8A17B6AD517E}"/>
    <dgm:cxn modelId="{01C267F5-3D1F-4928-969D-0C05BABA1D66}" srcId="{D9D8E957-C664-45BE-BA01-B15B931FEE5D}" destId="{C9A3E90B-5C3B-430C-AE04-227E1CA20E05}" srcOrd="2" destOrd="0" parTransId="{6E72A87E-CAD2-4AC4-A0E3-2BA2C67535D1}" sibTransId="{72DFA8EF-0133-4FD4-A224-2C16D024D016}"/>
    <dgm:cxn modelId="{8D0D2CF9-A743-4B9A-828C-4452B61D8C5D}" type="presOf" srcId="{D9D8E957-C664-45BE-BA01-B15B931FEE5D}" destId="{E0E930B0-82F1-41C3-9653-D44D320BF671}" srcOrd="0" destOrd="0" presId="urn:microsoft.com/office/officeart/2008/layout/HexagonCluster"/>
    <dgm:cxn modelId="{E04F87FC-422F-4140-A6D1-A01B9B6C9369}" type="presOf" srcId="{C234F333-4699-47A9-AD8A-1BD102BCF851}" destId="{9008E03E-9A60-4176-8672-8731EAED6163}" srcOrd="0" destOrd="0" presId="urn:microsoft.com/office/officeart/2008/layout/HexagonCluster"/>
    <dgm:cxn modelId="{15529FFC-7F6E-45C5-9ED2-919508F7A1EF}" type="presOf" srcId="{36A97047-96FC-4FBC-BC4A-06C17C1441D8}" destId="{D728D396-5DDA-49E0-B8C3-955257F77F90}" srcOrd="0" destOrd="0" presId="urn:microsoft.com/office/officeart/2008/layout/HexagonCluster"/>
    <dgm:cxn modelId="{E2A70177-BB96-45EF-80CB-3E3B05AA8DC0}" type="presParOf" srcId="{E0E930B0-82F1-41C3-9653-D44D320BF671}" destId="{F45DC9ED-73D3-48BB-AD19-8E6B1AC34AAB}" srcOrd="0" destOrd="0" presId="urn:microsoft.com/office/officeart/2008/layout/HexagonCluster"/>
    <dgm:cxn modelId="{681336FF-D584-4CB6-8AB6-0F4B9212C6A2}" type="presParOf" srcId="{F45DC9ED-73D3-48BB-AD19-8E6B1AC34AAB}" destId="{E8A9C4C9-A1B8-45F4-9FA4-D8F064CD601B}" srcOrd="0" destOrd="0" presId="urn:microsoft.com/office/officeart/2008/layout/HexagonCluster"/>
    <dgm:cxn modelId="{32C271BE-FCB1-4F47-90B8-64A6CCBE29B3}" type="presParOf" srcId="{E0E930B0-82F1-41C3-9653-D44D320BF671}" destId="{FA560F5E-3053-4F24-AC0C-F4BBCC3E9A81}" srcOrd="1" destOrd="0" presId="urn:microsoft.com/office/officeart/2008/layout/HexagonCluster"/>
    <dgm:cxn modelId="{30BD5FBC-442F-4E1B-886D-918B2DF949A7}" type="presParOf" srcId="{FA560F5E-3053-4F24-AC0C-F4BBCC3E9A81}" destId="{106EC223-9F25-44C3-9344-D3A4C6465BED}" srcOrd="0" destOrd="0" presId="urn:microsoft.com/office/officeart/2008/layout/HexagonCluster"/>
    <dgm:cxn modelId="{75748B60-4724-4A17-94C3-882D3995ED18}" type="presParOf" srcId="{E0E930B0-82F1-41C3-9653-D44D320BF671}" destId="{EF7F3AE9-9303-4AB2-BC7B-BCA4D5323CC6}" srcOrd="2" destOrd="0" presId="urn:microsoft.com/office/officeart/2008/layout/HexagonCluster"/>
    <dgm:cxn modelId="{8E444314-1C24-429F-BE10-CDBF2A26F492}" type="presParOf" srcId="{EF7F3AE9-9303-4AB2-BC7B-BCA4D5323CC6}" destId="{16173E71-99F0-4A7A-9A86-7D5C55764D53}" srcOrd="0" destOrd="0" presId="urn:microsoft.com/office/officeart/2008/layout/HexagonCluster"/>
    <dgm:cxn modelId="{0BAF7690-FB94-400B-9E15-C7E9246A9681}" type="presParOf" srcId="{E0E930B0-82F1-41C3-9653-D44D320BF671}" destId="{7BD6CCE2-869F-4F15-B54C-EF88B21E4F42}" srcOrd="3" destOrd="0" presId="urn:microsoft.com/office/officeart/2008/layout/HexagonCluster"/>
    <dgm:cxn modelId="{78161806-87DE-4B88-B921-186F9ED891F2}" type="presParOf" srcId="{7BD6CCE2-869F-4F15-B54C-EF88B21E4F42}" destId="{13990490-3140-46C7-9BCD-76B1A57D80D1}" srcOrd="0" destOrd="0" presId="urn:microsoft.com/office/officeart/2008/layout/HexagonCluster"/>
    <dgm:cxn modelId="{8C9B0852-D6B1-46F1-BA32-E97B5816CE12}" type="presParOf" srcId="{E0E930B0-82F1-41C3-9653-D44D320BF671}" destId="{9D730F12-C449-4A14-88AD-313FA21B8C9D}" srcOrd="4" destOrd="0" presId="urn:microsoft.com/office/officeart/2008/layout/HexagonCluster"/>
    <dgm:cxn modelId="{DB14854E-5622-4CB2-B604-321D393C0E47}" type="presParOf" srcId="{9D730F12-C449-4A14-88AD-313FA21B8C9D}" destId="{D728D396-5DDA-49E0-B8C3-955257F77F90}" srcOrd="0" destOrd="0" presId="urn:microsoft.com/office/officeart/2008/layout/HexagonCluster"/>
    <dgm:cxn modelId="{83AB7EF0-2536-4E68-B714-E2DA0A8A6B47}" type="presParOf" srcId="{E0E930B0-82F1-41C3-9653-D44D320BF671}" destId="{E0F1CA59-CC24-42A4-96F4-C1ED6FD2D290}" srcOrd="5" destOrd="0" presId="urn:microsoft.com/office/officeart/2008/layout/HexagonCluster"/>
    <dgm:cxn modelId="{DDB31D07-8626-4810-9644-9D666FF13950}" type="presParOf" srcId="{E0F1CA59-CC24-42A4-96F4-C1ED6FD2D290}" destId="{3BB273BA-BC9F-4380-B629-748D0EC59831}" srcOrd="0" destOrd="0" presId="urn:microsoft.com/office/officeart/2008/layout/HexagonCluster"/>
    <dgm:cxn modelId="{C0E51B8C-6F65-4E0C-8EA0-3770D672813C}" type="presParOf" srcId="{E0E930B0-82F1-41C3-9653-D44D320BF671}" destId="{106B1A05-48D5-4249-B9AB-74246305E129}" srcOrd="6" destOrd="0" presId="urn:microsoft.com/office/officeart/2008/layout/HexagonCluster"/>
    <dgm:cxn modelId="{BCC09F55-EF58-4C08-A3D1-E84F28BD244A}" type="presParOf" srcId="{106B1A05-48D5-4249-B9AB-74246305E129}" destId="{4F9E0F1F-B687-43CB-B7F1-EBA88D7C261B}" srcOrd="0" destOrd="0" presId="urn:microsoft.com/office/officeart/2008/layout/HexagonCluster"/>
    <dgm:cxn modelId="{7AE38B92-1D7D-44B2-A73B-EA275989AF9F}" type="presParOf" srcId="{E0E930B0-82F1-41C3-9653-D44D320BF671}" destId="{C08B9362-66B9-4206-9354-B51D9C6E7D2B}" srcOrd="7" destOrd="0" presId="urn:microsoft.com/office/officeart/2008/layout/HexagonCluster"/>
    <dgm:cxn modelId="{11753F16-A108-4FCD-A282-5BCD34F25DD5}" type="presParOf" srcId="{C08B9362-66B9-4206-9354-B51D9C6E7D2B}" destId="{713340A1-AE01-476D-A9AD-AC3F7E4B448E}" srcOrd="0" destOrd="0" presId="urn:microsoft.com/office/officeart/2008/layout/HexagonCluster"/>
    <dgm:cxn modelId="{7C06ABDA-083B-479D-832E-1A1FD18B3731}" type="presParOf" srcId="{E0E930B0-82F1-41C3-9653-D44D320BF671}" destId="{6C911E35-9ED0-41B2-992D-B4CC310341E8}" srcOrd="8" destOrd="0" presId="urn:microsoft.com/office/officeart/2008/layout/HexagonCluster"/>
    <dgm:cxn modelId="{B114C25F-2257-40C2-BF31-4A013D6504B5}" type="presParOf" srcId="{6C911E35-9ED0-41B2-992D-B4CC310341E8}" destId="{D97B684C-6589-4F18-8628-1DC7716D3AA1}" srcOrd="0" destOrd="0" presId="urn:microsoft.com/office/officeart/2008/layout/HexagonCluster"/>
    <dgm:cxn modelId="{8AE6116E-D6DB-4262-9295-CF0B601AE89B}" type="presParOf" srcId="{E0E930B0-82F1-41C3-9653-D44D320BF671}" destId="{ED6ACADA-C1AC-4DB9-B338-283D59687388}" srcOrd="9" destOrd="0" presId="urn:microsoft.com/office/officeart/2008/layout/HexagonCluster"/>
    <dgm:cxn modelId="{A3501F9D-CD5A-43E7-8F80-82E434035109}" type="presParOf" srcId="{ED6ACADA-C1AC-4DB9-B338-283D59687388}" destId="{E112DDFA-DE7C-4652-A32C-012CA0E6E485}" srcOrd="0" destOrd="0" presId="urn:microsoft.com/office/officeart/2008/layout/HexagonCluster"/>
    <dgm:cxn modelId="{3E7300EB-CCEA-4457-83DE-84E07B34F907}" type="presParOf" srcId="{E0E930B0-82F1-41C3-9653-D44D320BF671}" destId="{7CB67195-276D-4AFD-B938-B63548E40EA4}" srcOrd="10" destOrd="0" presId="urn:microsoft.com/office/officeart/2008/layout/HexagonCluster"/>
    <dgm:cxn modelId="{9A4E8C41-CD60-468D-BB5F-3A88510612DD}" type="presParOf" srcId="{7CB67195-276D-4AFD-B938-B63548E40EA4}" destId="{DCFE76F9-330B-45F2-B8A4-CF595BCBC4AD}" srcOrd="0" destOrd="0" presId="urn:microsoft.com/office/officeart/2008/layout/HexagonCluster"/>
    <dgm:cxn modelId="{6C8820DF-E9E3-4B22-9422-4B0EA3126B2C}" type="presParOf" srcId="{E0E930B0-82F1-41C3-9653-D44D320BF671}" destId="{A4752C74-3ED3-4E12-8B7F-1E29E623E96D}" srcOrd="11" destOrd="0" presId="urn:microsoft.com/office/officeart/2008/layout/HexagonCluster"/>
    <dgm:cxn modelId="{DE75861C-1E73-4AC1-B14A-3A753ADB39CF}" type="presParOf" srcId="{A4752C74-3ED3-4E12-8B7F-1E29E623E96D}" destId="{3217256F-5309-47F3-A479-BD79AA97E12E}" srcOrd="0" destOrd="0" presId="urn:microsoft.com/office/officeart/2008/layout/HexagonCluster"/>
    <dgm:cxn modelId="{9F06DD35-6E99-4B98-8658-C4E0A25F4CDD}" type="presParOf" srcId="{E0E930B0-82F1-41C3-9653-D44D320BF671}" destId="{510FF6EB-0670-4518-932D-A5A80790B06C}" srcOrd="12" destOrd="0" presId="urn:microsoft.com/office/officeart/2008/layout/HexagonCluster"/>
    <dgm:cxn modelId="{8DD94EE7-460B-413B-9499-5DE10DFED0B2}" type="presParOf" srcId="{510FF6EB-0670-4518-932D-A5A80790B06C}" destId="{9C9E083B-B451-4683-B808-775406AB4693}" srcOrd="0" destOrd="0" presId="urn:microsoft.com/office/officeart/2008/layout/HexagonCluster"/>
    <dgm:cxn modelId="{624FC6EC-133E-49C3-881A-5F9ACF974415}" type="presParOf" srcId="{E0E930B0-82F1-41C3-9653-D44D320BF671}" destId="{95F8856B-CDF5-4CD5-9E13-4F74B57816A2}" srcOrd="13" destOrd="0" presId="urn:microsoft.com/office/officeart/2008/layout/HexagonCluster"/>
    <dgm:cxn modelId="{949B10C0-5C8C-46CC-BB7A-1AB9BAA202E6}" type="presParOf" srcId="{95F8856B-CDF5-4CD5-9E13-4F74B57816A2}" destId="{DE111DD0-3085-4495-A197-FE375E245289}" srcOrd="0" destOrd="0" presId="urn:microsoft.com/office/officeart/2008/layout/HexagonCluster"/>
    <dgm:cxn modelId="{E4F0F71D-9DB2-4B04-96DE-43FC4F6C2060}" type="presParOf" srcId="{E0E930B0-82F1-41C3-9653-D44D320BF671}" destId="{0151D865-41F3-48A5-AAD3-2E695A260141}" srcOrd="14" destOrd="0" presId="urn:microsoft.com/office/officeart/2008/layout/HexagonCluster"/>
    <dgm:cxn modelId="{E5DECC6E-798E-4D0F-B58B-DBC5D542BB6C}" type="presParOf" srcId="{0151D865-41F3-48A5-AAD3-2E695A260141}" destId="{80C43226-52E1-4967-A6F0-BBAAC447DDA6}" srcOrd="0" destOrd="0" presId="urn:microsoft.com/office/officeart/2008/layout/HexagonCluster"/>
    <dgm:cxn modelId="{AEAA2D80-BCCD-4922-A8AC-912B5FB07A80}" type="presParOf" srcId="{E0E930B0-82F1-41C3-9653-D44D320BF671}" destId="{0C94BCD1-BBEF-4B2B-9B13-D4D8ECA873E6}" srcOrd="15" destOrd="0" presId="urn:microsoft.com/office/officeart/2008/layout/HexagonCluster"/>
    <dgm:cxn modelId="{0C0A9132-9895-4361-ACAF-E2EAF50430E0}" type="presParOf" srcId="{0C94BCD1-BBEF-4B2B-9B13-D4D8ECA873E6}" destId="{BF6AFCDF-7F8B-491F-B671-52F85139BEA8}" srcOrd="0" destOrd="0" presId="urn:microsoft.com/office/officeart/2008/layout/HexagonCluster"/>
    <dgm:cxn modelId="{6DB59532-9D5B-4329-9041-2A5D8FD62976}" type="presParOf" srcId="{E0E930B0-82F1-41C3-9653-D44D320BF671}" destId="{7A5090A8-3E9A-4DF4-A405-0ABACBE13440}" srcOrd="16" destOrd="0" presId="urn:microsoft.com/office/officeart/2008/layout/HexagonCluster"/>
    <dgm:cxn modelId="{1E6B983B-A68C-428D-93D5-F561FAFB31DD}" type="presParOf" srcId="{7A5090A8-3E9A-4DF4-A405-0ABACBE13440}" destId="{D348AB79-A5B9-4CB5-8AF2-5AB7C5E43779}" srcOrd="0" destOrd="0" presId="urn:microsoft.com/office/officeart/2008/layout/HexagonCluster"/>
    <dgm:cxn modelId="{A2B516BF-C733-4888-A4E5-BD9FD8AE68FE}" type="presParOf" srcId="{E0E930B0-82F1-41C3-9653-D44D320BF671}" destId="{1B1FB9AF-ADB8-48D8-8E2A-13C520FF381E}" srcOrd="17" destOrd="0" presId="urn:microsoft.com/office/officeart/2008/layout/HexagonCluster"/>
    <dgm:cxn modelId="{9D7504EB-ED07-4FBA-86AA-094AC04FFDBC}" type="presParOf" srcId="{1B1FB9AF-ADB8-48D8-8E2A-13C520FF381E}" destId="{4D67AFC3-A965-4506-85FB-E03BDCF60124}" srcOrd="0" destOrd="0" presId="urn:microsoft.com/office/officeart/2008/layout/HexagonCluster"/>
    <dgm:cxn modelId="{AE86E4CA-5FB6-4CB2-8693-D347725F66AC}" type="presParOf" srcId="{E0E930B0-82F1-41C3-9653-D44D320BF671}" destId="{FEF67E86-5B8F-4FED-AF43-4D101762DD3E}" srcOrd="18" destOrd="0" presId="urn:microsoft.com/office/officeart/2008/layout/HexagonCluster"/>
    <dgm:cxn modelId="{82EA55D2-795C-44BC-A30C-66614998B370}" type="presParOf" srcId="{FEF67E86-5B8F-4FED-AF43-4D101762DD3E}" destId="{1EBDB5FB-CCF7-42F3-8D76-282D49BBB0D4}" srcOrd="0" destOrd="0" presId="urn:microsoft.com/office/officeart/2008/layout/HexagonCluster"/>
    <dgm:cxn modelId="{C96E01CD-2C36-4695-9A97-6817315699F4}" type="presParOf" srcId="{E0E930B0-82F1-41C3-9653-D44D320BF671}" destId="{2B9385CA-B564-444D-8DC0-026E4B6CA201}" srcOrd="19" destOrd="0" presId="urn:microsoft.com/office/officeart/2008/layout/HexagonCluster"/>
    <dgm:cxn modelId="{52EE24E6-963B-4C4B-B71D-66F83DF6A805}" type="presParOf" srcId="{2B9385CA-B564-444D-8DC0-026E4B6CA201}" destId="{C56D98AA-E105-42BD-B583-723E16490254}" srcOrd="0" destOrd="0" presId="urn:microsoft.com/office/officeart/2008/layout/HexagonCluster"/>
    <dgm:cxn modelId="{0A65A5D5-40EB-4284-9EF3-BD8975032FCF}" type="presParOf" srcId="{E0E930B0-82F1-41C3-9653-D44D320BF671}" destId="{DF54A8DA-F4F9-407F-9CED-62722537CFBA}" srcOrd="20" destOrd="0" presId="urn:microsoft.com/office/officeart/2008/layout/HexagonCluster"/>
    <dgm:cxn modelId="{A680626B-239C-4392-A87A-FBE36E7B9115}" type="presParOf" srcId="{DF54A8DA-F4F9-407F-9CED-62722537CFBA}" destId="{E7911ED8-7FC6-419B-8D23-378E4713BD2D}" srcOrd="0" destOrd="0" presId="urn:microsoft.com/office/officeart/2008/layout/HexagonCluster"/>
    <dgm:cxn modelId="{5D947258-0748-48A6-B808-0144AB80975F}" type="presParOf" srcId="{E0E930B0-82F1-41C3-9653-D44D320BF671}" destId="{765CF5E3-CA98-4100-905F-1E3A51CF2983}" srcOrd="21" destOrd="0" presId="urn:microsoft.com/office/officeart/2008/layout/HexagonCluster"/>
    <dgm:cxn modelId="{441AEE18-6310-4F06-B94C-125E916932E3}" type="presParOf" srcId="{765CF5E3-CA98-4100-905F-1E3A51CF2983}" destId="{9934436A-57E7-4F8F-A551-04AA3A4A1BAC}" srcOrd="0" destOrd="0" presId="urn:microsoft.com/office/officeart/2008/layout/HexagonCluster"/>
    <dgm:cxn modelId="{65FCE1B5-7400-4C7C-AC45-12F209E60F6E}" type="presParOf" srcId="{E0E930B0-82F1-41C3-9653-D44D320BF671}" destId="{5DCE3333-EA73-46A6-912C-204DB8BC203E}" srcOrd="22" destOrd="0" presId="urn:microsoft.com/office/officeart/2008/layout/HexagonCluster"/>
    <dgm:cxn modelId="{529DF0BC-E943-4AF1-814B-A398CC6A28D0}" type="presParOf" srcId="{5DCE3333-EA73-46A6-912C-204DB8BC203E}" destId="{9DB8FF2D-E668-4163-BCC9-0F1B429F4B11}" srcOrd="0" destOrd="0" presId="urn:microsoft.com/office/officeart/2008/layout/HexagonCluster"/>
    <dgm:cxn modelId="{DA168F04-8DD6-4F45-85DF-214668C71048}" type="presParOf" srcId="{E0E930B0-82F1-41C3-9653-D44D320BF671}" destId="{EAE25776-8275-4DC1-A51B-09BB2494CD3A}" srcOrd="23" destOrd="0" presId="urn:microsoft.com/office/officeart/2008/layout/HexagonCluster"/>
    <dgm:cxn modelId="{105CCA65-9BE2-4758-B41F-E7FBF62E29D9}" type="presParOf" srcId="{EAE25776-8275-4DC1-A51B-09BB2494CD3A}" destId="{F5FE7A41-4F89-4517-866F-24A284DC6E86}" srcOrd="0" destOrd="0" presId="urn:microsoft.com/office/officeart/2008/layout/HexagonCluster"/>
    <dgm:cxn modelId="{BDB1177D-7763-48DE-AB4E-58527667DFA5}" type="presParOf" srcId="{E0E930B0-82F1-41C3-9653-D44D320BF671}" destId="{165E342A-8496-4959-9B0F-3F3FB1D0ECDC}" srcOrd="24" destOrd="0" presId="urn:microsoft.com/office/officeart/2008/layout/HexagonCluster"/>
    <dgm:cxn modelId="{A62FDD4F-5C71-4C0E-A44A-253EB69B1B0B}" type="presParOf" srcId="{165E342A-8496-4959-9B0F-3F3FB1D0ECDC}" destId="{83CCA838-7FD7-4032-BF3D-E2CD93D76B9E}" srcOrd="0" destOrd="0" presId="urn:microsoft.com/office/officeart/2008/layout/HexagonCluster"/>
    <dgm:cxn modelId="{38910F20-C8D8-4A1C-B0D7-BBF86CD010F6}" type="presParOf" srcId="{E0E930B0-82F1-41C3-9653-D44D320BF671}" destId="{828524DF-CB2A-4A2A-8EDD-E9A54DD7CFD7}" srcOrd="25" destOrd="0" presId="urn:microsoft.com/office/officeart/2008/layout/HexagonCluster"/>
    <dgm:cxn modelId="{3E11256B-F4FF-48B0-8ABF-045A16175DA8}" type="presParOf" srcId="{828524DF-CB2A-4A2A-8EDD-E9A54DD7CFD7}" destId="{69D243BF-6BB7-4F78-8003-EB435564B07F}" srcOrd="0" destOrd="0" presId="urn:microsoft.com/office/officeart/2008/layout/HexagonCluster"/>
    <dgm:cxn modelId="{343A99E5-629D-455A-8217-9DD102C635BF}" type="presParOf" srcId="{E0E930B0-82F1-41C3-9653-D44D320BF671}" destId="{069F2389-6738-4A11-A71F-CFF3E6AFDD3F}" srcOrd="26" destOrd="0" presId="urn:microsoft.com/office/officeart/2008/layout/HexagonCluster"/>
    <dgm:cxn modelId="{785518E5-E23B-4495-B550-6B71BBF61828}" type="presParOf" srcId="{069F2389-6738-4A11-A71F-CFF3E6AFDD3F}" destId="{253F32AA-4BF3-4C38-9397-16544E2BA11F}" srcOrd="0" destOrd="0" presId="urn:microsoft.com/office/officeart/2008/layout/HexagonCluster"/>
    <dgm:cxn modelId="{BB9C8E92-AC8E-411C-BC26-01AC9FE576C4}" type="presParOf" srcId="{E0E930B0-82F1-41C3-9653-D44D320BF671}" destId="{9E0AAD57-B82D-4AF4-B458-3E99C680F98C}" srcOrd="27" destOrd="0" presId="urn:microsoft.com/office/officeart/2008/layout/HexagonCluster"/>
    <dgm:cxn modelId="{59C61A46-7AE5-4487-8396-53DEC3EE49FE}" type="presParOf" srcId="{9E0AAD57-B82D-4AF4-B458-3E99C680F98C}" destId="{E907316A-9A51-4BA4-A467-836719AB5C31}" srcOrd="0" destOrd="0" presId="urn:microsoft.com/office/officeart/2008/layout/HexagonCluster"/>
    <dgm:cxn modelId="{19FFDCF3-353A-4A71-B326-5EE55321E9EB}" type="presParOf" srcId="{E0E930B0-82F1-41C3-9653-D44D320BF671}" destId="{2D4D76C4-7CEE-45E4-89E9-2930BE7D2000}" srcOrd="28" destOrd="0" presId="urn:microsoft.com/office/officeart/2008/layout/HexagonCluster"/>
    <dgm:cxn modelId="{E39C34E9-A6ED-4485-9FD9-5F588611DA3E}" type="presParOf" srcId="{2D4D76C4-7CEE-45E4-89E9-2930BE7D2000}" destId="{9008E03E-9A60-4176-8672-8731EAED6163}" srcOrd="0" destOrd="0" presId="urn:microsoft.com/office/officeart/2008/layout/HexagonCluster"/>
    <dgm:cxn modelId="{4FD4765A-EFB1-4987-9F35-8F5EC3E9EA80}" type="presParOf" srcId="{E0E930B0-82F1-41C3-9653-D44D320BF671}" destId="{7FB02ADF-8C2D-4AAF-B666-81D4DAAD4485}" srcOrd="29" destOrd="0" presId="urn:microsoft.com/office/officeart/2008/layout/HexagonCluster"/>
    <dgm:cxn modelId="{A7F5BECB-5DCA-4F2F-A404-3FB4638EDE23}" type="presParOf" srcId="{7FB02ADF-8C2D-4AAF-B666-81D4DAAD4485}" destId="{BE30FA9A-22BF-4DF3-AD4A-362060B486AE}" srcOrd="0" destOrd="0" presId="urn:microsoft.com/office/officeart/2008/layout/HexagonCluster"/>
    <dgm:cxn modelId="{96B786F3-FA36-4BE6-8A1A-DA8D6E7DC86D}" type="presParOf" srcId="{E0E930B0-82F1-41C3-9653-D44D320BF671}" destId="{28AA3576-8C7E-4EC2-A6DC-50A7CF0575F0}" srcOrd="30" destOrd="0" presId="urn:microsoft.com/office/officeart/2008/layout/HexagonCluster"/>
    <dgm:cxn modelId="{4BE00730-FC0E-492F-AB79-3C457A604CC4}" type="presParOf" srcId="{28AA3576-8C7E-4EC2-A6DC-50A7CF0575F0}" destId="{64695575-7CC0-48DE-814C-73DCBA67B95C}" srcOrd="0" destOrd="0" presId="urn:microsoft.com/office/officeart/2008/layout/HexagonCluster"/>
    <dgm:cxn modelId="{A7C7C2BB-B87B-42E0-8A2A-6AC5336A02A4}" type="presParOf" srcId="{E0E930B0-82F1-41C3-9653-D44D320BF671}" destId="{0884B1BE-8AFA-4824-8F22-1CE2A68D4469}" srcOrd="31" destOrd="0" presId="urn:microsoft.com/office/officeart/2008/layout/HexagonCluster"/>
    <dgm:cxn modelId="{ED2F8967-B1E3-4623-97E2-43939BE15718}" type="presParOf" srcId="{0884B1BE-8AFA-4824-8F22-1CE2A68D4469}" destId="{F22758C3-1198-4A16-8EB6-648CEF835550}"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1C726-06BB-459F-8B88-45E00F7906DC}"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7C348FE-1FAD-4F31-ADE0-A8D4B06FAA3C}">
      <dgm:prSet phldrT="[Text]"/>
      <dgm:spPr/>
      <dgm:t>
        <a:bodyPr/>
        <a:lstStyle/>
        <a:p>
          <a:r>
            <a:rPr lang="nb-NO"/>
            <a:t> </a:t>
          </a:r>
          <a:endParaRPr lang="en-GB"/>
        </a:p>
      </dgm:t>
    </dgm:pt>
    <dgm:pt modelId="{FADBC1F3-E587-4883-ADB5-17136167A4F9}" type="parTrans" cxnId="{99477DC9-D69A-4769-8AE7-085533AA2EDA}">
      <dgm:prSet/>
      <dgm:spPr/>
      <dgm:t>
        <a:bodyPr/>
        <a:lstStyle/>
        <a:p>
          <a:endParaRPr lang="en-GB"/>
        </a:p>
      </dgm:t>
    </dgm:pt>
    <dgm:pt modelId="{471EA7B6-4D84-4F6D-818A-CE146920DA27}" type="sibTrans" cxnId="{99477DC9-D69A-4769-8AE7-085533AA2EDA}">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GB"/>
        </a:p>
      </dgm:t>
    </dgm:pt>
    <dgm:pt modelId="{B90A6B99-15DE-4F71-BD33-9274A6D58730}" type="pres">
      <dgm:prSet presAssocID="{F751C726-06BB-459F-8B88-45E00F7906DC}" presName="Name0" presStyleCnt="0">
        <dgm:presLayoutVars>
          <dgm:chMax val="7"/>
          <dgm:chPref val="7"/>
          <dgm:dir/>
        </dgm:presLayoutVars>
      </dgm:prSet>
      <dgm:spPr/>
    </dgm:pt>
    <dgm:pt modelId="{EA1AC1E5-CFBF-4BBA-AE64-805ACE736B05}" type="pres">
      <dgm:prSet presAssocID="{F751C726-06BB-459F-8B88-45E00F7906DC}" presName="Name1" presStyleCnt="0"/>
      <dgm:spPr/>
    </dgm:pt>
    <dgm:pt modelId="{56BC542D-8DBB-46FD-A041-B4B308B06E2A}" type="pres">
      <dgm:prSet presAssocID="{471EA7B6-4D84-4F6D-818A-CE146920DA27}" presName="picture_1" presStyleCnt="0"/>
      <dgm:spPr/>
    </dgm:pt>
    <dgm:pt modelId="{F65DC68E-F7A5-4F7E-9236-6CA8F3ACDF82}" type="pres">
      <dgm:prSet presAssocID="{471EA7B6-4D84-4F6D-818A-CE146920DA27}" presName="pictureRepeatNode" presStyleLbl="alignImgPlace1" presStyleIdx="0" presStyleCnt="1" custScaleX="131455" custScaleY="131455"/>
      <dgm:spPr/>
    </dgm:pt>
    <dgm:pt modelId="{8D4F6EED-8521-4E37-8810-77EE6E3F5B89}" type="pres">
      <dgm:prSet presAssocID="{47C348FE-1FAD-4F31-ADE0-A8D4B06FAA3C}" presName="text_1" presStyleLbl="node1" presStyleIdx="0" presStyleCnt="0">
        <dgm:presLayoutVars>
          <dgm:bulletEnabled val="1"/>
        </dgm:presLayoutVars>
      </dgm:prSet>
      <dgm:spPr/>
    </dgm:pt>
  </dgm:ptLst>
  <dgm:cxnLst>
    <dgm:cxn modelId="{56E3359D-A07A-4E27-ABC7-2D571959C5CA}" type="presOf" srcId="{471EA7B6-4D84-4F6D-818A-CE146920DA27}" destId="{F65DC68E-F7A5-4F7E-9236-6CA8F3ACDF82}" srcOrd="0" destOrd="0" presId="urn:microsoft.com/office/officeart/2008/layout/CircularPictureCallout"/>
    <dgm:cxn modelId="{1BB04A9E-1BD5-4DB0-A399-1CD147EE4E9E}" type="presOf" srcId="{47C348FE-1FAD-4F31-ADE0-A8D4B06FAA3C}" destId="{8D4F6EED-8521-4E37-8810-77EE6E3F5B89}" srcOrd="0" destOrd="0" presId="urn:microsoft.com/office/officeart/2008/layout/CircularPictureCallout"/>
    <dgm:cxn modelId="{99477DC9-D69A-4769-8AE7-085533AA2EDA}" srcId="{F751C726-06BB-459F-8B88-45E00F7906DC}" destId="{47C348FE-1FAD-4F31-ADE0-A8D4B06FAA3C}" srcOrd="0" destOrd="0" parTransId="{FADBC1F3-E587-4883-ADB5-17136167A4F9}" sibTransId="{471EA7B6-4D84-4F6D-818A-CE146920DA27}"/>
    <dgm:cxn modelId="{CDCDF6D8-E89F-4608-A9FE-19BE6B8CCDA6}" type="presOf" srcId="{F751C726-06BB-459F-8B88-45E00F7906DC}" destId="{B90A6B99-15DE-4F71-BD33-9274A6D58730}" srcOrd="0" destOrd="0" presId="urn:microsoft.com/office/officeart/2008/layout/CircularPictureCallout"/>
    <dgm:cxn modelId="{19F71D1A-7136-41D9-AA71-9C03899E028F}" type="presParOf" srcId="{B90A6B99-15DE-4F71-BD33-9274A6D58730}" destId="{EA1AC1E5-CFBF-4BBA-AE64-805ACE736B05}" srcOrd="0" destOrd="0" presId="urn:microsoft.com/office/officeart/2008/layout/CircularPictureCallout"/>
    <dgm:cxn modelId="{64CE3EDE-25D7-4AC1-8A9C-5F77591858C1}" type="presParOf" srcId="{EA1AC1E5-CFBF-4BBA-AE64-805ACE736B05}" destId="{56BC542D-8DBB-46FD-A041-B4B308B06E2A}" srcOrd="0" destOrd="0" presId="urn:microsoft.com/office/officeart/2008/layout/CircularPictureCallout"/>
    <dgm:cxn modelId="{191B084B-1F90-4A10-ABAE-701DCC8D83BD}" type="presParOf" srcId="{56BC542D-8DBB-46FD-A041-B4B308B06E2A}" destId="{F65DC68E-F7A5-4F7E-9236-6CA8F3ACDF82}" srcOrd="0" destOrd="0" presId="urn:microsoft.com/office/officeart/2008/layout/CircularPictureCallout"/>
    <dgm:cxn modelId="{0EE5F520-3ACC-4515-BADA-31E443C97E2C}" type="presParOf" srcId="{EA1AC1E5-CFBF-4BBA-AE64-805ACE736B05}" destId="{8D4F6EED-8521-4E37-8810-77EE6E3F5B89}" srcOrd="1"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7E0F03-BAEE-4A08-BFB5-9B8E63E586FF}"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830AC34-8BEB-44A5-B545-497E7C2B9546}">
      <dgm:prSet phldrT="[Text]"/>
      <dgm:spPr/>
      <dgm:t>
        <a:bodyPr/>
        <a:lstStyle/>
        <a:p>
          <a:r>
            <a:rPr lang="nb-NO"/>
            <a:t> </a:t>
          </a:r>
          <a:endParaRPr lang="en-GB"/>
        </a:p>
      </dgm:t>
    </dgm:pt>
    <dgm:pt modelId="{6047CC94-F81B-4DAA-BAD4-3A07003B6418}" type="sibTrans" cxnId="{6F9D9BB5-E974-4735-A441-41198F43FDD9}">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GB"/>
        </a:p>
      </dgm:t>
    </dgm:pt>
    <dgm:pt modelId="{C3B52A9E-B4BD-4ED4-BD21-9EB8D8925295}" type="parTrans" cxnId="{6F9D9BB5-E974-4735-A441-41198F43FDD9}">
      <dgm:prSet/>
      <dgm:spPr/>
      <dgm:t>
        <a:bodyPr/>
        <a:lstStyle/>
        <a:p>
          <a:endParaRPr lang="en-GB"/>
        </a:p>
      </dgm:t>
    </dgm:pt>
    <dgm:pt modelId="{051F52C1-6139-409E-8641-EB8734128EA4}" type="pres">
      <dgm:prSet presAssocID="{CE7E0F03-BAEE-4A08-BFB5-9B8E63E586FF}" presName="Name0" presStyleCnt="0">
        <dgm:presLayoutVars>
          <dgm:chMax val="7"/>
          <dgm:chPref val="7"/>
          <dgm:dir/>
        </dgm:presLayoutVars>
      </dgm:prSet>
      <dgm:spPr/>
    </dgm:pt>
    <dgm:pt modelId="{89DA9132-4571-4405-8C90-186411EA8AD8}" type="pres">
      <dgm:prSet presAssocID="{CE7E0F03-BAEE-4A08-BFB5-9B8E63E586FF}" presName="Name1" presStyleCnt="0"/>
      <dgm:spPr/>
    </dgm:pt>
    <dgm:pt modelId="{04D635B6-8F99-42A1-AE01-BA1F581CA3CC}" type="pres">
      <dgm:prSet presAssocID="{6047CC94-F81B-4DAA-BAD4-3A07003B6418}" presName="picture_1" presStyleCnt="0"/>
      <dgm:spPr/>
    </dgm:pt>
    <dgm:pt modelId="{306AFE9D-CCA1-4A93-9691-FC978F9CE9A1}" type="pres">
      <dgm:prSet presAssocID="{6047CC94-F81B-4DAA-BAD4-3A07003B6418}" presName="pictureRepeatNode" presStyleLbl="alignImgPlace1" presStyleIdx="0" presStyleCnt="1" custScaleX="195966" custScaleY="195966"/>
      <dgm:spPr/>
    </dgm:pt>
    <dgm:pt modelId="{7B7E01F2-483A-4155-B3BF-14C3DB5E76A6}" type="pres">
      <dgm:prSet presAssocID="{9830AC34-8BEB-44A5-B545-497E7C2B9546}" presName="text_1" presStyleLbl="node1" presStyleIdx="0" presStyleCnt="0">
        <dgm:presLayoutVars>
          <dgm:bulletEnabled val="1"/>
        </dgm:presLayoutVars>
      </dgm:prSet>
      <dgm:spPr/>
    </dgm:pt>
  </dgm:ptLst>
  <dgm:cxnLst>
    <dgm:cxn modelId="{EE171200-C9F8-4B61-BD45-DF44F4A7BBE4}" type="presOf" srcId="{9830AC34-8BEB-44A5-B545-497E7C2B9546}" destId="{7B7E01F2-483A-4155-B3BF-14C3DB5E76A6}" srcOrd="0" destOrd="0" presId="urn:microsoft.com/office/officeart/2008/layout/CircularPictureCallout"/>
    <dgm:cxn modelId="{D621283F-B5E2-4C06-B6C3-6835E200732C}" type="presOf" srcId="{CE7E0F03-BAEE-4A08-BFB5-9B8E63E586FF}" destId="{051F52C1-6139-409E-8641-EB8734128EA4}" srcOrd="0" destOrd="0" presId="urn:microsoft.com/office/officeart/2008/layout/CircularPictureCallout"/>
    <dgm:cxn modelId="{81D0757D-74A5-454F-8E56-4AF1B621BB71}" type="presOf" srcId="{6047CC94-F81B-4DAA-BAD4-3A07003B6418}" destId="{306AFE9D-CCA1-4A93-9691-FC978F9CE9A1}" srcOrd="0" destOrd="0" presId="urn:microsoft.com/office/officeart/2008/layout/CircularPictureCallout"/>
    <dgm:cxn modelId="{6F9D9BB5-E974-4735-A441-41198F43FDD9}" srcId="{CE7E0F03-BAEE-4A08-BFB5-9B8E63E586FF}" destId="{9830AC34-8BEB-44A5-B545-497E7C2B9546}" srcOrd="0" destOrd="0" parTransId="{C3B52A9E-B4BD-4ED4-BD21-9EB8D8925295}" sibTransId="{6047CC94-F81B-4DAA-BAD4-3A07003B6418}"/>
    <dgm:cxn modelId="{2ED677F7-ABD4-4DAB-8F78-B380F6B77738}" type="presParOf" srcId="{051F52C1-6139-409E-8641-EB8734128EA4}" destId="{89DA9132-4571-4405-8C90-186411EA8AD8}" srcOrd="0" destOrd="0" presId="urn:microsoft.com/office/officeart/2008/layout/CircularPictureCallout"/>
    <dgm:cxn modelId="{849CE39B-CCE1-4C25-99D9-863F62C6825D}" type="presParOf" srcId="{89DA9132-4571-4405-8C90-186411EA8AD8}" destId="{04D635B6-8F99-42A1-AE01-BA1F581CA3CC}" srcOrd="0" destOrd="0" presId="urn:microsoft.com/office/officeart/2008/layout/CircularPictureCallout"/>
    <dgm:cxn modelId="{57306FE0-4FD1-42AB-B640-2D9813085A11}" type="presParOf" srcId="{04D635B6-8F99-42A1-AE01-BA1F581CA3CC}" destId="{306AFE9D-CCA1-4A93-9691-FC978F9CE9A1}" srcOrd="0" destOrd="0" presId="urn:microsoft.com/office/officeart/2008/layout/CircularPictureCallout"/>
    <dgm:cxn modelId="{9E966ACE-3873-4C99-83DA-ED902C0DECD2}" type="presParOf" srcId="{89DA9132-4571-4405-8C90-186411EA8AD8}" destId="{7B7E01F2-483A-4155-B3BF-14C3DB5E76A6}"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C0B2FB-77D1-43B5-AC47-EBF6D31315F6}"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18E8141-8B4B-4731-A817-C6B047531EC7}">
      <dgm:prSet phldrT="[Text]"/>
      <dgm:spPr/>
      <dgm:t>
        <a:bodyPr/>
        <a:lstStyle/>
        <a:p>
          <a:r>
            <a:rPr lang="nb-NO"/>
            <a:t> </a:t>
          </a:r>
          <a:endParaRPr lang="en-GB"/>
        </a:p>
      </dgm:t>
    </dgm:pt>
    <dgm:pt modelId="{990E6694-1BD1-4625-B443-78BD0F7E9C11}" type="parTrans" cxnId="{7E1B4B33-5122-4638-B279-6ED35619F31F}">
      <dgm:prSet/>
      <dgm:spPr/>
      <dgm:t>
        <a:bodyPr/>
        <a:lstStyle/>
        <a:p>
          <a:endParaRPr lang="en-GB"/>
        </a:p>
      </dgm:t>
    </dgm:pt>
    <dgm:pt modelId="{0EBD0570-87DE-48D4-9B05-D47A4E390D1E}" type="sibTrans" cxnId="{7E1B4B33-5122-4638-B279-6ED35619F31F}">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GB"/>
        </a:p>
      </dgm:t>
    </dgm:pt>
    <dgm:pt modelId="{6AE5439B-8436-4FD1-9635-8BAA6EB19DEE}" type="pres">
      <dgm:prSet presAssocID="{B5C0B2FB-77D1-43B5-AC47-EBF6D31315F6}" presName="Name0" presStyleCnt="0">
        <dgm:presLayoutVars>
          <dgm:chMax val="7"/>
          <dgm:chPref val="7"/>
          <dgm:dir/>
        </dgm:presLayoutVars>
      </dgm:prSet>
      <dgm:spPr/>
    </dgm:pt>
    <dgm:pt modelId="{950978B9-0511-427D-B2E7-7C3DFC12B3BA}" type="pres">
      <dgm:prSet presAssocID="{B5C0B2FB-77D1-43B5-AC47-EBF6D31315F6}" presName="Name1" presStyleCnt="0"/>
      <dgm:spPr/>
    </dgm:pt>
    <dgm:pt modelId="{B2605915-65ED-4D21-8E6E-6CA0E33282E5}" type="pres">
      <dgm:prSet presAssocID="{0EBD0570-87DE-48D4-9B05-D47A4E390D1E}" presName="picture_1" presStyleCnt="0"/>
      <dgm:spPr/>
    </dgm:pt>
    <dgm:pt modelId="{D4EFBD8C-1BD9-44D3-91C2-8814CE1EF1E9}" type="pres">
      <dgm:prSet presAssocID="{0EBD0570-87DE-48D4-9B05-D47A4E390D1E}" presName="pictureRepeatNode" presStyleLbl="alignImgPlace1" presStyleIdx="0" presStyleCnt="1" custScaleX="131455" custScaleY="131455"/>
      <dgm:spPr/>
    </dgm:pt>
    <dgm:pt modelId="{94406756-AAED-4952-B734-D5E78ADCB029}" type="pres">
      <dgm:prSet presAssocID="{918E8141-8B4B-4731-A817-C6B047531EC7}" presName="text_1" presStyleLbl="node1" presStyleIdx="0" presStyleCnt="0">
        <dgm:presLayoutVars>
          <dgm:bulletEnabled val="1"/>
        </dgm:presLayoutVars>
      </dgm:prSet>
      <dgm:spPr/>
    </dgm:pt>
  </dgm:ptLst>
  <dgm:cxnLst>
    <dgm:cxn modelId="{8ACB422C-DF2A-45E0-A838-E4514D5C19D1}" type="presOf" srcId="{0EBD0570-87DE-48D4-9B05-D47A4E390D1E}" destId="{D4EFBD8C-1BD9-44D3-91C2-8814CE1EF1E9}" srcOrd="0" destOrd="0" presId="urn:microsoft.com/office/officeart/2008/layout/CircularPictureCallout"/>
    <dgm:cxn modelId="{7E1B4B33-5122-4638-B279-6ED35619F31F}" srcId="{B5C0B2FB-77D1-43B5-AC47-EBF6D31315F6}" destId="{918E8141-8B4B-4731-A817-C6B047531EC7}" srcOrd="0" destOrd="0" parTransId="{990E6694-1BD1-4625-B443-78BD0F7E9C11}" sibTransId="{0EBD0570-87DE-48D4-9B05-D47A4E390D1E}"/>
    <dgm:cxn modelId="{BF3260B7-EC6E-4DAD-91C0-B70EBE89D631}" type="presOf" srcId="{B5C0B2FB-77D1-43B5-AC47-EBF6D31315F6}" destId="{6AE5439B-8436-4FD1-9635-8BAA6EB19DEE}" srcOrd="0" destOrd="0" presId="urn:microsoft.com/office/officeart/2008/layout/CircularPictureCallout"/>
    <dgm:cxn modelId="{09F439F1-0AA3-481F-8B73-6AE8F7CED1D5}" type="presOf" srcId="{918E8141-8B4B-4731-A817-C6B047531EC7}" destId="{94406756-AAED-4952-B734-D5E78ADCB029}" srcOrd="0" destOrd="0" presId="urn:microsoft.com/office/officeart/2008/layout/CircularPictureCallout"/>
    <dgm:cxn modelId="{D4690B8D-D631-4F92-881D-116AD1F6EC43}" type="presParOf" srcId="{6AE5439B-8436-4FD1-9635-8BAA6EB19DEE}" destId="{950978B9-0511-427D-B2E7-7C3DFC12B3BA}" srcOrd="0" destOrd="0" presId="urn:microsoft.com/office/officeart/2008/layout/CircularPictureCallout"/>
    <dgm:cxn modelId="{E3718520-E189-4B17-9305-1DAC145EAD2D}" type="presParOf" srcId="{950978B9-0511-427D-B2E7-7C3DFC12B3BA}" destId="{B2605915-65ED-4D21-8E6E-6CA0E33282E5}" srcOrd="0" destOrd="0" presId="urn:microsoft.com/office/officeart/2008/layout/CircularPictureCallout"/>
    <dgm:cxn modelId="{77881A75-9D04-49AA-B7CE-B4552CD2D7EA}" type="presParOf" srcId="{B2605915-65ED-4D21-8E6E-6CA0E33282E5}" destId="{D4EFBD8C-1BD9-44D3-91C2-8814CE1EF1E9}" srcOrd="0" destOrd="0" presId="urn:microsoft.com/office/officeart/2008/layout/CircularPictureCallout"/>
    <dgm:cxn modelId="{790DF488-BCAC-46B2-B494-5B69D6B2354F}" type="presParOf" srcId="{950978B9-0511-427D-B2E7-7C3DFC12B3BA}" destId="{94406756-AAED-4952-B734-D5E78ADCB029}" srcOrd="1" destOrd="0" presId="urn:microsoft.com/office/officeart/2008/layout/CircularPictureCallou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B64BFC-6D51-4FD0-8EB5-7F0CFF12ED8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6AB99D6-83BC-4C8D-8A5C-033EDB4E386F}">
      <dgm:prSet phldrT="[Text]"/>
      <dgm:spPr/>
      <dgm:t>
        <a:bodyPr/>
        <a:lstStyle/>
        <a:p>
          <a:endParaRPr lang="nb-NO"/>
        </a:p>
        <a:p>
          <a:endParaRPr lang="en-GB"/>
        </a:p>
      </dgm:t>
    </dgm:pt>
    <dgm:pt modelId="{C0281889-47E3-4FCF-B048-44D1E229A3C4}" type="sibTrans" cxnId="{BE301AAC-0FA7-4F15-BCA1-CA9003155E8B}">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GB"/>
        </a:p>
      </dgm:t>
    </dgm:pt>
    <dgm:pt modelId="{1803AF9E-52D8-46B8-80AC-0ADBB7F6D1E7}" type="parTrans" cxnId="{BE301AAC-0FA7-4F15-BCA1-CA9003155E8B}">
      <dgm:prSet/>
      <dgm:spPr/>
      <dgm:t>
        <a:bodyPr/>
        <a:lstStyle/>
        <a:p>
          <a:endParaRPr lang="en-GB"/>
        </a:p>
      </dgm:t>
    </dgm:pt>
    <dgm:pt modelId="{62FCCB03-E374-451D-98F2-5D828F934070}" type="pres">
      <dgm:prSet presAssocID="{A5B64BFC-6D51-4FD0-8EB5-7F0CFF12ED8E}" presName="Name0" presStyleCnt="0">
        <dgm:presLayoutVars>
          <dgm:chMax val="7"/>
          <dgm:chPref val="7"/>
          <dgm:dir/>
        </dgm:presLayoutVars>
      </dgm:prSet>
      <dgm:spPr/>
    </dgm:pt>
    <dgm:pt modelId="{8ADE9732-7F45-49AD-A367-88683D9353B9}" type="pres">
      <dgm:prSet presAssocID="{A5B64BFC-6D51-4FD0-8EB5-7F0CFF12ED8E}" presName="Name1" presStyleCnt="0"/>
      <dgm:spPr/>
    </dgm:pt>
    <dgm:pt modelId="{FC274685-C9F5-4094-86C4-B75E27DE907C}" type="pres">
      <dgm:prSet presAssocID="{C0281889-47E3-4FCF-B048-44D1E229A3C4}" presName="picture_1" presStyleCnt="0"/>
      <dgm:spPr/>
    </dgm:pt>
    <dgm:pt modelId="{46D36D89-423D-4446-B477-AB475692CC3D}" type="pres">
      <dgm:prSet presAssocID="{C0281889-47E3-4FCF-B048-44D1E229A3C4}" presName="pictureRepeatNode" presStyleLbl="alignImgPlace1" presStyleIdx="0" presStyleCnt="1" custScaleX="191440" custScaleY="191440"/>
      <dgm:spPr/>
    </dgm:pt>
    <dgm:pt modelId="{79D7CEDB-8104-4451-ACE4-9C54728C8F31}" type="pres">
      <dgm:prSet presAssocID="{46AB99D6-83BC-4C8D-8A5C-033EDB4E386F}" presName="text_1" presStyleLbl="node1" presStyleIdx="0" presStyleCnt="0">
        <dgm:presLayoutVars>
          <dgm:bulletEnabled val="1"/>
        </dgm:presLayoutVars>
      </dgm:prSet>
      <dgm:spPr/>
    </dgm:pt>
  </dgm:ptLst>
  <dgm:cxnLst>
    <dgm:cxn modelId="{06C4102F-B962-4992-A3ED-74B41A1C9C6F}" type="presOf" srcId="{C0281889-47E3-4FCF-B048-44D1E229A3C4}" destId="{46D36D89-423D-4446-B477-AB475692CC3D}" srcOrd="0" destOrd="0" presId="urn:microsoft.com/office/officeart/2008/layout/CircularPictureCallout"/>
    <dgm:cxn modelId="{679B8F8E-C790-4127-A7A6-C6633D805411}" type="presOf" srcId="{46AB99D6-83BC-4C8D-8A5C-033EDB4E386F}" destId="{79D7CEDB-8104-4451-ACE4-9C54728C8F31}" srcOrd="0" destOrd="0" presId="urn:microsoft.com/office/officeart/2008/layout/CircularPictureCallout"/>
    <dgm:cxn modelId="{BE301AAC-0FA7-4F15-BCA1-CA9003155E8B}" srcId="{A5B64BFC-6D51-4FD0-8EB5-7F0CFF12ED8E}" destId="{46AB99D6-83BC-4C8D-8A5C-033EDB4E386F}" srcOrd="0" destOrd="0" parTransId="{1803AF9E-52D8-46B8-80AC-0ADBB7F6D1E7}" sibTransId="{C0281889-47E3-4FCF-B048-44D1E229A3C4}"/>
    <dgm:cxn modelId="{46EBE4B9-67A4-4196-BC8E-DDA69649A31D}" type="presOf" srcId="{A5B64BFC-6D51-4FD0-8EB5-7F0CFF12ED8E}" destId="{62FCCB03-E374-451D-98F2-5D828F934070}" srcOrd="0" destOrd="0" presId="urn:microsoft.com/office/officeart/2008/layout/CircularPictureCallout"/>
    <dgm:cxn modelId="{BC642926-1500-47A5-BE66-97321696B201}" type="presParOf" srcId="{62FCCB03-E374-451D-98F2-5D828F934070}" destId="{8ADE9732-7F45-49AD-A367-88683D9353B9}" srcOrd="0" destOrd="0" presId="urn:microsoft.com/office/officeart/2008/layout/CircularPictureCallout"/>
    <dgm:cxn modelId="{97D18B4A-65B3-4505-82B7-2A59A6A1C438}" type="presParOf" srcId="{8ADE9732-7F45-49AD-A367-88683D9353B9}" destId="{FC274685-C9F5-4094-86C4-B75E27DE907C}" srcOrd="0" destOrd="0" presId="urn:microsoft.com/office/officeart/2008/layout/CircularPictureCallout"/>
    <dgm:cxn modelId="{4E56C859-012C-490F-A8A8-6117E60396F6}" type="presParOf" srcId="{FC274685-C9F5-4094-86C4-B75E27DE907C}" destId="{46D36D89-423D-4446-B477-AB475692CC3D}" srcOrd="0" destOrd="0" presId="urn:microsoft.com/office/officeart/2008/layout/CircularPictureCallout"/>
    <dgm:cxn modelId="{09703081-8D18-4222-9EF1-9261814856CC}" type="presParOf" srcId="{8ADE9732-7F45-49AD-A367-88683D9353B9}" destId="{79D7CEDB-8104-4451-ACE4-9C54728C8F31}" srcOrd="1" destOrd="0" presId="urn:microsoft.com/office/officeart/2008/layout/CircularPictureCallou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C0B2FB-77D1-43B5-AC47-EBF6D31315F6}"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18E8141-8B4B-4731-A817-C6B047531EC7}">
      <dgm:prSet phldrT="[Text]"/>
      <dgm:spPr/>
      <dgm:t>
        <a:bodyPr/>
        <a:lstStyle/>
        <a:p>
          <a:r>
            <a:rPr lang="nb-NO"/>
            <a:t> </a:t>
          </a:r>
          <a:endParaRPr lang="en-GB"/>
        </a:p>
      </dgm:t>
    </dgm:pt>
    <dgm:pt modelId="{990E6694-1BD1-4625-B443-78BD0F7E9C11}" type="parTrans" cxnId="{7E1B4B33-5122-4638-B279-6ED35619F31F}">
      <dgm:prSet/>
      <dgm:spPr/>
      <dgm:t>
        <a:bodyPr/>
        <a:lstStyle/>
        <a:p>
          <a:endParaRPr lang="en-GB"/>
        </a:p>
      </dgm:t>
    </dgm:pt>
    <dgm:pt modelId="{0EBD0570-87DE-48D4-9B05-D47A4E390D1E}" type="sibTrans" cxnId="{7E1B4B33-5122-4638-B279-6ED35619F31F}">
      <dgm:prSet/>
      <dgm:spPr>
        <a:blipFill rotWithShape="1">
          <a:blip xmlns:r="http://schemas.openxmlformats.org/officeDocument/2006/relationships" r:embed="rId1"/>
          <a:stretch>
            <a:fillRect/>
          </a:stretch>
        </a:blipFill>
      </dgm:spPr>
      <dgm:t>
        <a:bodyPr/>
        <a:lstStyle/>
        <a:p>
          <a:endParaRPr lang="en-GB"/>
        </a:p>
      </dgm:t>
    </dgm:pt>
    <dgm:pt modelId="{6AE5439B-8436-4FD1-9635-8BAA6EB19DEE}" type="pres">
      <dgm:prSet presAssocID="{B5C0B2FB-77D1-43B5-AC47-EBF6D31315F6}" presName="Name0" presStyleCnt="0">
        <dgm:presLayoutVars>
          <dgm:chMax val="7"/>
          <dgm:chPref val="7"/>
          <dgm:dir/>
        </dgm:presLayoutVars>
      </dgm:prSet>
      <dgm:spPr/>
    </dgm:pt>
    <dgm:pt modelId="{950978B9-0511-427D-B2E7-7C3DFC12B3BA}" type="pres">
      <dgm:prSet presAssocID="{B5C0B2FB-77D1-43B5-AC47-EBF6D31315F6}" presName="Name1" presStyleCnt="0"/>
      <dgm:spPr/>
    </dgm:pt>
    <dgm:pt modelId="{B2605915-65ED-4D21-8E6E-6CA0E33282E5}" type="pres">
      <dgm:prSet presAssocID="{0EBD0570-87DE-48D4-9B05-D47A4E390D1E}" presName="picture_1" presStyleCnt="0"/>
      <dgm:spPr/>
    </dgm:pt>
    <dgm:pt modelId="{D4EFBD8C-1BD9-44D3-91C2-8814CE1EF1E9}" type="pres">
      <dgm:prSet presAssocID="{0EBD0570-87DE-48D4-9B05-D47A4E390D1E}" presName="pictureRepeatNode" presStyleLbl="alignImgPlace1" presStyleIdx="0" presStyleCnt="1" custScaleX="131455" custScaleY="131455"/>
      <dgm:spPr/>
    </dgm:pt>
    <dgm:pt modelId="{94406756-AAED-4952-B734-D5E78ADCB029}" type="pres">
      <dgm:prSet presAssocID="{918E8141-8B4B-4731-A817-C6B047531EC7}" presName="text_1" presStyleLbl="node1" presStyleIdx="0" presStyleCnt="0">
        <dgm:presLayoutVars>
          <dgm:bulletEnabled val="1"/>
        </dgm:presLayoutVars>
      </dgm:prSet>
      <dgm:spPr/>
    </dgm:pt>
  </dgm:ptLst>
  <dgm:cxnLst>
    <dgm:cxn modelId="{7E1B4B33-5122-4638-B279-6ED35619F31F}" srcId="{B5C0B2FB-77D1-43B5-AC47-EBF6D31315F6}" destId="{918E8141-8B4B-4731-A817-C6B047531EC7}" srcOrd="0" destOrd="0" parTransId="{990E6694-1BD1-4625-B443-78BD0F7E9C11}" sibTransId="{0EBD0570-87DE-48D4-9B05-D47A4E390D1E}"/>
    <dgm:cxn modelId="{46CCD574-94A3-4036-AA97-F26765CD6861}" type="presOf" srcId="{B5C0B2FB-77D1-43B5-AC47-EBF6D31315F6}" destId="{6AE5439B-8436-4FD1-9635-8BAA6EB19DEE}" srcOrd="0" destOrd="0" presId="urn:microsoft.com/office/officeart/2008/layout/CircularPictureCallout"/>
    <dgm:cxn modelId="{A0B21BA3-9B37-4815-A8DF-93795E5CEB1D}" type="presOf" srcId="{918E8141-8B4B-4731-A817-C6B047531EC7}" destId="{94406756-AAED-4952-B734-D5E78ADCB029}" srcOrd="0" destOrd="0" presId="urn:microsoft.com/office/officeart/2008/layout/CircularPictureCallout"/>
    <dgm:cxn modelId="{ACAEB8DD-A978-469A-8D97-CB95ECB98BB4}" type="presOf" srcId="{0EBD0570-87DE-48D4-9B05-D47A4E390D1E}" destId="{D4EFBD8C-1BD9-44D3-91C2-8814CE1EF1E9}" srcOrd="0" destOrd="0" presId="urn:microsoft.com/office/officeart/2008/layout/CircularPictureCallout"/>
    <dgm:cxn modelId="{16513BDD-9A2D-4164-BCC9-3C23306D9289}" type="presParOf" srcId="{6AE5439B-8436-4FD1-9635-8BAA6EB19DEE}" destId="{950978B9-0511-427D-B2E7-7C3DFC12B3BA}" srcOrd="0" destOrd="0" presId="urn:microsoft.com/office/officeart/2008/layout/CircularPictureCallout"/>
    <dgm:cxn modelId="{EACB3D5B-65F8-47C5-AAB3-B012E7191C9C}" type="presParOf" srcId="{950978B9-0511-427D-B2E7-7C3DFC12B3BA}" destId="{B2605915-65ED-4D21-8E6E-6CA0E33282E5}" srcOrd="0" destOrd="0" presId="urn:microsoft.com/office/officeart/2008/layout/CircularPictureCallout"/>
    <dgm:cxn modelId="{223A8317-3D24-4649-8D4F-7FFB87829FE0}" type="presParOf" srcId="{B2605915-65ED-4D21-8E6E-6CA0E33282E5}" destId="{D4EFBD8C-1BD9-44D3-91C2-8814CE1EF1E9}" srcOrd="0" destOrd="0" presId="urn:microsoft.com/office/officeart/2008/layout/CircularPictureCallout"/>
    <dgm:cxn modelId="{C87E0716-E0D8-4059-98E9-9F834F40E04F}" type="presParOf" srcId="{950978B9-0511-427D-B2E7-7C3DFC12B3BA}" destId="{94406756-AAED-4952-B734-D5E78ADCB029}" srcOrd="1" destOrd="0" presId="urn:microsoft.com/office/officeart/2008/layout/CircularPictureCallou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B64BFC-6D51-4FD0-8EB5-7F0CFF12ED8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46AB99D6-83BC-4C8D-8A5C-033EDB4E386F}">
      <dgm:prSet phldrT="[Text]"/>
      <dgm:spPr/>
      <dgm:t>
        <a:bodyPr/>
        <a:lstStyle/>
        <a:p>
          <a:endParaRPr lang="nb-NO"/>
        </a:p>
        <a:p>
          <a:endParaRPr lang="en-GB"/>
        </a:p>
      </dgm:t>
    </dgm:pt>
    <dgm:pt modelId="{C0281889-47E3-4FCF-B048-44D1E229A3C4}" type="sibTrans" cxnId="{BE301AAC-0FA7-4F15-BCA1-CA9003155E8B}">
      <dgm:prSet/>
      <dgm:spPr>
        <a:blipFill rotWithShape="1">
          <a:blip xmlns:r="http://schemas.openxmlformats.org/officeDocument/2006/relationships" r:embed="rId1"/>
          <a:stretch>
            <a:fillRect/>
          </a:stretch>
        </a:blipFill>
      </dgm:spPr>
      <dgm:t>
        <a:bodyPr/>
        <a:lstStyle/>
        <a:p>
          <a:endParaRPr lang="en-GB"/>
        </a:p>
      </dgm:t>
    </dgm:pt>
    <dgm:pt modelId="{1803AF9E-52D8-46B8-80AC-0ADBB7F6D1E7}" type="parTrans" cxnId="{BE301AAC-0FA7-4F15-BCA1-CA9003155E8B}">
      <dgm:prSet/>
      <dgm:spPr/>
      <dgm:t>
        <a:bodyPr/>
        <a:lstStyle/>
        <a:p>
          <a:endParaRPr lang="en-GB"/>
        </a:p>
      </dgm:t>
    </dgm:pt>
    <dgm:pt modelId="{62FCCB03-E374-451D-98F2-5D828F934070}" type="pres">
      <dgm:prSet presAssocID="{A5B64BFC-6D51-4FD0-8EB5-7F0CFF12ED8E}" presName="Name0" presStyleCnt="0">
        <dgm:presLayoutVars>
          <dgm:chMax val="7"/>
          <dgm:chPref val="7"/>
          <dgm:dir/>
        </dgm:presLayoutVars>
      </dgm:prSet>
      <dgm:spPr/>
    </dgm:pt>
    <dgm:pt modelId="{8ADE9732-7F45-49AD-A367-88683D9353B9}" type="pres">
      <dgm:prSet presAssocID="{A5B64BFC-6D51-4FD0-8EB5-7F0CFF12ED8E}" presName="Name1" presStyleCnt="0"/>
      <dgm:spPr/>
    </dgm:pt>
    <dgm:pt modelId="{FC274685-C9F5-4094-86C4-B75E27DE907C}" type="pres">
      <dgm:prSet presAssocID="{C0281889-47E3-4FCF-B048-44D1E229A3C4}" presName="picture_1" presStyleCnt="0"/>
      <dgm:spPr/>
    </dgm:pt>
    <dgm:pt modelId="{46D36D89-423D-4446-B477-AB475692CC3D}" type="pres">
      <dgm:prSet presAssocID="{C0281889-47E3-4FCF-B048-44D1E229A3C4}" presName="pictureRepeatNode" presStyleLbl="alignImgPlace1" presStyleIdx="0" presStyleCnt="1" custScaleX="191440" custScaleY="191440"/>
      <dgm:spPr/>
    </dgm:pt>
    <dgm:pt modelId="{79D7CEDB-8104-4451-ACE4-9C54728C8F31}" type="pres">
      <dgm:prSet presAssocID="{46AB99D6-83BC-4C8D-8A5C-033EDB4E386F}" presName="text_1" presStyleLbl="node1" presStyleIdx="0" presStyleCnt="0">
        <dgm:presLayoutVars>
          <dgm:bulletEnabled val="1"/>
        </dgm:presLayoutVars>
      </dgm:prSet>
      <dgm:spPr/>
    </dgm:pt>
  </dgm:ptLst>
  <dgm:cxnLst>
    <dgm:cxn modelId="{4317794B-557A-43B5-892D-3BAFC348EBA2}" type="presOf" srcId="{A5B64BFC-6D51-4FD0-8EB5-7F0CFF12ED8E}" destId="{62FCCB03-E374-451D-98F2-5D828F934070}" srcOrd="0" destOrd="0" presId="urn:microsoft.com/office/officeart/2008/layout/CircularPictureCallout"/>
    <dgm:cxn modelId="{A8513F51-A6CE-41A3-B3EF-7F6048FB0481}" type="presOf" srcId="{C0281889-47E3-4FCF-B048-44D1E229A3C4}" destId="{46D36D89-423D-4446-B477-AB475692CC3D}" srcOrd="0" destOrd="0" presId="urn:microsoft.com/office/officeart/2008/layout/CircularPictureCallout"/>
    <dgm:cxn modelId="{BE301AAC-0FA7-4F15-BCA1-CA9003155E8B}" srcId="{A5B64BFC-6D51-4FD0-8EB5-7F0CFF12ED8E}" destId="{46AB99D6-83BC-4C8D-8A5C-033EDB4E386F}" srcOrd="0" destOrd="0" parTransId="{1803AF9E-52D8-46B8-80AC-0ADBB7F6D1E7}" sibTransId="{C0281889-47E3-4FCF-B048-44D1E229A3C4}"/>
    <dgm:cxn modelId="{E0B70CF5-DE90-4B31-A5EC-7A16700077BC}" type="presOf" srcId="{46AB99D6-83BC-4C8D-8A5C-033EDB4E386F}" destId="{79D7CEDB-8104-4451-ACE4-9C54728C8F31}" srcOrd="0" destOrd="0" presId="urn:microsoft.com/office/officeart/2008/layout/CircularPictureCallout"/>
    <dgm:cxn modelId="{61D95805-9A4C-4AE2-BBC7-4B36E5E98631}" type="presParOf" srcId="{62FCCB03-E374-451D-98F2-5D828F934070}" destId="{8ADE9732-7F45-49AD-A367-88683D9353B9}" srcOrd="0" destOrd="0" presId="urn:microsoft.com/office/officeart/2008/layout/CircularPictureCallout"/>
    <dgm:cxn modelId="{543EA0C1-107F-47D1-B6E8-431BDFD47CF8}" type="presParOf" srcId="{8ADE9732-7F45-49AD-A367-88683D9353B9}" destId="{FC274685-C9F5-4094-86C4-B75E27DE907C}" srcOrd="0" destOrd="0" presId="urn:microsoft.com/office/officeart/2008/layout/CircularPictureCallout"/>
    <dgm:cxn modelId="{FFE44938-0255-4F16-9121-6D888CE2EBBF}" type="presParOf" srcId="{FC274685-C9F5-4094-86C4-B75E27DE907C}" destId="{46D36D89-423D-4446-B477-AB475692CC3D}" srcOrd="0" destOrd="0" presId="urn:microsoft.com/office/officeart/2008/layout/CircularPictureCallout"/>
    <dgm:cxn modelId="{4CADA89B-6CFD-4866-BD0D-8D9A47310873}" type="presParOf" srcId="{8ADE9732-7F45-49AD-A367-88683D9353B9}" destId="{79D7CEDB-8104-4451-ACE4-9C54728C8F31}" srcOrd="1" destOrd="0" presId="urn:microsoft.com/office/officeart/2008/layout/CircularPictureCallout"/>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A665F2-2C2A-4B42-A8DD-9535D54F458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78C438DA-E4A3-46D7-9DD0-269BE2F571C7}">
      <dgm:prSet phldrT="[Text]"/>
      <dgm:spPr/>
      <dgm:t>
        <a:bodyPr/>
        <a:lstStyle/>
        <a:p>
          <a:r>
            <a:rPr lang="en-US" dirty="0"/>
            <a:t>.NET</a:t>
          </a:r>
        </a:p>
      </dgm:t>
    </dgm:pt>
    <dgm:pt modelId="{27D4483F-130D-4E67-94AB-DA40AF34C85F}" type="parTrans" cxnId="{4ED80C7A-89E2-4AC1-B68C-18E26B795B81}">
      <dgm:prSet/>
      <dgm:spPr/>
      <dgm:t>
        <a:bodyPr/>
        <a:lstStyle/>
        <a:p>
          <a:endParaRPr lang="en-US"/>
        </a:p>
      </dgm:t>
    </dgm:pt>
    <dgm:pt modelId="{B5231A21-F519-4D5A-8280-FE0E6B491942}" type="sibTrans" cxnId="{4ED80C7A-89E2-4AC1-B68C-18E26B795B81}">
      <dgm:prSet/>
      <dgm:spPr/>
      <dgm:t>
        <a:bodyPr/>
        <a:lstStyle/>
        <a:p>
          <a:endParaRPr lang="en-US"/>
        </a:p>
      </dgm:t>
    </dgm:pt>
    <dgm:pt modelId="{5A90C8C0-C184-4619-BE69-816C7BD59207}">
      <dgm:prSet phldrT="[Text]"/>
      <dgm:spPr/>
      <dgm:t>
        <a:bodyPr/>
        <a:lstStyle/>
        <a:p>
          <a:r>
            <a:rPr lang="en-US" dirty="0"/>
            <a:t>Ruby</a:t>
          </a:r>
        </a:p>
      </dgm:t>
    </dgm:pt>
    <dgm:pt modelId="{2D1BA2F4-38CF-4C77-9854-85960B24A710}" type="parTrans" cxnId="{C900CCB5-FAE1-4408-A1DF-85D4F9E544DC}">
      <dgm:prSet/>
      <dgm:spPr/>
      <dgm:t>
        <a:bodyPr/>
        <a:lstStyle/>
        <a:p>
          <a:endParaRPr lang="en-US"/>
        </a:p>
      </dgm:t>
    </dgm:pt>
    <dgm:pt modelId="{8BC924C9-9C77-4B86-AA65-B6248A2D8CA4}" type="sibTrans" cxnId="{C900CCB5-FAE1-4408-A1DF-85D4F9E544DC}">
      <dgm:prSet/>
      <dgm:spPr/>
      <dgm:t>
        <a:bodyPr/>
        <a:lstStyle/>
        <a:p>
          <a:endParaRPr lang="en-US"/>
        </a:p>
      </dgm:t>
    </dgm:pt>
    <dgm:pt modelId="{E606BF8B-56CB-4869-A13F-FF64E018E63F}">
      <dgm:prSet phldrT="[Text]"/>
      <dgm:spPr/>
      <dgm:t>
        <a:bodyPr/>
        <a:lstStyle/>
        <a:p>
          <a:r>
            <a:rPr lang="en-US" dirty="0"/>
            <a:t>Python</a:t>
          </a:r>
        </a:p>
      </dgm:t>
    </dgm:pt>
    <dgm:pt modelId="{A15C09B0-2200-4ADE-90C0-DD9B2BDC1E38}" type="parTrans" cxnId="{F550F808-DA12-43D8-A545-3A287CAE6C57}">
      <dgm:prSet/>
      <dgm:spPr/>
      <dgm:t>
        <a:bodyPr/>
        <a:lstStyle/>
        <a:p>
          <a:endParaRPr lang="en-US"/>
        </a:p>
      </dgm:t>
    </dgm:pt>
    <dgm:pt modelId="{959CE4BC-815E-41FE-A7AE-F725B04118ED}" type="sibTrans" cxnId="{F550F808-DA12-43D8-A545-3A287CAE6C57}">
      <dgm:prSet/>
      <dgm:spPr/>
      <dgm:t>
        <a:bodyPr/>
        <a:lstStyle/>
        <a:p>
          <a:endParaRPr lang="en-US"/>
        </a:p>
      </dgm:t>
    </dgm:pt>
    <dgm:pt modelId="{D4FC2378-F31A-4097-85CF-315E742D7F88}">
      <dgm:prSet phldrT="[Text]"/>
      <dgm:spPr/>
      <dgm:t>
        <a:bodyPr/>
        <a:lstStyle/>
        <a:p>
          <a:r>
            <a:rPr lang="en-US" dirty="0"/>
            <a:t>UWP</a:t>
          </a:r>
        </a:p>
      </dgm:t>
    </dgm:pt>
    <dgm:pt modelId="{528930D5-B5D0-4BA0-BB68-318B76ADCE6B}" type="parTrans" cxnId="{563CB753-E7B7-48ED-BBD9-4A239AAE7BCF}">
      <dgm:prSet/>
      <dgm:spPr/>
      <dgm:t>
        <a:bodyPr/>
        <a:lstStyle/>
        <a:p>
          <a:endParaRPr lang="en-US"/>
        </a:p>
      </dgm:t>
    </dgm:pt>
    <dgm:pt modelId="{F0468E64-F407-4951-BE75-A5FFC79F56F3}" type="sibTrans" cxnId="{563CB753-E7B7-48ED-BBD9-4A239AAE7BCF}">
      <dgm:prSet/>
      <dgm:spPr/>
      <dgm:t>
        <a:bodyPr/>
        <a:lstStyle/>
        <a:p>
          <a:endParaRPr lang="en-US"/>
        </a:p>
      </dgm:t>
    </dgm:pt>
    <dgm:pt modelId="{454B025F-5790-4CCF-A4F0-92650DC39932}">
      <dgm:prSet phldrT="[Text]"/>
      <dgm:spPr/>
      <dgm:t>
        <a:bodyPr/>
        <a:lstStyle/>
        <a:p>
          <a:r>
            <a:rPr lang="en-US" dirty="0"/>
            <a:t>JavaScript</a:t>
          </a:r>
        </a:p>
      </dgm:t>
    </dgm:pt>
    <dgm:pt modelId="{23584F96-59B8-4634-AB47-D9D34DDC4543}" type="parTrans" cxnId="{C4062641-7574-4C5C-A5B2-61B73391D231}">
      <dgm:prSet/>
      <dgm:spPr/>
      <dgm:t>
        <a:bodyPr/>
        <a:lstStyle/>
        <a:p>
          <a:endParaRPr lang="en-US"/>
        </a:p>
      </dgm:t>
    </dgm:pt>
    <dgm:pt modelId="{A9F8E6F2-AB7B-4078-ACE1-DB166871B3C4}" type="sibTrans" cxnId="{C4062641-7574-4C5C-A5B2-61B73391D231}">
      <dgm:prSet/>
      <dgm:spPr/>
      <dgm:t>
        <a:bodyPr/>
        <a:lstStyle/>
        <a:p>
          <a:endParaRPr lang="en-US"/>
        </a:p>
      </dgm:t>
    </dgm:pt>
    <dgm:pt modelId="{6549AEDF-E31D-46F3-92EC-D1F8D578F9E7}">
      <dgm:prSet phldrT="[Text]"/>
      <dgm:spPr/>
      <dgm:t>
        <a:bodyPr/>
        <a:lstStyle/>
        <a:p>
          <a:r>
            <a:rPr lang="en-US" dirty="0"/>
            <a:t>Angular</a:t>
          </a:r>
        </a:p>
      </dgm:t>
    </dgm:pt>
    <dgm:pt modelId="{708ED771-ED48-4B50-A01B-D719357B1159}" type="parTrans" cxnId="{25356111-A53F-48DC-A488-A3E57FC7CD7F}">
      <dgm:prSet/>
      <dgm:spPr/>
      <dgm:t>
        <a:bodyPr/>
        <a:lstStyle/>
        <a:p>
          <a:endParaRPr lang="en-US"/>
        </a:p>
      </dgm:t>
    </dgm:pt>
    <dgm:pt modelId="{14DEF9AC-4ADC-4CBE-BE5D-B8444B9B47D7}" type="sibTrans" cxnId="{25356111-A53F-48DC-A488-A3E57FC7CD7F}">
      <dgm:prSet/>
      <dgm:spPr/>
      <dgm:t>
        <a:bodyPr/>
        <a:lstStyle/>
        <a:p>
          <a:endParaRPr lang="en-US"/>
        </a:p>
      </dgm:t>
    </dgm:pt>
    <dgm:pt modelId="{0896F2E3-5409-4349-9051-FAFFB81BF1F4}">
      <dgm:prSet phldrT="[Text]"/>
      <dgm:spPr/>
      <dgm:t>
        <a:bodyPr/>
        <a:lstStyle/>
        <a:p>
          <a:r>
            <a:rPr lang="en-US" dirty="0"/>
            <a:t>Xamarin</a:t>
          </a:r>
        </a:p>
      </dgm:t>
    </dgm:pt>
    <dgm:pt modelId="{B81BA856-43C3-4CF0-A69E-452FFEAC792B}" type="parTrans" cxnId="{9EB67269-16A0-4FB3-912A-459D7F0ACD63}">
      <dgm:prSet/>
      <dgm:spPr/>
      <dgm:t>
        <a:bodyPr/>
        <a:lstStyle/>
        <a:p>
          <a:endParaRPr lang="en-US"/>
        </a:p>
      </dgm:t>
    </dgm:pt>
    <dgm:pt modelId="{BEC13829-8E52-4A81-AF1E-242FA4847BDC}" type="sibTrans" cxnId="{9EB67269-16A0-4FB3-912A-459D7F0ACD63}">
      <dgm:prSet/>
      <dgm:spPr/>
      <dgm:t>
        <a:bodyPr/>
        <a:lstStyle/>
        <a:p>
          <a:endParaRPr lang="en-US"/>
        </a:p>
      </dgm:t>
    </dgm:pt>
    <dgm:pt modelId="{5ED59E9D-7CFB-4550-A01E-9453BD3B3FB3}">
      <dgm:prSet phldrT="[Text]"/>
      <dgm:spPr/>
      <dgm:t>
        <a:bodyPr/>
        <a:lstStyle/>
        <a:p>
          <a:r>
            <a:rPr lang="en-US" dirty="0"/>
            <a:t>Android</a:t>
          </a:r>
        </a:p>
      </dgm:t>
    </dgm:pt>
    <dgm:pt modelId="{5BE035AD-70CE-4B01-9496-E26FB33B5083}" type="parTrans" cxnId="{2C8EE7A9-7667-4B87-86EF-7230AD6BD6E9}">
      <dgm:prSet/>
      <dgm:spPr/>
      <dgm:t>
        <a:bodyPr/>
        <a:lstStyle/>
        <a:p>
          <a:endParaRPr lang="en-US"/>
        </a:p>
      </dgm:t>
    </dgm:pt>
    <dgm:pt modelId="{28490655-187A-4255-924F-FBD6A6FB8A67}" type="sibTrans" cxnId="{2C8EE7A9-7667-4B87-86EF-7230AD6BD6E9}">
      <dgm:prSet/>
      <dgm:spPr/>
      <dgm:t>
        <a:bodyPr/>
        <a:lstStyle/>
        <a:p>
          <a:endParaRPr lang="en-US"/>
        </a:p>
      </dgm:t>
    </dgm:pt>
    <dgm:pt modelId="{F6D0AF93-9A0D-4B68-A47F-F930D08C1377}">
      <dgm:prSet phldrT="[Text]"/>
      <dgm:spPr/>
      <dgm:t>
        <a:bodyPr/>
        <a:lstStyle/>
        <a:p>
          <a:r>
            <a:rPr lang="en-US" dirty="0"/>
            <a:t>iOS</a:t>
          </a:r>
        </a:p>
      </dgm:t>
    </dgm:pt>
    <dgm:pt modelId="{E247B40E-5418-420B-81FC-489606341FD8}" type="parTrans" cxnId="{10AB1FA0-B126-4047-9951-A868E3CE96BA}">
      <dgm:prSet/>
      <dgm:spPr/>
      <dgm:t>
        <a:bodyPr/>
        <a:lstStyle/>
        <a:p>
          <a:endParaRPr lang="en-US"/>
        </a:p>
      </dgm:t>
    </dgm:pt>
    <dgm:pt modelId="{ADC46E1A-F2E6-43A3-95BF-B83DD70E153A}" type="sibTrans" cxnId="{10AB1FA0-B126-4047-9951-A868E3CE96BA}">
      <dgm:prSet/>
      <dgm:spPr/>
      <dgm:t>
        <a:bodyPr/>
        <a:lstStyle/>
        <a:p>
          <a:endParaRPr lang="en-US"/>
        </a:p>
      </dgm:t>
    </dgm:pt>
    <dgm:pt modelId="{634901FF-8B03-4F39-9047-7CFB51F59B5F}">
      <dgm:prSet phldrT="[Text]"/>
      <dgm:spPr/>
      <dgm:t>
        <a:bodyPr/>
        <a:lstStyle/>
        <a:p>
          <a:r>
            <a:rPr lang="en-US" dirty="0"/>
            <a:t>ASP.NET MVC</a:t>
          </a:r>
        </a:p>
      </dgm:t>
    </dgm:pt>
    <dgm:pt modelId="{4124A4C4-D160-457F-A39D-F1F1A7C08CDE}" type="parTrans" cxnId="{C91311A1-831C-4463-8CF3-EDA32F744B07}">
      <dgm:prSet/>
      <dgm:spPr/>
      <dgm:t>
        <a:bodyPr/>
        <a:lstStyle/>
        <a:p>
          <a:endParaRPr lang="en-US"/>
        </a:p>
      </dgm:t>
    </dgm:pt>
    <dgm:pt modelId="{901A0774-C6E6-496F-A339-74593F6E318C}" type="sibTrans" cxnId="{C91311A1-831C-4463-8CF3-EDA32F744B07}">
      <dgm:prSet/>
      <dgm:spPr/>
      <dgm:t>
        <a:bodyPr/>
        <a:lstStyle/>
        <a:p>
          <a:endParaRPr lang="en-US"/>
        </a:p>
      </dgm:t>
    </dgm:pt>
    <dgm:pt modelId="{317DAF3F-9BE9-44DF-9B54-D0122ECE0CC8}" type="pres">
      <dgm:prSet presAssocID="{43A665F2-2C2A-4B42-A8DD-9535D54F4580}" presName="diagram" presStyleCnt="0">
        <dgm:presLayoutVars>
          <dgm:dir/>
          <dgm:resizeHandles val="exact"/>
        </dgm:presLayoutVars>
      </dgm:prSet>
      <dgm:spPr/>
    </dgm:pt>
    <dgm:pt modelId="{DE905AC0-15C7-4C17-8DA5-DC12B57EE6BB}" type="pres">
      <dgm:prSet presAssocID="{454B025F-5790-4CCF-A4F0-92650DC39932}" presName="node" presStyleLbl="node1" presStyleIdx="0" presStyleCnt="10">
        <dgm:presLayoutVars>
          <dgm:bulletEnabled val="1"/>
        </dgm:presLayoutVars>
      </dgm:prSet>
      <dgm:spPr/>
    </dgm:pt>
    <dgm:pt modelId="{1D78AD3F-3288-4D04-B124-419DBC97EF67}" type="pres">
      <dgm:prSet presAssocID="{A9F8E6F2-AB7B-4078-ACE1-DB166871B3C4}" presName="sibTrans" presStyleCnt="0"/>
      <dgm:spPr/>
    </dgm:pt>
    <dgm:pt modelId="{EA9D6A59-FE30-4CE4-8962-A5DC289C214F}" type="pres">
      <dgm:prSet presAssocID="{634901FF-8B03-4F39-9047-7CFB51F59B5F}" presName="node" presStyleLbl="node1" presStyleIdx="1" presStyleCnt="10">
        <dgm:presLayoutVars>
          <dgm:bulletEnabled val="1"/>
        </dgm:presLayoutVars>
      </dgm:prSet>
      <dgm:spPr/>
    </dgm:pt>
    <dgm:pt modelId="{81580F52-3C12-4917-8EDC-E4131D6D8DF1}" type="pres">
      <dgm:prSet presAssocID="{901A0774-C6E6-496F-A339-74593F6E318C}" presName="sibTrans" presStyleCnt="0"/>
      <dgm:spPr/>
    </dgm:pt>
    <dgm:pt modelId="{1F4D2E0F-36CB-4213-A4D5-AB291272965C}" type="pres">
      <dgm:prSet presAssocID="{78C438DA-E4A3-46D7-9DD0-269BE2F571C7}" presName="node" presStyleLbl="node1" presStyleIdx="2" presStyleCnt="10">
        <dgm:presLayoutVars>
          <dgm:bulletEnabled val="1"/>
        </dgm:presLayoutVars>
      </dgm:prSet>
      <dgm:spPr/>
    </dgm:pt>
    <dgm:pt modelId="{639A8826-2AC7-4006-8EC0-2409CDF20587}" type="pres">
      <dgm:prSet presAssocID="{B5231A21-F519-4D5A-8280-FE0E6B491942}" presName="sibTrans" presStyleCnt="0"/>
      <dgm:spPr/>
    </dgm:pt>
    <dgm:pt modelId="{007B8280-AECF-4BC7-B561-1556349B11A1}" type="pres">
      <dgm:prSet presAssocID="{5A90C8C0-C184-4619-BE69-816C7BD59207}" presName="node" presStyleLbl="node1" presStyleIdx="3" presStyleCnt="10">
        <dgm:presLayoutVars>
          <dgm:bulletEnabled val="1"/>
        </dgm:presLayoutVars>
      </dgm:prSet>
      <dgm:spPr/>
    </dgm:pt>
    <dgm:pt modelId="{9FCEBA83-1A3B-46BA-8C96-8BEDF164A98C}" type="pres">
      <dgm:prSet presAssocID="{8BC924C9-9C77-4B86-AA65-B6248A2D8CA4}" presName="sibTrans" presStyleCnt="0"/>
      <dgm:spPr/>
    </dgm:pt>
    <dgm:pt modelId="{A201EB13-4586-438A-89BA-97450DC06516}" type="pres">
      <dgm:prSet presAssocID="{E606BF8B-56CB-4869-A13F-FF64E018E63F}" presName="node" presStyleLbl="node1" presStyleIdx="4" presStyleCnt="10">
        <dgm:presLayoutVars>
          <dgm:bulletEnabled val="1"/>
        </dgm:presLayoutVars>
      </dgm:prSet>
      <dgm:spPr/>
    </dgm:pt>
    <dgm:pt modelId="{B7C09693-6C2E-4581-914C-3A2DED473192}" type="pres">
      <dgm:prSet presAssocID="{959CE4BC-815E-41FE-A7AE-F725B04118ED}" presName="sibTrans" presStyleCnt="0"/>
      <dgm:spPr/>
    </dgm:pt>
    <dgm:pt modelId="{002ED387-87AE-4DE8-9AE0-1B3FD725A3BF}" type="pres">
      <dgm:prSet presAssocID="{F6D0AF93-9A0D-4B68-A47F-F930D08C1377}" presName="node" presStyleLbl="node1" presStyleIdx="5" presStyleCnt="10">
        <dgm:presLayoutVars>
          <dgm:bulletEnabled val="1"/>
        </dgm:presLayoutVars>
      </dgm:prSet>
      <dgm:spPr/>
    </dgm:pt>
    <dgm:pt modelId="{F85535E2-57FC-47EC-B78E-72C146F5E7AA}" type="pres">
      <dgm:prSet presAssocID="{ADC46E1A-F2E6-43A3-95BF-B83DD70E153A}" presName="sibTrans" presStyleCnt="0"/>
      <dgm:spPr/>
    </dgm:pt>
    <dgm:pt modelId="{D177A0AC-ABD0-4059-B396-A591A82DFC31}" type="pres">
      <dgm:prSet presAssocID="{D4FC2378-F31A-4097-85CF-315E742D7F88}" presName="node" presStyleLbl="node1" presStyleIdx="6" presStyleCnt="10">
        <dgm:presLayoutVars>
          <dgm:bulletEnabled val="1"/>
        </dgm:presLayoutVars>
      </dgm:prSet>
      <dgm:spPr/>
    </dgm:pt>
    <dgm:pt modelId="{AB56846D-1662-4476-9F09-7A5DA5557698}" type="pres">
      <dgm:prSet presAssocID="{F0468E64-F407-4951-BE75-A5FFC79F56F3}" presName="sibTrans" presStyleCnt="0"/>
      <dgm:spPr/>
    </dgm:pt>
    <dgm:pt modelId="{F9C39AB2-E2E5-4683-9CF2-432A5111AD50}" type="pres">
      <dgm:prSet presAssocID="{5ED59E9D-7CFB-4550-A01E-9453BD3B3FB3}" presName="node" presStyleLbl="node1" presStyleIdx="7" presStyleCnt="10">
        <dgm:presLayoutVars>
          <dgm:bulletEnabled val="1"/>
        </dgm:presLayoutVars>
      </dgm:prSet>
      <dgm:spPr/>
    </dgm:pt>
    <dgm:pt modelId="{A2523766-AE44-44A8-BD6D-11415745A9DA}" type="pres">
      <dgm:prSet presAssocID="{28490655-187A-4255-924F-FBD6A6FB8A67}" presName="sibTrans" presStyleCnt="0"/>
      <dgm:spPr/>
    </dgm:pt>
    <dgm:pt modelId="{6B60DDF7-E61B-418D-BE31-8FCEB74476E6}" type="pres">
      <dgm:prSet presAssocID="{6549AEDF-E31D-46F3-92EC-D1F8D578F9E7}" presName="node" presStyleLbl="node1" presStyleIdx="8" presStyleCnt="10">
        <dgm:presLayoutVars>
          <dgm:bulletEnabled val="1"/>
        </dgm:presLayoutVars>
      </dgm:prSet>
      <dgm:spPr/>
    </dgm:pt>
    <dgm:pt modelId="{A0555590-7A69-48C5-9241-A58163F707F2}" type="pres">
      <dgm:prSet presAssocID="{14DEF9AC-4ADC-4CBE-BE5D-B8444B9B47D7}" presName="sibTrans" presStyleCnt="0"/>
      <dgm:spPr/>
    </dgm:pt>
    <dgm:pt modelId="{71DEED57-C93E-408A-A40B-4D67341E941C}" type="pres">
      <dgm:prSet presAssocID="{0896F2E3-5409-4349-9051-FAFFB81BF1F4}" presName="node" presStyleLbl="node1" presStyleIdx="9" presStyleCnt="10">
        <dgm:presLayoutVars>
          <dgm:bulletEnabled val="1"/>
        </dgm:presLayoutVars>
      </dgm:prSet>
      <dgm:spPr/>
    </dgm:pt>
  </dgm:ptLst>
  <dgm:cxnLst>
    <dgm:cxn modelId="{F550F808-DA12-43D8-A545-3A287CAE6C57}" srcId="{43A665F2-2C2A-4B42-A8DD-9535D54F4580}" destId="{E606BF8B-56CB-4869-A13F-FF64E018E63F}" srcOrd="4" destOrd="0" parTransId="{A15C09B0-2200-4ADE-90C0-DD9B2BDC1E38}" sibTransId="{959CE4BC-815E-41FE-A7AE-F725B04118ED}"/>
    <dgm:cxn modelId="{25356111-A53F-48DC-A488-A3E57FC7CD7F}" srcId="{43A665F2-2C2A-4B42-A8DD-9535D54F4580}" destId="{6549AEDF-E31D-46F3-92EC-D1F8D578F9E7}" srcOrd="8" destOrd="0" parTransId="{708ED771-ED48-4B50-A01B-D719357B1159}" sibTransId="{14DEF9AC-4ADC-4CBE-BE5D-B8444B9B47D7}"/>
    <dgm:cxn modelId="{D7D82A17-5A9D-4D15-83E2-1527E9345BAE}" type="presOf" srcId="{5A90C8C0-C184-4619-BE69-816C7BD59207}" destId="{007B8280-AECF-4BC7-B561-1556349B11A1}" srcOrd="0" destOrd="0" presId="urn:microsoft.com/office/officeart/2005/8/layout/default"/>
    <dgm:cxn modelId="{3C51F323-C068-4AFF-B416-C648D0D8DD4E}" type="presOf" srcId="{F6D0AF93-9A0D-4B68-A47F-F930D08C1377}" destId="{002ED387-87AE-4DE8-9AE0-1B3FD725A3BF}" srcOrd="0" destOrd="0" presId="urn:microsoft.com/office/officeart/2005/8/layout/default"/>
    <dgm:cxn modelId="{F7B4632B-7BED-4ADE-8D2D-9D1F22B51B83}" type="presOf" srcId="{43A665F2-2C2A-4B42-A8DD-9535D54F4580}" destId="{317DAF3F-9BE9-44DF-9B54-D0122ECE0CC8}" srcOrd="0" destOrd="0" presId="urn:microsoft.com/office/officeart/2005/8/layout/default"/>
    <dgm:cxn modelId="{E03DBF2D-F8EB-44C1-9F1D-017FCDFE548F}" type="presOf" srcId="{5ED59E9D-7CFB-4550-A01E-9453BD3B3FB3}" destId="{F9C39AB2-E2E5-4683-9CF2-432A5111AD50}" srcOrd="0" destOrd="0" presId="urn:microsoft.com/office/officeart/2005/8/layout/default"/>
    <dgm:cxn modelId="{C4062641-7574-4C5C-A5B2-61B73391D231}" srcId="{43A665F2-2C2A-4B42-A8DD-9535D54F4580}" destId="{454B025F-5790-4CCF-A4F0-92650DC39932}" srcOrd="0" destOrd="0" parTransId="{23584F96-59B8-4634-AB47-D9D34DDC4543}" sibTransId="{A9F8E6F2-AB7B-4078-ACE1-DB166871B3C4}"/>
    <dgm:cxn modelId="{9EB67269-16A0-4FB3-912A-459D7F0ACD63}" srcId="{43A665F2-2C2A-4B42-A8DD-9535D54F4580}" destId="{0896F2E3-5409-4349-9051-FAFFB81BF1F4}" srcOrd="9" destOrd="0" parTransId="{B81BA856-43C3-4CF0-A69E-452FFEAC792B}" sibTransId="{BEC13829-8E52-4A81-AF1E-242FA4847BDC}"/>
    <dgm:cxn modelId="{563CB753-E7B7-48ED-BBD9-4A239AAE7BCF}" srcId="{43A665F2-2C2A-4B42-A8DD-9535D54F4580}" destId="{D4FC2378-F31A-4097-85CF-315E742D7F88}" srcOrd="6" destOrd="0" parTransId="{528930D5-B5D0-4BA0-BB68-318B76ADCE6B}" sibTransId="{F0468E64-F407-4951-BE75-A5FFC79F56F3}"/>
    <dgm:cxn modelId="{35448155-3BC7-4FDE-AF14-D07FEF6F3C60}" type="presOf" srcId="{78C438DA-E4A3-46D7-9DD0-269BE2F571C7}" destId="{1F4D2E0F-36CB-4213-A4D5-AB291272965C}" srcOrd="0" destOrd="0" presId="urn:microsoft.com/office/officeart/2005/8/layout/default"/>
    <dgm:cxn modelId="{14A08D56-7ACF-495E-BA83-B988EF61D6DD}" type="presOf" srcId="{6549AEDF-E31D-46F3-92EC-D1F8D578F9E7}" destId="{6B60DDF7-E61B-418D-BE31-8FCEB74476E6}" srcOrd="0" destOrd="0" presId="urn:microsoft.com/office/officeart/2005/8/layout/default"/>
    <dgm:cxn modelId="{4ED80C7A-89E2-4AC1-B68C-18E26B795B81}" srcId="{43A665F2-2C2A-4B42-A8DD-9535D54F4580}" destId="{78C438DA-E4A3-46D7-9DD0-269BE2F571C7}" srcOrd="2" destOrd="0" parTransId="{27D4483F-130D-4E67-94AB-DA40AF34C85F}" sibTransId="{B5231A21-F519-4D5A-8280-FE0E6B491942}"/>
    <dgm:cxn modelId="{981A477B-1C6B-40A6-89F0-1138EED1E390}" type="presOf" srcId="{454B025F-5790-4CCF-A4F0-92650DC39932}" destId="{DE905AC0-15C7-4C17-8DA5-DC12B57EE6BB}" srcOrd="0" destOrd="0" presId="urn:microsoft.com/office/officeart/2005/8/layout/default"/>
    <dgm:cxn modelId="{2A17FE8C-078F-4A64-99DE-A88A394F947A}" type="presOf" srcId="{0896F2E3-5409-4349-9051-FAFFB81BF1F4}" destId="{71DEED57-C93E-408A-A40B-4D67341E941C}" srcOrd="0" destOrd="0" presId="urn:microsoft.com/office/officeart/2005/8/layout/default"/>
    <dgm:cxn modelId="{10AB1FA0-B126-4047-9951-A868E3CE96BA}" srcId="{43A665F2-2C2A-4B42-A8DD-9535D54F4580}" destId="{F6D0AF93-9A0D-4B68-A47F-F930D08C1377}" srcOrd="5" destOrd="0" parTransId="{E247B40E-5418-420B-81FC-489606341FD8}" sibTransId="{ADC46E1A-F2E6-43A3-95BF-B83DD70E153A}"/>
    <dgm:cxn modelId="{C91311A1-831C-4463-8CF3-EDA32F744B07}" srcId="{43A665F2-2C2A-4B42-A8DD-9535D54F4580}" destId="{634901FF-8B03-4F39-9047-7CFB51F59B5F}" srcOrd="1" destOrd="0" parTransId="{4124A4C4-D160-457F-A39D-F1F1A7C08CDE}" sibTransId="{901A0774-C6E6-496F-A339-74593F6E318C}"/>
    <dgm:cxn modelId="{58799EA3-4AA3-4300-8C64-9CD59D013C7C}" type="presOf" srcId="{D4FC2378-F31A-4097-85CF-315E742D7F88}" destId="{D177A0AC-ABD0-4059-B396-A591A82DFC31}" srcOrd="0" destOrd="0" presId="urn:microsoft.com/office/officeart/2005/8/layout/default"/>
    <dgm:cxn modelId="{2C8EE7A9-7667-4B87-86EF-7230AD6BD6E9}" srcId="{43A665F2-2C2A-4B42-A8DD-9535D54F4580}" destId="{5ED59E9D-7CFB-4550-A01E-9453BD3B3FB3}" srcOrd="7" destOrd="0" parTransId="{5BE035AD-70CE-4B01-9496-E26FB33B5083}" sibTransId="{28490655-187A-4255-924F-FBD6A6FB8A67}"/>
    <dgm:cxn modelId="{C900CCB5-FAE1-4408-A1DF-85D4F9E544DC}" srcId="{43A665F2-2C2A-4B42-A8DD-9535D54F4580}" destId="{5A90C8C0-C184-4619-BE69-816C7BD59207}" srcOrd="3" destOrd="0" parTransId="{2D1BA2F4-38CF-4C77-9854-85960B24A710}" sibTransId="{8BC924C9-9C77-4B86-AA65-B6248A2D8CA4}"/>
    <dgm:cxn modelId="{B36879D9-5FD1-440B-9E7D-19DF08C1FE34}" type="presOf" srcId="{E606BF8B-56CB-4869-A13F-FF64E018E63F}" destId="{A201EB13-4586-438A-89BA-97450DC06516}" srcOrd="0" destOrd="0" presId="urn:microsoft.com/office/officeart/2005/8/layout/default"/>
    <dgm:cxn modelId="{72ABBAFC-9762-49B8-87E9-5EB865D0A8DE}" type="presOf" srcId="{634901FF-8B03-4F39-9047-7CFB51F59B5F}" destId="{EA9D6A59-FE30-4CE4-8962-A5DC289C214F}" srcOrd="0" destOrd="0" presId="urn:microsoft.com/office/officeart/2005/8/layout/default"/>
    <dgm:cxn modelId="{76B9FF16-27B1-415B-AB1B-D9DE4A11A8A8}" type="presParOf" srcId="{317DAF3F-9BE9-44DF-9B54-D0122ECE0CC8}" destId="{DE905AC0-15C7-4C17-8DA5-DC12B57EE6BB}" srcOrd="0" destOrd="0" presId="urn:microsoft.com/office/officeart/2005/8/layout/default"/>
    <dgm:cxn modelId="{D0A8F704-0D4C-4E82-A775-973FD3C2F43D}" type="presParOf" srcId="{317DAF3F-9BE9-44DF-9B54-D0122ECE0CC8}" destId="{1D78AD3F-3288-4D04-B124-419DBC97EF67}" srcOrd="1" destOrd="0" presId="urn:microsoft.com/office/officeart/2005/8/layout/default"/>
    <dgm:cxn modelId="{C429205D-D7D3-47BD-85E3-8BD1C71E606D}" type="presParOf" srcId="{317DAF3F-9BE9-44DF-9B54-D0122ECE0CC8}" destId="{EA9D6A59-FE30-4CE4-8962-A5DC289C214F}" srcOrd="2" destOrd="0" presId="urn:microsoft.com/office/officeart/2005/8/layout/default"/>
    <dgm:cxn modelId="{5319FDDF-6636-4C36-AE35-3AB09615F0FE}" type="presParOf" srcId="{317DAF3F-9BE9-44DF-9B54-D0122ECE0CC8}" destId="{81580F52-3C12-4917-8EDC-E4131D6D8DF1}" srcOrd="3" destOrd="0" presId="urn:microsoft.com/office/officeart/2005/8/layout/default"/>
    <dgm:cxn modelId="{F9FA8BB1-98DD-479C-8608-909D3484DE2B}" type="presParOf" srcId="{317DAF3F-9BE9-44DF-9B54-D0122ECE0CC8}" destId="{1F4D2E0F-36CB-4213-A4D5-AB291272965C}" srcOrd="4" destOrd="0" presId="urn:microsoft.com/office/officeart/2005/8/layout/default"/>
    <dgm:cxn modelId="{4745D2AA-4960-4025-B933-11304CA8D53B}" type="presParOf" srcId="{317DAF3F-9BE9-44DF-9B54-D0122ECE0CC8}" destId="{639A8826-2AC7-4006-8EC0-2409CDF20587}" srcOrd="5" destOrd="0" presId="urn:microsoft.com/office/officeart/2005/8/layout/default"/>
    <dgm:cxn modelId="{52C34705-B788-460F-8C3A-93F18CA25B09}" type="presParOf" srcId="{317DAF3F-9BE9-44DF-9B54-D0122ECE0CC8}" destId="{007B8280-AECF-4BC7-B561-1556349B11A1}" srcOrd="6" destOrd="0" presId="urn:microsoft.com/office/officeart/2005/8/layout/default"/>
    <dgm:cxn modelId="{1F18BDB2-86DA-427A-885F-0C9240F7411B}" type="presParOf" srcId="{317DAF3F-9BE9-44DF-9B54-D0122ECE0CC8}" destId="{9FCEBA83-1A3B-46BA-8C96-8BEDF164A98C}" srcOrd="7" destOrd="0" presId="urn:microsoft.com/office/officeart/2005/8/layout/default"/>
    <dgm:cxn modelId="{C366635E-7863-47E5-B5F2-8384C52CB8E2}" type="presParOf" srcId="{317DAF3F-9BE9-44DF-9B54-D0122ECE0CC8}" destId="{A201EB13-4586-438A-89BA-97450DC06516}" srcOrd="8" destOrd="0" presId="urn:microsoft.com/office/officeart/2005/8/layout/default"/>
    <dgm:cxn modelId="{EE660CB6-ADA9-4193-9850-C67C9B00EDCE}" type="presParOf" srcId="{317DAF3F-9BE9-44DF-9B54-D0122ECE0CC8}" destId="{B7C09693-6C2E-4581-914C-3A2DED473192}" srcOrd="9" destOrd="0" presId="urn:microsoft.com/office/officeart/2005/8/layout/default"/>
    <dgm:cxn modelId="{16B71DEB-7F06-479C-8BB5-645D18A31785}" type="presParOf" srcId="{317DAF3F-9BE9-44DF-9B54-D0122ECE0CC8}" destId="{002ED387-87AE-4DE8-9AE0-1B3FD725A3BF}" srcOrd="10" destOrd="0" presId="urn:microsoft.com/office/officeart/2005/8/layout/default"/>
    <dgm:cxn modelId="{684563F3-AEED-4E9D-8F55-E2BC71F92008}" type="presParOf" srcId="{317DAF3F-9BE9-44DF-9B54-D0122ECE0CC8}" destId="{F85535E2-57FC-47EC-B78E-72C146F5E7AA}" srcOrd="11" destOrd="0" presId="urn:microsoft.com/office/officeart/2005/8/layout/default"/>
    <dgm:cxn modelId="{FDC6B072-6696-4795-97A2-11459B119EAB}" type="presParOf" srcId="{317DAF3F-9BE9-44DF-9B54-D0122ECE0CC8}" destId="{D177A0AC-ABD0-4059-B396-A591A82DFC31}" srcOrd="12" destOrd="0" presId="urn:microsoft.com/office/officeart/2005/8/layout/default"/>
    <dgm:cxn modelId="{EEC313FA-99DC-4145-950C-8288836A3220}" type="presParOf" srcId="{317DAF3F-9BE9-44DF-9B54-D0122ECE0CC8}" destId="{AB56846D-1662-4476-9F09-7A5DA5557698}" srcOrd="13" destOrd="0" presId="urn:microsoft.com/office/officeart/2005/8/layout/default"/>
    <dgm:cxn modelId="{EC68FABB-B648-4077-BDAF-B48753525654}" type="presParOf" srcId="{317DAF3F-9BE9-44DF-9B54-D0122ECE0CC8}" destId="{F9C39AB2-E2E5-4683-9CF2-432A5111AD50}" srcOrd="14" destOrd="0" presId="urn:microsoft.com/office/officeart/2005/8/layout/default"/>
    <dgm:cxn modelId="{578D12BF-B942-4516-A768-CE7F6585B406}" type="presParOf" srcId="{317DAF3F-9BE9-44DF-9B54-D0122ECE0CC8}" destId="{A2523766-AE44-44A8-BD6D-11415745A9DA}" srcOrd="15" destOrd="0" presId="urn:microsoft.com/office/officeart/2005/8/layout/default"/>
    <dgm:cxn modelId="{DB48DFF1-A6DD-4C36-A0B9-9A8974E5E100}" type="presParOf" srcId="{317DAF3F-9BE9-44DF-9B54-D0122ECE0CC8}" destId="{6B60DDF7-E61B-418D-BE31-8FCEB74476E6}" srcOrd="16" destOrd="0" presId="urn:microsoft.com/office/officeart/2005/8/layout/default"/>
    <dgm:cxn modelId="{7C52A104-79D4-40C2-9425-0CF99FAFAFD7}" type="presParOf" srcId="{317DAF3F-9BE9-44DF-9B54-D0122ECE0CC8}" destId="{A0555590-7A69-48C5-9241-A58163F707F2}" srcOrd="17" destOrd="0" presId="urn:microsoft.com/office/officeart/2005/8/layout/default"/>
    <dgm:cxn modelId="{5D956CCD-6274-4B3E-A311-556AA29E47A2}" type="presParOf" srcId="{317DAF3F-9BE9-44DF-9B54-D0122ECE0CC8}" destId="{71DEED57-C93E-408A-A40B-4D67341E941C}"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EEE458-02CC-423F-9361-684583BB116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0C79FBF-F803-4424-B6D2-05E0ABA4AD59}">
      <dgm:prSet phldrT="[Text]"/>
      <dgm:spPr/>
      <dgm:t>
        <a:bodyPr/>
        <a:lstStyle/>
        <a:p>
          <a:r>
            <a:rPr lang="en-US" dirty="0"/>
            <a:t>Bots</a:t>
          </a:r>
        </a:p>
      </dgm:t>
    </dgm:pt>
    <dgm:pt modelId="{521FF879-C723-4053-A912-0B5311D92D24}" type="parTrans" cxnId="{48ED6F56-DF18-4FA9-82E0-F05A8EA2E88B}">
      <dgm:prSet/>
      <dgm:spPr/>
      <dgm:t>
        <a:bodyPr/>
        <a:lstStyle/>
        <a:p>
          <a:endParaRPr lang="en-US"/>
        </a:p>
      </dgm:t>
    </dgm:pt>
    <dgm:pt modelId="{B538CED7-641F-42BC-B27B-7E653E75BA50}" type="sibTrans" cxnId="{48ED6F56-DF18-4FA9-82E0-F05A8EA2E88B}">
      <dgm:prSet/>
      <dgm:spPr/>
      <dgm:t>
        <a:bodyPr/>
        <a:lstStyle/>
        <a:p>
          <a:endParaRPr lang="en-US"/>
        </a:p>
      </dgm:t>
    </dgm:pt>
    <dgm:pt modelId="{E6619E2B-B512-4483-ABC1-098311DBCCCD}">
      <dgm:prSet phldrT="[Text]"/>
      <dgm:spPr/>
      <dgm:t>
        <a:bodyPr/>
        <a:lstStyle/>
        <a:p>
          <a:r>
            <a:rPr lang="en-US" dirty="0"/>
            <a:t>Supports any bot using  Microsoft Bot Framework</a:t>
          </a:r>
        </a:p>
      </dgm:t>
    </dgm:pt>
    <dgm:pt modelId="{886707F9-ED3E-4D18-9F8B-B9DE09B5CAED}" type="parTrans" cxnId="{F75C2059-5D2C-414F-958E-A8830C36EE54}">
      <dgm:prSet/>
      <dgm:spPr/>
      <dgm:t>
        <a:bodyPr/>
        <a:lstStyle/>
        <a:p>
          <a:endParaRPr lang="en-US"/>
        </a:p>
      </dgm:t>
    </dgm:pt>
    <dgm:pt modelId="{66C82836-859B-478F-9E2D-5AB6C0004446}" type="sibTrans" cxnId="{F75C2059-5D2C-414F-958E-A8830C36EE54}">
      <dgm:prSet/>
      <dgm:spPr/>
      <dgm:t>
        <a:bodyPr/>
        <a:lstStyle/>
        <a:p>
          <a:endParaRPr lang="en-US"/>
        </a:p>
      </dgm:t>
    </dgm:pt>
    <dgm:pt modelId="{1D35FE02-C6DA-4392-BF5A-56E093F49458}">
      <dgm:prSet phldrT="[Text]"/>
      <dgm:spPr/>
      <dgm:t>
        <a:bodyPr/>
        <a:lstStyle/>
        <a:p>
          <a:r>
            <a:rPr lang="en-US" dirty="0"/>
            <a:t>Support 1:1 and </a:t>
          </a:r>
          <a:r>
            <a:rPr lang="en-US"/>
            <a:t>Channel interactions </a:t>
          </a:r>
          <a:endParaRPr lang="en-US" dirty="0"/>
        </a:p>
      </dgm:t>
    </dgm:pt>
    <dgm:pt modelId="{2BC70A55-5D0E-4B65-AA26-19C5C7828BCD}" type="parTrans" cxnId="{8CE1FD12-BEF3-4827-BAC0-67D457DF56D0}">
      <dgm:prSet/>
      <dgm:spPr/>
      <dgm:t>
        <a:bodyPr/>
        <a:lstStyle/>
        <a:p>
          <a:endParaRPr lang="en-US"/>
        </a:p>
      </dgm:t>
    </dgm:pt>
    <dgm:pt modelId="{8B495DCB-32A2-4289-8444-D189A65715EE}" type="sibTrans" cxnId="{8CE1FD12-BEF3-4827-BAC0-67D457DF56D0}">
      <dgm:prSet/>
      <dgm:spPr/>
      <dgm:t>
        <a:bodyPr/>
        <a:lstStyle/>
        <a:p>
          <a:endParaRPr lang="en-US"/>
        </a:p>
      </dgm:t>
    </dgm:pt>
    <dgm:pt modelId="{EBAC0FF1-63C7-4AB5-A7BC-EBD6F0DEC8E7}">
      <dgm:prSet phldrT="[Text]"/>
      <dgm:spPr/>
      <dgm:t>
        <a:bodyPr/>
        <a:lstStyle/>
        <a:p>
          <a:r>
            <a:rPr lang="en-US" dirty="0"/>
            <a:t>Connectors</a:t>
          </a:r>
        </a:p>
      </dgm:t>
    </dgm:pt>
    <dgm:pt modelId="{7E7211E7-DF63-4F04-B858-C87921C7B3AA}" type="parTrans" cxnId="{2634E1FD-3082-432D-A9F6-315341598719}">
      <dgm:prSet/>
      <dgm:spPr/>
      <dgm:t>
        <a:bodyPr/>
        <a:lstStyle/>
        <a:p>
          <a:endParaRPr lang="en-US"/>
        </a:p>
      </dgm:t>
    </dgm:pt>
    <dgm:pt modelId="{FC116D9D-3EA0-4CC5-9A43-994ABB30CAD9}" type="sibTrans" cxnId="{2634E1FD-3082-432D-A9F6-315341598719}">
      <dgm:prSet/>
      <dgm:spPr/>
      <dgm:t>
        <a:bodyPr/>
        <a:lstStyle/>
        <a:p>
          <a:endParaRPr lang="en-US"/>
        </a:p>
      </dgm:t>
    </dgm:pt>
    <dgm:pt modelId="{35D57AC4-85EB-4BC4-8627-E55B60319DAF}">
      <dgm:prSet phldrT="[Text]"/>
      <dgm:spPr/>
      <dgm:t>
        <a:bodyPr/>
        <a:lstStyle/>
        <a:p>
          <a:r>
            <a:rPr lang="en-US" dirty="0"/>
            <a:t>Same Connectors used by Outlook and Modern Groups</a:t>
          </a:r>
        </a:p>
      </dgm:t>
    </dgm:pt>
    <dgm:pt modelId="{73C3F7CA-4C8A-4CD3-A244-DD31D38C96D6}" type="parTrans" cxnId="{E71408D2-8156-4668-AF06-B1633914C154}">
      <dgm:prSet/>
      <dgm:spPr/>
      <dgm:t>
        <a:bodyPr/>
        <a:lstStyle/>
        <a:p>
          <a:endParaRPr lang="en-US"/>
        </a:p>
      </dgm:t>
    </dgm:pt>
    <dgm:pt modelId="{8DAC8792-2EDE-4C3B-96ED-AF96155EF27B}" type="sibTrans" cxnId="{E71408D2-8156-4668-AF06-B1633914C154}">
      <dgm:prSet/>
      <dgm:spPr/>
      <dgm:t>
        <a:bodyPr/>
        <a:lstStyle/>
        <a:p>
          <a:endParaRPr lang="en-US"/>
        </a:p>
      </dgm:t>
    </dgm:pt>
    <dgm:pt modelId="{BFD69C54-54C9-473B-AE25-5E78A2F44E2E}">
      <dgm:prSet phldrT="[Text]"/>
      <dgm:spPr/>
      <dgm:t>
        <a:bodyPr/>
        <a:lstStyle/>
        <a:p>
          <a:r>
            <a:rPr lang="en-US" dirty="0"/>
            <a:t>Compose</a:t>
          </a:r>
        </a:p>
      </dgm:t>
    </dgm:pt>
    <dgm:pt modelId="{A9C4FC39-C89E-42A6-B43F-ED2B730ABC0B}" type="parTrans" cxnId="{F08CBB18-7DC6-4FF7-8647-74CD938B79FD}">
      <dgm:prSet/>
      <dgm:spPr/>
      <dgm:t>
        <a:bodyPr/>
        <a:lstStyle/>
        <a:p>
          <a:endParaRPr lang="en-US"/>
        </a:p>
      </dgm:t>
    </dgm:pt>
    <dgm:pt modelId="{63699065-3035-4CCC-8E75-032B0F8A2A56}" type="sibTrans" cxnId="{F08CBB18-7DC6-4FF7-8647-74CD938B79FD}">
      <dgm:prSet/>
      <dgm:spPr/>
      <dgm:t>
        <a:bodyPr/>
        <a:lstStyle/>
        <a:p>
          <a:endParaRPr lang="en-US"/>
        </a:p>
      </dgm:t>
    </dgm:pt>
    <dgm:pt modelId="{66464F2A-A067-47A3-A51A-944F910641CA}">
      <dgm:prSet phldrT="[Text]"/>
      <dgm:spPr/>
      <dgm:t>
        <a:bodyPr/>
        <a:lstStyle/>
        <a:p>
          <a:r>
            <a:rPr lang="en-US" dirty="0"/>
            <a:t>Extends the existing composition area</a:t>
          </a:r>
        </a:p>
      </dgm:t>
    </dgm:pt>
    <dgm:pt modelId="{E0721F6D-5EFA-44A6-B6C7-0CB551C4F73F}" type="parTrans" cxnId="{3680EE80-252C-4164-B2EB-651EFFC106C0}">
      <dgm:prSet/>
      <dgm:spPr/>
      <dgm:t>
        <a:bodyPr/>
        <a:lstStyle/>
        <a:p>
          <a:endParaRPr lang="en-US"/>
        </a:p>
      </dgm:t>
    </dgm:pt>
    <dgm:pt modelId="{1F4DD740-1046-49C7-87A1-FF92D6CBABA4}" type="sibTrans" cxnId="{3680EE80-252C-4164-B2EB-651EFFC106C0}">
      <dgm:prSet/>
      <dgm:spPr/>
      <dgm:t>
        <a:bodyPr/>
        <a:lstStyle/>
        <a:p>
          <a:endParaRPr lang="en-US"/>
        </a:p>
      </dgm:t>
    </dgm:pt>
    <dgm:pt modelId="{30F9B0B3-6B42-43DC-88CA-21D5C172BDDE}">
      <dgm:prSet phldrT="[Text]"/>
      <dgm:spPr/>
      <dgm:t>
        <a:bodyPr/>
        <a:lstStyle/>
        <a:p>
          <a:r>
            <a:rPr lang="en-US" dirty="0"/>
            <a:t>Tabs</a:t>
          </a:r>
        </a:p>
      </dgm:t>
    </dgm:pt>
    <dgm:pt modelId="{E1751F56-A31C-4F0D-ACFB-51BA8838A38F}" type="parTrans" cxnId="{2DCCEFFE-F7D1-46D8-8199-794D57D91BF8}">
      <dgm:prSet/>
      <dgm:spPr/>
      <dgm:t>
        <a:bodyPr/>
        <a:lstStyle/>
        <a:p>
          <a:endParaRPr lang="en-US"/>
        </a:p>
      </dgm:t>
    </dgm:pt>
    <dgm:pt modelId="{A09A367B-194F-4C40-8479-C5549A2BFC01}" type="sibTrans" cxnId="{2DCCEFFE-F7D1-46D8-8199-794D57D91BF8}">
      <dgm:prSet/>
      <dgm:spPr/>
      <dgm:t>
        <a:bodyPr/>
        <a:lstStyle/>
        <a:p>
          <a:endParaRPr lang="en-US"/>
        </a:p>
      </dgm:t>
    </dgm:pt>
    <dgm:pt modelId="{D0BFEC5B-6BBA-438B-97AC-1B8EDB3E50BF}">
      <dgm:prSet phldrT="[Text]"/>
      <dgm:spPr/>
      <dgm:t>
        <a:bodyPr/>
        <a:lstStyle/>
        <a:p>
          <a:r>
            <a:rPr lang="en-US" dirty="0"/>
            <a:t>Apps</a:t>
          </a:r>
        </a:p>
      </dgm:t>
    </dgm:pt>
    <dgm:pt modelId="{4EDC155E-596A-45AC-BFF6-291D5613906E}" type="parTrans" cxnId="{2A39DBE4-3496-4D69-B044-0A49BC1B6BCF}">
      <dgm:prSet/>
      <dgm:spPr/>
      <dgm:t>
        <a:bodyPr/>
        <a:lstStyle/>
        <a:p>
          <a:endParaRPr lang="en-US"/>
        </a:p>
      </dgm:t>
    </dgm:pt>
    <dgm:pt modelId="{7E96D80D-483A-49AB-9462-5F53D28D29F4}" type="sibTrans" cxnId="{2A39DBE4-3496-4D69-B044-0A49BC1B6BCF}">
      <dgm:prSet/>
      <dgm:spPr/>
      <dgm:t>
        <a:bodyPr/>
        <a:lstStyle/>
        <a:p>
          <a:endParaRPr lang="en-US"/>
        </a:p>
      </dgm:t>
    </dgm:pt>
    <dgm:pt modelId="{BA487490-9D48-43FC-B466-C48AD6BE5B0B}">
      <dgm:prSet phldrT="[Text]"/>
      <dgm:spPr/>
      <dgm:t>
        <a:bodyPr/>
        <a:lstStyle/>
        <a:p>
          <a:r>
            <a:rPr lang="en-US" dirty="0"/>
            <a:t>Embedded web application</a:t>
          </a:r>
        </a:p>
      </dgm:t>
    </dgm:pt>
    <dgm:pt modelId="{40BB08C8-F66E-4DE5-A5BE-6C6F9BFF5CD5}" type="parTrans" cxnId="{7B8D09E7-41AE-43F2-8234-2403F5E1F197}">
      <dgm:prSet/>
      <dgm:spPr/>
      <dgm:t>
        <a:bodyPr/>
        <a:lstStyle/>
        <a:p>
          <a:endParaRPr lang="en-US"/>
        </a:p>
      </dgm:t>
    </dgm:pt>
    <dgm:pt modelId="{0EBFC3F0-D911-4485-8F27-1E6D53719A8D}" type="sibTrans" cxnId="{7B8D09E7-41AE-43F2-8234-2403F5E1F197}">
      <dgm:prSet/>
      <dgm:spPr/>
      <dgm:t>
        <a:bodyPr/>
        <a:lstStyle/>
        <a:p>
          <a:endParaRPr lang="en-US"/>
        </a:p>
      </dgm:t>
    </dgm:pt>
    <dgm:pt modelId="{BA4BCE93-8299-4F00-B7FA-7A8FED991F79}">
      <dgm:prSet phldrT="[Text]"/>
      <dgm:spPr/>
      <dgm:t>
        <a:bodyPr/>
        <a:lstStyle/>
        <a:p>
          <a:r>
            <a:rPr lang="en-US" dirty="0"/>
            <a:t>Includes APIs for interacting with Teams client</a:t>
          </a:r>
        </a:p>
      </dgm:t>
    </dgm:pt>
    <dgm:pt modelId="{1D35F103-95C4-43C3-855F-6403E3FAFBFE}" type="sibTrans" cxnId="{349B3209-BFA6-4076-AD78-5C5F8CC87B3D}">
      <dgm:prSet/>
      <dgm:spPr/>
      <dgm:t>
        <a:bodyPr/>
        <a:lstStyle/>
        <a:p>
          <a:endParaRPr lang="en-US"/>
        </a:p>
      </dgm:t>
    </dgm:pt>
    <dgm:pt modelId="{AA12B45E-2EC5-4900-8EEA-8C1956349E2B}" type="parTrans" cxnId="{349B3209-BFA6-4076-AD78-5C5F8CC87B3D}">
      <dgm:prSet/>
      <dgm:spPr/>
      <dgm:t>
        <a:bodyPr/>
        <a:lstStyle/>
        <a:p>
          <a:endParaRPr lang="en-US"/>
        </a:p>
      </dgm:t>
    </dgm:pt>
    <dgm:pt modelId="{B3BA8D31-52D4-4A20-964E-2796220EB589}">
      <dgm:prSet phldrT="[Text]"/>
      <dgm:spPr/>
      <dgm:t>
        <a:bodyPr/>
        <a:lstStyle/>
        <a:p>
          <a:r>
            <a:rPr lang="en-US" dirty="0"/>
            <a:t>Configured by Channel</a:t>
          </a:r>
        </a:p>
      </dgm:t>
    </dgm:pt>
    <dgm:pt modelId="{758F2C91-9E67-4BB3-A709-B9827DD01628}" type="parTrans" cxnId="{E8046F16-CCC5-49C1-A072-3E75AE2CA783}">
      <dgm:prSet/>
      <dgm:spPr/>
      <dgm:t>
        <a:bodyPr/>
        <a:lstStyle/>
        <a:p>
          <a:endParaRPr lang="en-US"/>
        </a:p>
      </dgm:t>
    </dgm:pt>
    <dgm:pt modelId="{A20F0301-8363-4FF8-BA66-07A5D70C092E}" type="sibTrans" cxnId="{E8046F16-CCC5-49C1-A072-3E75AE2CA783}">
      <dgm:prSet/>
      <dgm:spPr/>
      <dgm:t>
        <a:bodyPr/>
        <a:lstStyle/>
        <a:p>
          <a:endParaRPr lang="en-US"/>
        </a:p>
      </dgm:t>
    </dgm:pt>
    <dgm:pt modelId="{F6150C61-E6C4-4536-BBFC-DD6CDCE0BD23}">
      <dgm:prSet phldrT="[Text]"/>
      <dgm:spPr/>
      <dgm:t>
        <a:bodyPr/>
        <a:lstStyle/>
        <a:p>
          <a:r>
            <a:rPr lang="en-US" dirty="0"/>
            <a:t>Bundled bots, tabs, connectors and compose extensions packaged as a single application</a:t>
          </a:r>
        </a:p>
      </dgm:t>
    </dgm:pt>
    <dgm:pt modelId="{F26F5A0C-5B15-433F-9F28-E28A158CCC35}" type="parTrans" cxnId="{7563598A-9125-46AE-ABE7-34F1E4FDD21E}">
      <dgm:prSet/>
      <dgm:spPr/>
      <dgm:t>
        <a:bodyPr/>
        <a:lstStyle/>
        <a:p>
          <a:endParaRPr lang="en-US"/>
        </a:p>
      </dgm:t>
    </dgm:pt>
    <dgm:pt modelId="{2695F75D-346F-4E14-BBEA-76E13AACC443}" type="sibTrans" cxnId="{7563598A-9125-46AE-ABE7-34F1E4FDD21E}">
      <dgm:prSet/>
      <dgm:spPr/>
      <dgm:t>
        <a:bodyPr/>
        <a:lstStyle/>
        <a:p>
          <a:endParaRPr lang="en-US"/>
        </a:p>
      </dgm:t>
    </dgm:pt>
    <dgm:pt modelId="{6451401F-4607-4978-86DA-C52107ACFEF5}">
      <dgm:prSet phldrT="[Text]"/>
      <dgm:spPr/>
      <dgm:t>
        <a:bodyPr/>
        <a:lstStyle/>
        <a:p>
          <a:r>
            <a:rPr lang="en-US" dirty="0"/>
            <a:t>Activity Feed</a:t>
          </a:r>
        </a:p>
      </dgm:t>
    </dgm:pt>
    <dgm:pt modelId="{6B176E1F-E717-490D-85BE-8141EA975399}" type="parTrans" cxnId="{0EE7F27A-8648-4A67-AC01-CBCEBC1461D0}">
      <dgm:prSet/>
      <dgm:spPr/>
      <dgm:t>
        <a:bodyPr/>
        <a:lstStyle/>
        <a:p>
          <a:endParaRPr lang="en-US"/>
        </a:p>
      </dgm:t>
    </dgm:pt>
    <dgm:pt modelId="{0BCFBC0F-3DFB-41E0-9265-A24B951DC345}" type="sibTrans" cxnId="{0EE7F27A-8648-4A67-AC01-CBCEBC1461D0}">
      <dgm:prSet/>
      <dgm:spPr/>
      <dgm:t>
        <a:bodyPr/>
        <a:lstStyle/>
        <a:p>
          <a:endParaRPr lang="en-US"/>
        </a:p>
      </dgm:t>
    </dgm:pt>
    <dgm:pt modelId="{B259F76E-A61E-41F2-ADC3-4A9D2F55F22E}">
      <dgm:prSet phldrT="[Text]"/>
      <dgm:spPr/>
      <dgm:t>
        <a:bodyPr/>
        <a:lstStyle/>
        <a:p>
          <a:r>
            <a:rPr lang="en-US" dirty="0"/>
            <a:t>Surfaces application notifications directly within the Teams activity feed</a:t>
          </a:r>
        </a:p>
      </dgm:t>
    </dgm:pt>
    <dgm:pt modelId="{425D8F87-C976-42B0-B82F-F94FF7E7E652}" type="parTrans" cxnId="{7917FA63-12C3-424F-A7DD-F37A634AE56F}">
      <dgm:prSet/>
      <dgm:spPr/>
      <dgm:t>
        <a:bodyPr/>
        <a:lstStyle/>
        <a:p>
          <a:endParaRPr lang="en-US"/>
        </a:p>
      </dgm:t>
    </dgm:pt>
    <dgm:pt modelId="{8D8398D7-F7A9-414F-87BE-A46A5315B2B0}" type="sibTrans" cxnId="{7917FA63-12C3-424F-A7DD-F37A634AE56F}">
      <dgm:prSet/>
      <dgm:spPr/>
      <dgm:t>
        <a:bodyPr/>
        <a:lstStyle/>
        <a:p>
          <a:endParaRPr lang="en-US"/>
        </a:p>
      </dgm:t>
    </dgm:pt>
    <dgm:pt modelId="{F3644844-16EE-4C47-910A-1FE9E8B6C089}">
      <dgm:prSet phldrT="[Text]"/>
      <dgm:spPr/>
      <dgm:t>
        <a:bodyPr/>
        <a:lstStyle/>
        <a:p>
          <a:r>
            <a:rPr lang="en-US" dirty="0"/>
            <a:t>Conical example would be inserting a GIF</a:t>
          </a:r>
        </a:p>
      </dgm:t>
    </dgm:pt>
    <dgm:pt modelId="{D49BEB8D-F16D-4926-80E2-A7EAE677DE46}" type="parTrans" cxnId="{94A226B9-5512-400B-BAA4-11FABF8B54F2}">
      <dgm:prSet/>
      <dgm:spPr/>
      <dgm:t>
        <a:bodyPr/>
        <a:lstStyle/>
        <a:p>
          <a:endParaRPr lang="en-US"/>
        </a:p>
      </dgm:t>
    </dgm:pt>
    <dgm:pt modelId="{809BA0EC-51EF-49DC-9B94-A294793659B2}" type="sibTrans" cxnId="{94A226B9-5512-400B-BAA4-11FABF8B54F2}">
      <dgm:prSet/>
      <dgm:spPr/>
      <dgm:t>
        <a:bodyPr/>
        <a:lstStyle/>
        <a:p>
          <a:endParaRPr lang="en-US"/>
        </a:p>
      </dgm:t>
    </dgm:pt>
    <dgm:pt modelId="{8D64B2EF-ED3E-4838-89DD-41B02556EB9B}" type="pres">
      <dgm:prSet presAssocID="{D3EEE458-02CC-423F-9361-684583BB1161}" presName="Name0" presStyleCnt="0">
        <dgm:presLayoutVars>
          <dgm:dir/>
          <dgm:animLvl val="lvl"/>
          <dgm:resizeHandles val="exact"/>
        </dgm:presLayoutVars>
      </dgm:prSet>
      <dgm:spPr/>
    </dgm:pt>
    <dgm:pt modelId="{46EB94CD-049C-45B5-BB15-A2C432C12988}" type="pres">
      <dgm:prSet presAssocID="{30F9B0B3-6B42-43DC-88CA-21D5C172BDDE}" presName="linNode" presStyleCnt="0"/>
      <dgm:spPr/>
    </dgm:pt>
    <dgm:pt modelId="{05BAC773-E144-4302-9847-5A7F6B903DB7}" type="pres">
      <dgm:prSet presAssocID="{30F9B0B3-6B42-43DC-88CA-21D5C172BDDE}" presName="parentText" presStyleLbl="node1" presStyleIdx="0" presStyleCnt="6">
        <dgm:presLayoutVars>
          <dgm:chMax val="1"/>
          <dgm:bulletEnabled val="1"/>
        </dgm:presLayoutVars>
      </dgm:prSet>
      <dgm:spPr/>
    </dgm:pt>
    <dgm:pt modelId="{7C3284B9-E600-4355-8801-7DFD7304651B}" type="pres">
      <dgm:prSet presAssocID="{30F9B0B3-6B42-43DC-88CA-21D5C172BDDE}" presName="descendantText" presStyleLbl="alignAccFollowNode1" presStyleIdx="0" presStyleCnt="6">
        <dgm:presLayoutVars>
          <dgm:bulletEnabled val="1"/>
        </dgm:presLayoutVars>
      </dgm:prSet>
      <dgm:spPr/>
    </dgm:pt>
    <dgm:pt modelId="{A7B27527-947A-4C14-870F-DF6A276B77C5}" type="pres">
      <dgm:prSet presAssocID="{A09A367B-194F-4C40-8479-C5549A2BFC01}" presName="sp" presStyleCnt="0"/>
      <dgm:spPr/>
    </dgm:pt>
    <dgm:pt modelId="{B9DF51EC-200E-4DBE-BC4D-772F4C339810}" type="pres">
      <dgm:prSet presAssocID="{90C79FBF-F803-4424-B6D2-05E0ABA4AD59}" presName="linNode" presStyleCnt="0"/>
      <dgm:spPr/>
    </dgm:pt>
    <dgm:pt modelId="{16752E9F-2350-4B66-928C-20B0597D9894}" type="pres">
      <dgm:prSet presAssocID="{90C79FBF-F803-4424-B6D2-05E0ABA4AD59}" presName="parentText" presStyleLbl="node1" presStyleIdx="1" presStyleCnt="6">
        <dgm:presLayoutVars>
          <dgm:chMax val="1"/>
          <dgm:bulletEnabled val="1"/>
        </dgm:presLayoutVars>
      </dgm:prSet>
      <dgm:spPr/>
    </dgm:pt>
    <dgm:pt modelId="{E55666B7-8EF5-4378-8E13-410802D11294}" type="pres">
      <dgm:prSet presAssocID="{90C79FBF-F803-4424-B6D2-05E0ABA4AD59}" presName="descendantText" presStyleLbl="alignAccFollowNode1" presStyleIdx="1" presStyleCnt="6">
        <dgm:presLayoutVars>
          <dgm:bulletEnabled val="1"/>
        </dgm:presLayoutVars>
      </dgm:prSet>
      <dgm:spPr/>
    </dgm:pt>
    <dgm:pt modelId="{42E810A9-4E5A-4FF0-8942-36026EC5012C}" type="pres">
      <dgm:prSet presAssocID="{B538CED7-641F-42BC-B27B-7E653E75BA50}" presName="sp" presStyleCnt="0"/>
      <dgm:spPr/>
    </dgm:pt>
    <dgm:pt modelId="{45456263-1463-43B8-A00B-DC95D4CEAC30}" type="pres">
      <dgm:prSet presAssocID="{EBAC0FF1-63C7-4AB5-A7BC-EBD6F0DEC8E7}" presName="linNode" presStyleCnt="0"/>
      <dgm:spPr/>
    </dgm:pt>
    <dgm:pt modelId="{6EE5B4EC-1CA7-4347-8AF1-CDD55D66E14A}" type="pres">
      <dgm:prSet presAssocID="{EBAC0FF1-63C7-4AB5-A7BC-EBD6F0DEC8E7}" presName="parentText" presStyleLbl="node1" presStyleIdx="2" presStyleCnt="6">
        <dgm:presLayoutVars>
          <dgm:chMax val="1"/>
          <dgm:bulletEnabled val="1"/>
        </dgm:presLayoutVars>
      </dgm:prSet>
      <dgm:spPr/>
    </dgm:pt>
    <dgm:pt modelId="{D0ED30F9-B336-4BA6-9797-A2EA34F64B7D}" type="pres">
      <dgm:prSet presAssocID="{EBAC0FF1-63C7-4AB5-A7BC-EBD6F0DEC8E7}" presName="descendantText" presStyleLbl="alignAccFollowNode1" presStyleIdx="2" presStyleCnt="6">
        <dgm:presLayoutVars>
          <dgm:bulletEnabled val="1"/>
        </dgm:presLayoutVars>
      </dgm:prSet>
      <dgm:spPr/>
    </dgm:pt>
    <dgm:pt modelId="{899E13A6-1F6B-4C28-ABD5-C94247E8B8DC}" type="pres">
      <dgm:prSet presAssocID="{FC116D9D-3EA0-4CC5-9A43-994ABB30CAD9}" presName="sp" presStyleCnt="0"/>
      <dgm:spPr/>
    </dgm:pt>
    <dgm:pt modelId="{F2108FEE-785B-4D63-B228-85F0FFCF769B}" type="pres">
      <dgm:prSet presAssocID="{BFD69C54-54C9-473B-AE25-5E78A2F44E2E}" presName="linNode" presStyleCnt="0"/>
      <dgm:spPr/>
    </dgm:pt>
    <dgm:pt modelId="{6A51E6DC-3974-4A09-8FA6-4E670F4366B4}" type="pres">
      <dgm:prSet presAssocID="{BFD69C54-54C9-473B-AE25-5E78A2F44E2E}" presName="parentText" presStyleLbl="node1" presStyleIdx="3" presStyleCnt="6">
        <dgm:presLayoutVars>
          <dgm:chMax val="1"/>
          <dgm:bulletEnabled val="1"/>
        </dgm:presLayoutVars>
      </dgm:prSet>
      <dgm:spPr/>
    </dgm:pt>
    <dgm:pt modelId="{3FE3B513-4D83-4489-9642-E89732208EB0}" type="pres">
      <dgm:prSet presAssocID="{BFD69C54-54C9-473B-AE25-5E78A2F44E2E}" presName="descendantText" presStyleLbl="alignAccFollowNode1" presStyleIdx="3" presStyleCnt="6">
        <dgm:presLayoutVars>
          <dgm:bulletEnabled val="1"/>
        </dgm:presLayoutVars>
      </dgm:prSet>
      <dgm:spPr/>
    </dgm:pt>
    <dgm:pt modelId="{C029F78C-382C-4059-98FF-3968E40E0EAE}" type="pres">
      <dgm:prSet presAssocID="{63699065-3035-4CCC-8E75-032B0F8A2A56}" presName="sp" presStyleCnt="0"/>
      <dgm:spPr/>
    </dgm:pt>
    <dgm:pt modelId="{38A2F25A-D102-4D52-A4A6-02AD9328C71C}" type="pres">
      <dgm:prSet presAssocID="{6451401F-4607-4978-86DA-C52107ACFEF5}" presName="linNode" presStyleCnt="0"/>
      <dgm:spPr/>
    </dgm:pt>
    <dgm:pt modelId="{DFBC2EEF-6250-4DC8-AB0A-054B70B871F0}" type="pres">
      <dgm:prSet presAssocID="{6451401F-4607-4978-86DA-C52107ACFEF5}" presName="parentText" presStyleLbl="node1" presStyleIdx="4" presStyleCnt="6">
        <dgm:presLayoutVars>
          <dgm:chMax val="1"/>
          <dgm:bulletEnabled val="1"/>
        </dgm:presLayoutVars>
      </dgm:prSet>
      <dgm:spPr/>
    </dgm:pt>
    <dgm:pt modelId="{B5330D4E-3257-4B10-A3EC-F5272236EE60}" type="pres">
      <dgm:prSet presAssocID="{6451401F-4607-4978-86DA-C52107ACFEF5}" presName="descendantText" presStyleLbl="alignAccFollowNode1" presStyleIdx="4" presStyleCnt="6">
        <dgm:presLayoutVars>
          <dgm:bulletEnabled val="1"/>
        </dgm:presLayoutVars>
      </dgm:prSet>
      <dgm:spPr/>
    </dgm:pt>
    <dgm:pt modelId="{541F04E6-2E86-4305-8997-CFF5B83BB995}" type="pres">
      <dgm:prSet presAssocID="{0BCFBC0F-3DFB-41E0-9265-A24B951DC345}" presName="sp" presStyleCnt="0"/>
      <dgm:spPr/>
    </dgm:pt>
    <dgm:pt modelId="{F85A36DF-AAE8-479D-9329-7540D54B1E0D}" type="pres">
      <dgm:prSet presAssocID="{D0BFEC5B-6BBA-438B-97AC-1B8EDB3E50BF}" presName="linNode" presStyleCnt="0"/>
      <dgm:spPr/>
    </dgm:pt>
    <dgm:pt modelId="{69A87C45-6CCE-4E32-996C-172A111945CA}" type="pres">
      <dgm:prSet presAssocID="{D0BFEC5B-6BBA-438B-97AC-1B8EDB3E50BF}" presName="parentText" presStyleLbl="node1" presStyleIdx="5" presStyleCnt="6">
        <dgm:presLayoutVars>
          <dgm:chMax val="1"/>
          <dgm:bulletEnabled val="1"/>
        </dgm:presLayoutVars>
      </dgm:prSet>
      <dgm:spPr/>
    </dgm:pt>
    <dgm:pt modelId="{46391AEA-9275-4AB5-9964-E0A13654FB08}" type="pres">
      <dgm:prSet presAssocID="{D0BFEC5B-6BBA-438B-97AC-1B8EDB3E50BF}" presName="descendantText" presStyleLbl="alignAccFollowNode1" presStyleIdx="5" presStyleCnt="6">
        <dgm:presLayoutVars>
          <dgm:bulletEnabled val="1"/>
        </dgm:presLayoutVars>
      </dgm:prSet>
      <dgm:spPr/>
    </dgm:pt>
  </dgm:ptLst>
  <dgm:cxnLst>
    <dgm:cxn modelId="{7349C601-9DC6-4E39-8266-CC3C3695A6B0}" type="presOf" srcId="{BA4BCE93-8299-4F00-B7FA-7A8FED991F79}" destId="{7C3284B9-E600-4355-8801-7DFD7304651B}" srcOrd="0" destOrd="1" presId="urn:microsoft.com/office/officeart/2005/8/layout/vList5"/>
    <dgm:cxn modelId="{349B3209-BFA6-4076-AD78-5C5F8CC87B3D}" srcId="{30F9B0B3-6B42-43DC-88CA-21D5C172BDDE}" destId="{BA4BCE93-8299-4F00-B7FA-7A8FED991F79}" srcOrd="1" destOrd="0" parTransId="{AA12B45E-2EC5-4900-8EEA-8C1956349E2B}" sibTransId="{1D35F103-95C4-43C3-855F-6403E3FAFBFE}"/>
    <dgm:cxn modelId="{0735160A-047E-475A-92B5-51CA5B48E7DC}" type="presOf" srcId="{30F9B0B3-6B42-43DC-88CA-21D5C172BDDE}" destId="{05BAC773-E144-4302-9847-5A7F6B903DB7}" srcOrd="0" destOrd="0" presId="urn:microsoft.com/office/officeart/2005/8/layout/vList5"/>
    <dgm:cxn modelId="{8CE1FD12-BEF3-4827-BAC0-67D457DF56D0}" srcId="{90C79FBF-F803-4424-B6D2-05E0ABA4AD59}" destId="{1D35FE02-C6DA-4392-BF5A-56E093F49458}" srcOrd="1" destOrd="0" parTransId="{2BC70A55-5D0E-4B65-AA26-19C5C7828BCD}" sibTransId="{8B495DCB-32A2-4289-8444-D189A65715EE}"/>
    <dgm:cxn modelId="{E8046F16-CCC5-49C1-A072-3E75AE2CA783}" srcId="{EBAC0FF1-63C7-4AB5-A7BC-EBD6F0DEC8E7}" destId="{B3BA8D31-52D4-4A20-964E-2796220EB589}" srcOrd="1" destOrd="0" parTransId="{758F2C91-9E67-4BB3-A709-B9827DD01628}" sibTransId="{A20F0301-8363-4FF8-BA66-07A5D70C092E}"/>
    <dgm:cxn modelId="{F08CBB18-7DC6-4FF7-8647-74CD938B79FD}" srcId="{D3EEE458-02CC-423F-9361-684583BB1161}" destId="{BFD69C54-54C9-473B-AE25-5E78A2F44E2E}" srcOrd="3" destOrd="0" parTransId="{A9C4FC39-C89E-42A6-B43F-ED2B730ABC0B}" sibTransId="{63699065-3035-4CCC-8E75-032B0F8A2A56}"/>
    <dgm:cxn modelId="{08F8F21B-20DD-40A2-94C1-DA7C3F611046}" type="presOf" srcId="{90C79FBF-F803-4424-B6D2-05E0ABA4AD59}" destId="{16752E9F-2350-4B66-928C-20B0597D9894}" srcOrd="0" destOrd="0" presId="urn:microsoft.com/office/officeart/2005/8/layout/vList5"/>
    <dgm:cxn modelId="{05F34543-52FE-4436-B4F6-6942E60DEF6E}" type="presOf" srcId="{F6150C61-E6C4-4536-BBFC-DD6CDCE0BD23}" destId="{46391AEA-9275-4AB5-9964-E0A13654FB08}" srcOrd="0" destOrd="0" presId="urn:microsoft.com/office/officeart/2005/8/layout/vList5"/>
    <dgm:cxn modelId="{7917FA63-12C3-424F-A7DD-F37A634AE56F}" srcId="{6451401F-4607-4978-86DA-C52107ACFEF5}" destId="{B259F76E-A61E-41F2-ADC3-4A9D2F55F22E}" srcOrd="0" destOrd="0" parTransId="{425D8F87-C976-42B0-B82F-F94FF7E7E652}" sibTransId="{8D8398D7-F7A9-414F-87BE-A46A5315B2B0}"/>
    <dgm:cxn modelId="{47AB224B-95EF-46BC-8326-28CE5F98BBF4}" type="presOf" srcId="{B3BA8D31-52D4-4A20-964E-2796220EB589}" destId="{D0ED30F9-B336-4BA6-9797-A2EA34F64B7D}" srcOrd="0" destOrd="1" presId="urn:microsoft.com/office/officeart/2005/8/layout/vList5"/>
    <dgm:cxn modelId="{9E10254C-02A1-4646-B916-45C7D704710F}" type="presOf" srcId="{D0BFEC5B-6BBA-438B-97AC-1B8EDB3E50BF}" destId="{69A87C45-6CCE-4E32-996C-172A111945CA}" srcOrd="0" destOrd="0" presId="urn:microsoft.com/office/officeart/2005/8/layout/vList5"/>
    <dgm:cxn modelId="{3537D371-371A-4A4F-BBD3-C5858FBD5828}" type="presOf" srcId="{F3644844-16EE-4C47-910A-1FE9E8B6C089}" destId="{3FE3B513-4D83-4489-9642-E89732208EB0}" srcOrd="0" destOrd="1" presId="urn:microsoft.com/office/officeart/2005/8/layout/vList5"/>
    <dgm:cxn modelId="{6756DF72-770A-4AEC-BD6D-71E265277E71}" type="presOf" srcId="{D3EEE458-02CC-423F-9361-684583BB1161}" destId="{8D64B2EF-ED3E-4838-89DD-41B02556EB9B}" srcOrd="0" destOrd="0" presId="urn:microsoft.com/office/officeart/2005/8/layout/vList5"/>
    <dgm:cxn modelId="{48ED6F56-DF18-4FA9-82E0-F05A8EA2E88B}" srcId="{D3EEE458-02CC-423F-9361-684583BB1161}" destId="{90C79FBF-F803-4424-B6D2-05E0ABA4AD59}" srcOrd="1" destOrd="0" parTransId="{521FF879-C723-4053-A912-0B5311D92D24}" sibTransId="{B538CED7-641F-42BC-B27B-7E653E75BA50}"/>
    <dgm:cxn modelId="{F75C2059-5D2C-414F-958E-A8830C36EE54}" srcId="{90C79FBF-F803-4424-B6D2-05E0ABA4AD59}" destId="{E6619E2B-B512-4483-ABC1-098311DBCCCD}" srcOrd="0" destOrd="0" parTransId="{886707F9-ED3E-4D18-9F8B-B9DE09B5CAED}" sibTransId="{66C82836-859B-478F-9E2D-5AB6C0004446}"/>
    <dgm:cxn modelId="{0EE7F27A-8648-4A67-AC01-CBCEBC1461D0}" srcId="{D3EEE458-02CC-423F-9361-684583BB1161}" destId="{6451401F-4607-4978-86DA-C52107ACFEF5}" srcOrd="4" destOrd="0" parTransId="{6B176E1F-E717-490D-85BE-8141EA975399}" sibTransId="{0BCFBC0F-3DFB-41E0-9265-A24B951DC345}"/>
    <dgm:cxn modelId="{8CF0F27B-4907-4D48-A0E7-ABDB32B578E6}" type="presOf" srcId="{BA487490-9D48-43FC-B466-C48AD6BE5B0B}" destId="{7C3284B9-E600-4355-8801-7DFD7304651B}" srcOrd="0" destOrd="0" presId="urn:microsoft.com/office/officeart/2005/8/layout/vList5"/>
    <dgm:cxn modelId="{3680EE80-252C-4164-B2EB-651EFFC106C0}" srcId="{BFD69C54-54C9-473B-AE25-5E78A2F44E2E}" destId="{66464F2A-A067-47A3-A51A-944F910641CA}" srcOrd="0" destOrd="0" parTransId="{E0721F6D-5EFA-44A6-B6C7-0CB551C4F73F}" sibTransId="{1F4DD740-1046-49C7-87A1-FF92D6CBABA4}"/>
    <dgm:cxn modelId="{5AB73481-1CD7-4E8C-A3C9-8E78DDFDA491}" type="presOf" srcId="{EBAC0FF1-63C7-4AB5-A7BC-EBD6F0DEC8E7}" destId="{6EE5B4EC-1CA7-4347-8AF1-CDD55D66E14A}" srcOrd="0" destOrd="0" presId="urn:microsoft.com/office/officeart/2005/8/layout/vList5"/>
    <dgm:cxn modelId="{7563598A-9125-46AE-ABE7-34F1E4FDD21E}" srcId="{D0BFEC5B-6BBA-438B-97AC-1B8EDB3E50BF}" destId="{F6150C61-E6C4-4536-BBFC-DD6CDCE0BD23}" srcOrd="0" destOrd="0" parTransId="{F26F5A0C-5B15-433F-9F28-E28A158CCC35}" sibTransId="{2695F75D-346F-4E14-BBEA-76E13AACC443}"/>
    <dgm:cxn modelId="{8EC94CAD-73B9-46CB-890E-7DB0FCAE750F}" type="presOf" srcId="{66464F2A-A067-47A3-A51A-944F910641CA}" destId="{3FE3B513-4D83-4489-9642-E89732208EB0}" srcOrd="0" destOrd="0" presId="urn:microsoft.com/office/officeart/2005/8/layout/vList5"/>
    <dgm:cxn modelId="{EE2B25AE-5B27-4BDD-8FF9-6507FA989152}" type="presOf" srcId="{1D35FE02-C6DA-4392-BF5A-56E093F49458}" destId="{E55666B7-8EF5-4378-8E13-410802D11294}" srcOrd="0" destOrd="1" presId="urn:microsoft.com/office/officeart/2005/8/layout/vList5"/>
    <dgm:cxn modelId="{94A226B9-5512-400B-BAA4-11FABF8B54F2}" srcId="{BFD69C54-54C9-473B-AE25-5E78A2F44E2E}" destId="{F3644844-16EE-4C47-910A-1FE9E8B6C089}" srcOrd="1" destOrd="0" parTransId="{D49BEB8D-F16D-4926-80E2-A7EAE677DE46}" sibTransId="{809BA0EC-51EF-49DC-9B94-A294793659B2}"/>
    <dgm:cxn modelId="{74CF7FBF-3DD9-40E5-9EB6-F53461F70466}" type="presOf" srcId="{35D57AC4-85EB-4BC4-8627-E55B60319DAF}" destId="{D0ED30F9-B336-4BA6-9797-A2EA34F64B7D}" srcOrd="0" destOrd="0" presId="urn:microsoft.com/office/officeart/2005/8/layout/vList5"/>
    <dgm:cxn modelId="{62FA0DC4-7BE8-41E2-8886-0488E6BBB9C9}" type="presOf" srcId="{B259F76E-A61E-41F2-ADC3-4A9D2F55F22E}" destId="{B5330D4E-3257-4B10-A3EC-F5272236EE60}" srcOrd="0" destOrd="0" presId="urn:microsoft.com/office/officeart/2005/8/layout/vList5"/>
    <dgm:cxn modelId="{E71408D2-8156-4668-AF06-B1633914C154}" srcId="{EBAC0FF1-63C7-4AB5-A7BC-EBD6F0DEC8E7}" destId="{35D57AC4-85EB-4BC4-8627-E55B60319DAF}" srcOrd="0" destOrd="0" parTransId="{73C3F7CA-4C8A-4CD3-A244-DD31D38C96D6}" sibTransId="{8DAC8792-2EDE-4C3B-96ED-AF96155EF27B}"/>
    <dgm:cxn modelId="{CA1BF3D5-13F6-410C-97A5-AAE94CD2809A}" type="presOf" srcId="{6451401F-4607-4978-86DA-C52107ACFEF5}" destId="{DFBC2EEF-6250-4DC8-AB0A-054B70B871F0}" srcOrd="0" destOrd="0" presId="urn:microsoft.com/office/officeart/2005/8/layout/vList5"/>
    <dgm:cxn modelId="{312A80E2-77FA-4386-BB31-0DB5ADA45BD7}" type="presOf" srcId="{E6619E2B-B512-4483-ABC1-098311DBCCCD}" destId="{E55666B7-8EF5-4378-8E13-410802D11294}" srcOrd="0" destOrd="0" presId="urn:microsoft.com/office/officeart/2005/8/layout/vList5"/>
    <dgm:cxn modelId="{2A39DBE4-3496-4D69-B044-0A49BC1B6BCF}" srcId="{D3EEE458-02CC-423F-9361-684583BB1161}" destId="{D0BFEC5B-6BBA-438B-97AC-1B8EDB3E50BF}" srcOrd="5" destOrd="0" parTransId="{4EDC155E-596A-45AC-BFF6-291D5613906E}" sibTransId="{7E96D80D-483A-49AB-9462-5F53D28D29F4}"/>
    <dgm:cxn modelId="{7B8D09E7-41AE-43F2-8234-2403F5E1F197}" srcId="{30F9B0B3-6B42-43DC-88CA-21D5C172BDDE}" destId="{BA487490-9D48-43FC-B466-C48AD6BE5B0B}" srcOrd="0" destOrd="0" parTransId="{40BB08C8-F66E-4DE5-A5BE-6C6F9BFF5CD5}" sibTransId="{0EBFC3F0-D911-4485-8F27-1E6D53719A8D}"/>
    <dgm:cxn modelId="{F6B3C9F3-0191-4D7B-B5A8-0B083A494084}" type="presOf" srcId="{BFD69C54-54C9-473B-AE25-5E78A2F44E2E}" destId="{6A51E6DC-3974-4A09-8FA6-4E670F4366B4}" srcOrd="0" destOrd="0" presId="urn:microsoft.com/office/officeart/2005/8/layout/vList5"/>
    <dgm:cxn modelId="{2634E1FD-3082-432D-A9F6-315341598719}" srcId="{D3EEE458-02CC-423F-9361-684583BB1161}" destId="{EBAC0FF1-63C7-4AB5-A7BC-EBD6F0DEC8E7}" srcOrd="2" destOrd="0" parTransId="{7E7211E7-DF63-4F04-B858-C87921C7B3AA}" sibTransId="{FC116D9D-3EA0-4CC5-9A43-994ABB30CAD9}"/>
    <dgm:cxn modelId="{2DCCEFFE-F7D1-46D8-8199-794D57D91BF8}" srcId="{D3EEE458-02CC-423F-9361-684583BB1161}" destId="{30F9B0B3-6B42-43DC-88CA-21D5C172BDDE}" srcOrd="0" destOrd="0" parTransId="{E1751F56-A31C-4F0D-ACFB-51BA8838A38F}" sibTransId="{A09A367B-194F-4C40-8479-C5549A2BFC01}"/>
    <dgm:cxn modelId="{5D5A2EA1-376A-487E-94CB-CBDBA55D65D1}" type="presParOf" srcId="{8D64B2EF-ED3E-4838-89DD-41B02556EB9B}" destId="{46EB94CD-049C-45B5-BB15-A2C432C12988}" srcOrd="0" destOrd="0" presId="urn:microsoft.com/office/officeart/2005/8/layout/vList5"/>
    <dgm:cxn modelId="{38312185-4ABC-476A-8F6C-1D62DAA0F11A}" type="presParOf" srcId="{46EB94CD-049C-45B5-BB15-A2C432C12988}" destId="{05BAC773-E144-4302-9847-5A7F6B903DB7}" srcOrd="0" destOrd="0" presId="urn:microsoft.com/office/officeart/2005/8/layout/vList5"/>
    <dgm:cxn modelId="{68D52EE7-D386-4645-B85E-9943811D3AFE}" type="presParOf" srcId="{46EB94CD-049C-45B5-BB15-A2C432C12988}" destId="{7C3284B9-E600-4355-8801-7DFD7304651B}" srcOrd="1" destOrd="0" presId="urn:microsoft.com/office/officeart/2005/8/layout/vList5"/>
    <dgm:cxn modelId="{73386303-E04B-4CF4-B9F0-BF30A6E576D8}" type="presParOf" srcId="{8D64B2EF-ED3E-4838-89DD-41B02556EB9B}" destId="{A7B27527-947A-4C14-870F-DF6A276B77C5}" srcOrd="1" destOrd="0" presId="urn:microsoft.com/office/officeart/2005/8/layout/vList5"/>
    <dgm:cxn modelId="{942C0C0D-1FA6-45A1-8BBB-650A11E43277}" type="presParOf" srcId="{8D64B2EF-ED3E-4838-89DD-41B02556EB9B}" destId="{B9DF51EC-200E-4DBE-BC4D-772F4C339810}" srcOrd="2" destOrd="0" presId="urn:microsoft.com/office/officeart/2005/8/layout/vList5"/>
    <dgm:cxn modelId="{BB86BD74-A03D-439B-BE7C-FA521CE06CDF}" type="presParOf" srcId="{B9DF51EC-200E-4DBE-BC4D-772F4C339810}" destId="{16752E9F-2350-4B66-928C-20B0597D9894}" srcOrd="0" destOrd="0" presId="urn:microsoft.com/office/officeart/2005/8/layout/vList5"/>
    <dgm:cxn modelId="{CF556344-3BC1-41C8-88D2-3207923671C3}" type="presParOf" srcId="{B9DF51EC-200E-4DBE-BC4D-772F4C339810}" destId="{E55666B7-8EF5-4378-8E13-410802D11294}" srcOrd="1" destOrd="0" presId="urn:microsoft.com/office/officeart/2005/8/layout/vList5"/>
    <dgm:cxn modelId="{3621890C-E1DB-4279-8BF6-446C8584E2BB}" type="presParOf" srcId="{8D64B2EF-ED3E-4838-89DD-41B02556EB9B}" destId="{42E810A9-4E5A-4FF0-8942-36026EC5012C}" srcOrd="3" destOrd="0" presId="urn:microsoft.com/office/officeart/2005/8/layout/vList5"/>
    <dgm:cxn modelId="{50AE3B52-C124-4AD0-98D5-C1A3BC77373D}" type="presParOf" srcId="{8D64B2EF-ED3E-4838-89DD-41B02556EB9B}" destId="{45456263-1463-43B8-A00B-DC95D4CEAC30}" srcOrd="4" destOrd="0" presId="urn:microsoft.com/office/officeart/2005/8/layout/vList5"/>
    <dgm:cxn modelId="{0F484085-BA1D-4229-93EC-086994C43BE1}" type="presParOf" srcId="{45456263-1463-43B8-A00B-DC95D4CEAC30}" destId="{6EE5B4EC-1CA7-4347-8AF1-CDD55D66E14A}" srcOrd="0" destOrd="0" presId="urn:microsoft.com/office/officeart/2005/8/layout/vList5"/>
    <dgm:cxn modelId="{16220A6F-E3E8-4E2C-A567-7AA1DC40EE8E}" type="presParOf" srcId="{45456263-1463-43B8-A00B-DC95D4CEAC30}" destId="{D0ED30F9-B336-4BA6-9797-A2EA34F64B7D}" srcOrd="1" destOrd="0" presId="urn:microsoft.com/office/officeart/2005/8/layout/vList5"/>
    <dgm:cxn modelId="{CCEB0EDF-729F-455E-9BCB-9FA56AE04A10}" type="presParOf" srcId="{8D64B2EF-ED3E-4838-89DD-41B02556EB9B}" destId="{899E13A6-1F6B-4C28-ABD5-C94247E8B8DC}" srcOrd="5" destOrd="0" presId="urn:microsoft.com/office/officeart/2005/8/layout/vList5"/>
    <dgm:cxn modelId="{F39D9DD9-EB03-4216-9CF1-7167A95D27F0}" type="presParOf" srcId="{8D64B2EF-ED3E-4838-89DD-41B02556EB9B}" destId="{F2108FEE-785B-4D63-B228-85F0FFCF769B}" srcOrd="6" destOrd="0" presId="urn:microsoft.com/office/officeart/2005/8/layout/vList5"/>
    <dgm:cxn modelId="{8966FECB-8903-4277-8F4C-B8645ABCDF78}" type="presParOf" srcId="{F2108FEE-785B-4D63-B228-85F0FFCF769B}" destId="{6A51E6DC-3974-4A09-8FA6-4E670F4366B4}" srcOrd="0" destOrd="0" presId="urn:microsoft.com/office/officeart/2005/8/layout/vList5"/>
    <dgm:cxn modelId="{A052B7F1-F26E-4DA1-A28F-BAE0EE109778}" type="presParOf" srcId="{F2108FEE-785B-4D63-B228-85F0FFCF769B}" destId="{3FE3B513-4D83-4489-9642-E89732208EB0}" srcOrd="1" destOrd="0" presId="urn:microsoft.com/office/officeart/2005/8/layout/vList5"/>
    <dgm:cxn modelId="{B0E930AB-70C5-4D8E-A536-8A73274DBEF5}" type="presParOf" srcId="{8D64B2EF-ED3E-4838-89DD-41B02556EB9B}" destId="{C029F78C-382C-4059-98FF-3968E40E0EAE}" srcOrd="7" destOrd="0" presId="urn:microsoft.com/office/officeart/2005/8/layout/vList5"/>
    <dgm:cxn modelId="{254C93C2-A355-47F9-B7E6-4BABABFDCF96}" type="presParOf" srcId="{8D64B2EF-ED3E-4838-89DD-41B02556EB9B}" destId="{38A2F25A-D102-4D52-A4A6-02AD9328C71C}" srcOrd="8" destOrd="0" presId="urn:microsoft.com/office/officeart/2005/8/layout/vList5"/>
    <dgm:cxn modelId="{26C1AB3E-08EE-4AAD-9660-3E3D56840776}" type="presParOf" srcId="{38A2F25A-D102-4D52-A4A6-02AD9328C71C}" destId="{DFBC2EEF-6250-4DC8-AB0A-054B70B871F0}" srcOrd="0" destOrd="0" presId="urn:microsoft.com/office/officeart/2005/8/layout/vList5"/>
    <dgm:cxn modelId="{451F5C09-D8FD-4BBE-8217-AED0F62B371F}" type="presParOf" srcId="{38A2F25A-D102-4D52-A4A6-02AD9328C71C}" destId="{B5330D4E-3257-4B10-A3EC-F5272236EE60}" srcOrd="1" destOrd="0" presId="urn:microsoft.com/office/officeart/2005/8/layout/vList5"/>
    <dgm:cxn modelId="{F0C0EE51-7197-4D04-A97E-95BD2EFB6FA7}" type="presParOf" srcId="{8D64B2EF-ED3E-4838-89DD-41B02556EB9B}" destId="{541F04E6-2E86-4305-8997-CFF5B83BB995}" srcOrd="9" destOrd="0" presId="urn:microsoft.com/office/officeart/2005/8/layout/vList5"/>
    <dgm:cxn modelId="{5420C5E5-7DDD-4586-A859-0BC7FB15F5B7}" type="presParOf" srcId="{8D64B2EF-ED3E-4838-89DD-41B02556EB9B}" destId="{F85A36DF-AAE8-479D-9329-7540D54B1E0D}" srcOrd="10" destOrd="0" presId="urn:microsoft.com/office/officeart/2005/8/layout/vList5"/>
    <dgm:cxn modelId="{AE7E904C-C943-42CB-B4AA-97EAFCF81069}" type="presParOf" srcId="{F85A36DF-AAE8-479D-9329-7540D54B1E0D}" destId="{69A87C45-6CCE-4E32-996C-172A111945CA}" srcOrd="0" destOrd="0" presId="urn:microsoft.com/office/officeart/2005/8/layout/vList5"/>
    <dgm:cxn modelId="{432ADAA4-0ED7-422D-B6A0-3B58CF18560F}" type="presParOf" srcId="{F85A36DF-AAE8-479D-9329-7540D54B1E0D}" destId="{46391AEA-9275-4AB5-9964-E0A13654FB0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9C4C9-A1B8-45F4-9FA4-D8F064CD601B}">
      <dsp:nvSpPr>
        <dsp:cNvPr id="0" name=""/>
        <dsp:cNvSpPr/>
      </dsp:nvSpPr>
      <dsp:spPr>
        <a:xfrm>
          <a:off x="866177" y="2155414"/>
          <a:ext cx="1006924" cy="864325"/>
        </a:xfrm>
        <a:prstGeom prst="hexagon">
          <a:avLst>
            <a:gd name="adj" fmla="val 25000"/>
            <a:gd name="vf" fmla="val 115470"/>
          </a:avLst>
        </a:prstGeom>
        <a:solidFill>
          <a:srgbClr val="6600FF"/>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Teams</a:t>
          </a:r>
        </a:p>
      </dsp:txBody>
      <dsp:txXfrm>
        <a:off x="1022114" y="2289268"/>
        <a:ext cx="695050" cy="596617"/>
      </dsp:txXfrm>
    </dsp:sp>
    <dsp:sp modelId="{106EC223-9F25-44C3-9344-D3A4C6465BED}">
      <dsp:nvSpPr>
        <dsp:cNvPr id="0" name=""/>
        <dsp:cNvSpPr/>
      </dsp:nvSpPr>
      <dsp:spPr>
        <a:xfrm>
          <a:off x="890359" y="2541992"/>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16173E71-99F0-4A7A-9A86-7D5C55764D53}">
      <dsp:nvSpPr>
        <dsp:cNvPr id="0" name=""/>
        <dsp:cNvSpPr/>
      </dsp:nvSpPr>
      <dsp:spPr>
        <a:xfrm>
          <a:off x="0" y="1677666"/>
          <a:ext cx="1006924" cy="864325"/>
        </a:xfrm>
        <a:prstGeom prst="hexagon">
          <a:avLst>
            <a:gd name="adj" fmla="val 25000"/>
            <a:gd name="vf" fmla="val 115470"/>
          </a:avLst>
        </a:prstGeom>
        <a:blipFill>
          <a:blip xmlns:r="http://schemas.openxmlformats.org/officeDocument/2006/relationships" r:embed="rId1">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13990490-3140-46C7-9BCD-76B1A57D80D1}">
      <dsp:nvSpPr>
        <dsp:cNvPr id="0" name=""/>
        <dsp:cNvSpPr/>
      </dsp:nvSpPr>
      <dsp:spPr>
        <a:xfrm>
          <a:off x="689470" y="2427293"/>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D728D396-5DDA-49E0-B8C3-955257F77F90}">
      <dsp:nvSpPr>
        <dsp:cNvPr id="0" name=""/>
        <dsp:cNvSpPr/>
      </dsp:nvSpPr>
      <dsp:spPr>
        <a:xfrm>
          <a:off x="1732355" y="1675052"/>
          <a:ext cx="1006924" cy="864325"/>
        </a:xfrm>
        <a:prstGeom prst="hexagon">
          <a:avLst>
            <a:gd name="adj" fmla="val 25000"/>
            <a:gd name="vf" fmla="val 115470"/>
          </a:avLst>
        </a:prstGeom>
        <a:solidFill>
          <a:srgbClr val="00B050"/>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Excel</a:t>
          </a:r>
        </a:p>
      </dsp:txBody>
      <dsp:txXfrm>
        <a:off x="1888292" y="1808906"/>
        <a:ext cx="695050" cy="596617"/>
      </dsp:txXfrm>
    </dsp:sp>
    <dsp:sp modelId="{3BB273BA-BC9F-4380-B629-748D0EC59831}">
      <dsp:nvSpPr>
        <dsp:cNvPr id="0" name=""/>
        <dsp:cNvSpPr/>
      </dsp:nvSpPr>
      <dsp:spPr>
        <a:xfrm>
          <a:off x="2425546" y="2422718"/>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4F9E0F1F-B687-43CB-B7F1-EBA88D7C261B}">
      <dsp:nvSpPr>
        <dsp:cNvPr id="0" name=""/>
        <dsp:cNvSpPr/>
      </dsp:nvSpPr>
      <dsp:spPr>
        <a:xfrm>
          <a:off x="2599154" y="2153780"/>
          <a:ext cx="1006924" cy="864325"/>
        </a:xfrm>
        <a:prstGeom prst="hexagon">
          <a:avLst>
            <a:gd name="adj" fmla="val 25000"/>
            <a:gd name="vf" fmla="val 115470"/>
          </a:avLst>
        </a:prstGeom>
        <a:blipFill>
          <a:blip xmlns:r="http://schemas.openxmlformats.org/officeDocument/2006/relationships" r:embed="rId3">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713340A1-AE01-476D-A9AD-AC3F7E4B448E}">
      <dsp:nvSpPr>
        <dsp:cNvPr id="0" name=""/>
        <dsp:cNvSpPr/>
      </dsp:nvSpPr>
      <dsp:spPr>
        <a:xfrm>
          <a:off x="2623335" y="2538397"/>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D97B684C-6589-4F18-8628-1DC7716D3AA1}">
      <dsp:nvSpPr>
        <dsp:cNvPr id="0" name=""/>
        <dsp:cNvSpPr/>
      </dsp:nvSpPr>
      <dsp:spPr>
        <a:xfrm>
          <a:off x="866177" y="1199917"/>
          <a:ext cx="1006924" cy="864325"/>
        </a:xfrm>
        <a:prstGeom prst="hexagon">
          <a:avLst>
            <a:gd name="adj" fmla="val 25000"/>
            <a:gd name="vf" fmla="val 115470"/>
          </a:avLst>
        </a:prstGeom>
        <a:solidFill>
          <a:schemeClr val="accent2">
            <a:lumMod val="50000"/>
            <a:lumOff val="50000"/>
          </a:schemeClr>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Outlook</a:t>
          </a:r>
        </a:p>
      </dsp:txBody>
      <dsp:txXfrm>
        <a:off x="1022114" y="1333771"/>
        <a:ext cx="695050" cy="596617"/>
      </dsp:txXfrm>
    </dsp:sp>
    <dsp:sp modelId="{E112DDFA-DE7C-4652-A32C-012CA0E6E485}">
      <dsp:nvSpPr>
        <dsp:cNvPr id="0" name=""/>
        <dsp:cNvSpPr/>
      </dsp:nvSpPr>
      <dsp:spPr>
        <a:xfrm>
          <a:off x="1551308" y="1211681"/>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DCFE76F9-330B-45F2-B8A4-CF595BCBC4AD}">
      <dsp:nvSpPr>
        <dsp:cNvPr id="0" name=""/>
        <dsp:cNvSpPr/>
      </dsp:nvSpPr>
      <dsp:spPr>
        <a:xfrm>
          <a:off x="1732355" y="719228"/>
          <a:ext cx="1006924" cy="864325"/>
        </a:xfrm>
        <a:prstGeom prst="hexagon">
          <a:avLst>
            <a:gd name="adj" fmla="val 25000"/>
            <a:gd name="vf" fmla="val 115470"/>
          </a:avLst>
        </a:prstGeom>
        <a:blipFill>
          <a:blip xmlns:r="http://schemas.openxmlformats.org/officeDocument/2006/relationships" r:embed="rId5">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3217256F-5309-47F3-A479-BD79AA97E12E}">
      <dsp:nvSpPr>
        <dsp:cNvPr id="0" name=""/>
        <dsp:cNvSpPr/>
      </dsp:nvSpPr>
      <dsp:spPr>
        <a:xfrm>
          <a:off x="1761497" y="1102211"/>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9C9E083B-B451-4683-B808-775406AB4693}">
      <dsp:nvSpPr>
        <dsp:cNvPr id="0" name=""/>
        <dsp:cNvSpPr/>
      </dsp:nvSpPr>
      <dsp:spPr>
        <a:xfrm>
          <a:off x="2599154" y="1197957"/>
          <a:ext cx="1006924" cy="864325"/>
        </a:xfrm>
        <a:prstGeom prst="hexagon">
          <a:avLst>
            <a:gd name="adj" fmla="val 25000"/>
            <a:gd name="vf" fmla="val 115470"/>
          </a:avLst>
        </a:prstGeom>
        <a:solidFill>
          <a:srgbClr val="7030A0"/>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OneNote</a:t>
          </a:r>
        </a:p>
      </dsp:txBody>
      <dsp:txXfrm>
        <a:off x="2755091" y="1331811"/>
        <a:ext cx="695050" cy="596617"/>
      </dsp:txXfrm>
    </dsp:sp>
    <dsp:sp modelId="{DE111DD0-3085-4495-A197-FE375E245289}">
      <dsp:nvSpPr>
        <dsp:cNvPr id="0" name=""/>
        <dsp:cNvSpPr/>
      </dsp:nvSpPr>
      <dsp:spPr>
        <a:xfrm>
          <a:off x="3469672" y="1580940"/>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80C43226-52E1-4967-A6F0-BBAAC447DDA6}">
      <dsp:nvSpPr>
        <dsp:cNvPr id="0" name=""/>
        <dsp:cNvSpPr/>
      </dsp:nvSpPr>
      <dsp:spPr>
        <a:xfrm>
          <a:off x="3465332" y="1683875"/>
          <a:ext cx="1006924" cy="864325"/>
        </a:xfrm>
        <a:prstGeom prst="hexagon">
          <a:avLst>
            <a:gd name="adj" fmla="val 25000"/>
            <a:gd name="vf" fmla="val 115470"/>
          </a:avLst>
        </a:prstGeom>
        <a:blipFill>
          <a:blip xmlns:r="http://schemas.openxmlformats.org/officeDocument/2006/relationships" r:embed="rId7">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BF6AFCDF-7F8B-491F-B671-52F85139BEA8}">
      <dsp:nvSpPr>
        <dsp:cNvPr id="0" name=""/>
        <dsp:cNvSpPr/>
      </dsp:nvSpPr>
      <dsp:spPr>
        <a:xfrm>
          <a:off x="3661260" y="1699560"/>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D348AB79-A5B9-4CB5-8AF2-5AB7C5E43779}">
      <dsp:nvSpPr>
        <dsp:cNvPr id="0" name=""/>
        <dsp:cNvSpPr/>
      </dsp:nvSpPr>
      <dsp:spPr>
        <a:xfrm>
          <a:off x="3465332" y="728378"/>
          <a:ext cx="1006924" cy="864325"/>
        </a:xfrm>
        <a:prstGeom prst="hexagon">
          <a:avLst>
            <a:gd name="adj" fmla="val 25000"/>
            <a:gd name="vf" fmla="val 115470"/>
          </a:avLst>
        </a:prstGeom>
        <a:solidFill>
          <a:srgbClr val="002060"/>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SharePoint</a:t>
          </a:r>
        </a:p>
      </dsp:txBody>
      <dsp:txXfrm>
        <a:off x="3621269" y="862232"/>
        <a:ext cx="695050" cy="596617"/>
      </dsp:txXfrm>
    </dsp:sp>
    <dsp:sp modelId="{4D67AFC3-A965-4506-85FB-E03BDCF60124}">
      <dsp:nvSpPr>
        <dsp:cNvPr id="0" name=""/>
        <dsp:cNvSpPr/>
      </dsp:nvSpPr>
      <dsp:spPr>
        <a:xfrm>
          <a:off x="4335850" y="1115936"/>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1EBDB5FB-CCF7-42F3-8D76-282D49BBB0D4}">
      <dsp:nvSpPr>
        <dsp:cNvPr id="0" name=""/>
        <dsp:cNvSpPr/>
      </dsp:nvSpPr>
      <dsp:spPr>
        <a:xfrm>
          <a:off x="4331510" y="1210701"/>
          <a:ext cx="1006924" cy="864325"/>
        </a:xfrm>
        <a:prstGeom prst="hexagon">
          <a:avLst>
            <a:gd name="adj" fmla="val 25000"/>
            <a:gd name="vf" fmla="val 115470"/>
          </a:avLst>
        </a:prstGeom>
        <a:blipFill>
          <a:blip xmlns:r="http://schemas.openxmlformats.org/officeDocument/2006/relationships" r:embed="rId9">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C56D98AA-E105-42BD-B583-723E16490254}">
      <dsp:nvSpPr>
        <dsp:cNvPr id="0" name=""/>
        <dsp:cNvSpPr/>
      </dsp:nvSpPr>
      <dsp:spPr>
        <a:xfrm>
          <a:off x="4532398" y="1229981"/>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E7911ED8-7FC6-419B-8D23-378E4713BD2D}">
      <dsp:nvSpPr>
        <dsp:cNvPr id="0" name=""/>
        <dsp:cNvSpPr/>
      </dsp:nvSpPr>
      <dsp:spPr>
        <a:xfrm>
          <a:off x="4331510" y="2164891"/>
          <a:ext cx="1006924" cy="864325"/>
        </a:xfrm>
        <a:prstGeom prst="hexagon">
          <a:avLst>
            <a:gd name="adj" fmla="val 25000"/>
            <a:gd name="vf" fmla="val 115470"/>
          </a:avLst>
        </a:prstGeom>
        <a:solidFill>
          <a:schemeClr val="tx2"/>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Word</a:t>
          </a:r>
        </a:p>
      </dsp:txBody>
      <dsp:txXfrm>
        <a:off x="4487447" y="2298745"/>
        <a:ext cx="695050" cy="596617"/>
      </dsp:txXfrm>
    </dsp:sp>
    <dsp:sp modelId="{9934436A-57E7-4F8F-A551-04AA3A4A1BAC}">
      <dsp:nvSpPr>
        <dsp:cNvPr id="0" name=""/>
        <dsp:cNvSpPr/>
      </dsp:nvSpPr>
      <dsp:spPr>
        <a:xfrm>
          <a:off x="4531158" y="2922034"/>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9DB8FF2D-E668-4163-BCC9-0F1B429F4B11}">
      <dsp:nvSpPr>
        <dsp:cNvPr id="0" name=""/>
        <dsp:cNvSpPr/>
      </dsp:nvSpPr>
      <dsp:spPr>
        <a:xfrm>
          <a:off x="3465332" y="2638064"/>
          <a:ext cx="1006924" cy="864325"/>
        </a:xfrm>
        <a:prstGeom prst="hexagon">
          <a:avLst>
            <a:gd name="adj" fmla="val 25000"/>
            <a:gd name="vf" fmla="val 115470"/>
          </a:avLst>
        </a:prstGeom>
        <a:blipFill>
          <a:blip xmlns:r="http://schemas.openxmlformats.org/officeDocument/2006/relationships" r:embed="rId11">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F5FE7A41-4F89-4517-866F-24A284DC6E86}">
      <dsp:nvSpPr>
        <dsp:cNvPr id="0" name=""/>
        <dsp:cNvSpPr/>
      </dsp:nvSpPr>
      <dsp:spPr>
        <a:xfrm>
          <a:off x="4344530" y="3017453"/>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83CCA838-7FD7-4032-BF3D-E2CD93D76B9E}">
      <dsp:nvSpPr>
        <dsp:cNvPr id="0" name=""/>
        <dsp:cNvSpPr/>
      </dsp:nvSpPr>
      <dsp:spPr>
        <a:xfrm>
          <a:off x="1731735" y="2632836"/>
          <a:ext cx="1006924" cy="864325"/>
        </a:xfrm>
        <a:prstGeom prst="hexagon">
          <a:avLst>
            <a:gd name="adj" fmla="val 25000"/>
            <a:gd name="vf" fmla="val 115470"/>
          </a:avLst>
        </a:prstGeom>
        <a:solidFill>
          <a:srgbClr val="FF5050"/>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PowerPoint</a:t>
          </a:r>
        </a:p>
      </dsp:txBody>
      <dsp:txXfrm>
        <a:off x="1887672" y="2766690"/>
        <a:ext cx="695050" cy="596617"/>
      </dsp:txXfrm>
    </dsp:sp>
    <dsp:sp modelId="{69D243BF-6BB7-4F78-8003-EB435564B07F}">
      <dsp:nvSpPr>
        <dsp:cNvPr id="0" name=""/>
        <dsp:cNvSpPr/>
      </dsp:nvSpPr>
      <dsp:spPr>
        <a:xfrm>
          <a:off x="1760877" y="3015819"/>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253F32AA-4BF3-4C38-9397-16544E2BA11F}">
      <dsp:nvSpPr>
        <dsp:cNvPr id="0" name=""/>
        <dsp:cNvSpPr/>
      </dsp:nvSpPr>
      <dsp:spPr>
        <a:xfrm>
          <a:off x="865557" y="3113198"/>
          <a:ext cx="1006924" cy="864325"/>
        </a:xfrm>
        <a:prstGeom prst="hexagon">
          <a:avLst>
            <a:gd name="adj" fmla="val 25000"/>
            <a:gd name="vf" fmla="val 115470"/>
          </a:avLst>
        </a:prstGeom>
        <a:blipFill>
          <a:blip xmlns:r="http://schemas.openxmlformats.org/officeDocument/2006/relationships" r:embed="rId13">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E907316A-9A51-4BA4-A467-836719AB5C31}">
      <dsp:nvSpPr>
        <dsp:cNvPr id="0" name=""/>
        <dsp:cNvSpPr/>
      </dsp:nvSpPr>
      <dsp:spPr>
        <a:xfrm>
          <a:off x="1550688" y="3125289"/>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9008E03E-9A60-4176-8672-8731EAED6163}">
      <dsp:nvSpPr>
        <dsp:cNvPr id="0" name=""/>
        <dsp:cNvSpPr/>
      </dsp:nvSpPr>
      <dsp:spPr>
        <a:xfrm>
          <a:off x="5193347" y="2649175"/>
          <a:ext cx="1006924" cy="864325"/>
        </a:xfrm>
        <a:prstGeom prst="hexagon">
          <a:avLst>
            <a:gd name="adj" fmla="val 25000"/>
            <a:gd name="vf" fmla="val 115470"/>
          </a:avLst>
        </a:prstGeom>
        <a:solidFill>
          <a:schemeClr val="accent4"/>
        </a:solid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3">
          <a:scrgbClr r="0" g="0" b="0"/>
        </a:fillRef>
        <a:effectRef idx="3">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kern="1200" dirty="0"/>
            <a:t>Visio</a:t>
          </a:r>
        </a:p>
      </dsp:txBody>
      <dsp:txXfrm>
        <a:off x="5349284" y="2783029"/>
        <a:ext cx="695050" cy="596617"/>
      </dsp:txXfrm>
    </dsp:sp>
    <dsp:sp modelId="{BE30FA9A-22BF-4DF3-AD4A-362060B486AE}">
      <dsp:nvSpPr>
        <dsp:cNvPr id="0" name=""/>
        <dsp:cNvSpPr/>
      </dsp:nvSpPr>
      <dsp:spPr>
        <a:xfrm>
          <a:off x="5392996" y="3406318"/>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 modelId="{64695575-7CC0-48DE-814C-73DCBA67B95C}">
      <dsp:nvSpPr>
        <dsp:cNvPr id="0" name=""/>
        <dsp:cNvSpPr/>
      </dsp:nvSpPr>
      <dsp:spPr>
        <a:xfrm>
          <a:off x="4327169" y="3122675"/>
          <a:ext cx="1006924" cy="864325"/>
        </a:xfrm>
        <a:prstGeom prst="hexagon">
          <a:avLst>
            <a:gd name="adj" fmla="val 25000"/>
            <a:gd name="vf" fmla="val 115470"/>
          </a:avLst>
        </a:prstGeom>
        <a:blipFill>
          <a:blip xmlns:r="http://schemas.openxmlformats.org/officeDocument/2006/relationships" r:embed="rId15">
            <a:duotone>
              <a:prstClr val="black"/>
              <a:schemeClr val="accent3">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8000" b="-8000"/>
          </a:stretch>
        </a:blipFill>
        <a:ln w="9525" cap="flat" cmpd="sng" algn="ctr">
          <a:solidFill>
            <a:schemeClr val="tx1"/>
          </a:solidFill>
          <a:prstDash val="solid"/>
        </a:ln>
        <a:effectLst/>
      </dsp:spPr>
      <dsp:style>
        <a:lnRef idx="1">
          <a:scrgbClr r="0" g="0" b="0"/>
        </a:lnRef>
        <a:fillRef idx="1">
          <a:scrgbClr r="0" g="0" b="0"/>
        </a:fillRef>
        <a:effectRef idx="2">
          <a:scrgbClr r="0" g="0" b="0"/>
        </a:effectRef>
        <a:fontRef idx="minor"/>
      </dsp:style>
    </dsp:sp>
    <dsp:sp modelId="{F22758C3-1198-4A16-8EB6-648CEF835550}">
      <dsp:nvSpPr>
        <dsp:cNvPr id="0" name=""/>
        <dsp:cNvSpPr/>
      </dsp:nvSpPr>
      <dsp:spPr>
        <a:xfrm>
          <a:off x="5206368" y="3502063"/>
          <a:ext cx="117185" cy="101300"/>
        </a:xfrm>
        <a:prstGeom prst="hexagon">
          <a:avLst>
            <a:gd name="adj" fmla="val 25000"/>
            <a:gd name="vf" fmla="val 115470"/>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DC68E-F7A5-4F7E-9236-6CA8F3ACDF82}">
      <dsp:nvSpPr>
        <dsp:cNvPr id="0" name=""/>
        <dsp:cNvSpPr/>
      </dsp:nvSpPr>
      <dsp:spPr>
        <a:xfrm>
          <a:off x="181407" y="-12672"/>
          <a:ext cx="695803" cy="69580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4F6EED-8521-4E37-8810-77EE6E3F5B89}">
      <dsp:nvSpPr>
        <dsp:cNvPr id="0" name=""/>
        <dsp:cNvSpPr/>
      </dsp:nvSpPr>
      <dsp:spPr>
        <a:xfrm>
          <a:off x="359930" y="351638"/>
          <a:ext cx="338758" cy="174672"/>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nb-NO" sz="1100" kern="1200"/>
            <a:t> </a:t>
          </a:r>
          <a:endParaRPr lang="en-GB" sz="1100" kern="1200"/>
        </a:p>
      </dsp:txBody>
      <dsp:txXfrm>
        <a:off x="359930" y="351638"/>
        <a:ext cx="338758" cy="174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AFE9D-CCA1-4A93-9691-FC978F9CE9A1}">
      <dsp:nvSpPr>
        <dsp:cNvPr id="0" name=""/>
        <dsp:cNvSpPr/>
      </dsp:nvSpPr>
      <dsp:spPr>
        <a:xfrm>
          <a:off x="7117" y="183553"/>
          <a:ext cx="691511" cy="69151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7E01F2-483A-4155-B3BF-14C3DB5E76A6}">
      <dsp:nvSpPr>
        <dsp:cNvPr id="0" name=""/>
        <dsp:cNvSpPr/>
      </dsp:nvSpPr>
      <dsp:spPr>
        <a:xfrm>
          <a:off x="239953" y="540248"/>
          <a:ext cx="225838" cy="116448"/>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311150">
            <a:lnSpc>
              <a:spcPct val="90000"/>
            </a:lnSpc>
            <a:spcBef>
              <a:spcPct val="0"/>
            </a:spcBef>
            <a:spcAft>
              <a:spcPct val="35000"/>
            </a:spcAft>
            <a:buNone/>
          </a:pPr>
          <a:r>
            <a:rPr lang="nb-NO" sz="700" kern="1200"/>
            <a:t> </a:t>
          </a:r>
          <a:endParaRPr lang="en-GB" sz="700" kern="1200"/>
        </a:p>
      </dsp:txBody>
      <dsp:txXfrm>
        <a:off x="239953" y="540248"/>
        <a:ext cx="225838" cy="116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FBD8C-1BD9-44D3-91C2-8814CE1EF1E9}">
      <dsp:nvSpPr>
        <dsp:cNvPr id="0" name=""/>
        <dsp:cNvSpPr/>
      </dsp:nvSpPr>
      <dsp:spPr>
        <a:xfrm>
          <a:off x="181407" y="4971"/>
          <a:ext cx="695803" cy="69580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06756-AAED-4952-B734-D5E78ADCB029}">
      <dsp:nvSpPr>
        <dsp:cNvPr id="0" name=""/>
        <dsp:cNvSpPr/>
      </dsp:nvSpPr>
      <dsp:spPr>
        <a:xfrm>
          <a:off x="359930" y="369281"/>
          <a:ext cx="338758" cy="174672"/>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nb-NO" sz="1100" kern="1200"/>
            <a:t> </a:t>
          </a:r>
          <a:endParaRPr lang="en-GB" sz="1100" kern="1200"/>
        </a:p>
      </dsp:txBody>
      <dsp:txXfrm>
        <a:off x="359930" y="369281"/>
        <a:ext cx="338758" cy="174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36D89-423D-4446-B477-AB475692CC3D}">
      <dsp:nvSpPr>
        <dsp:cNvPr id="0" name=""/>
        <dsp:cNvSpPr/>
      </dsp:nvSpPr>
      <dsp:spPr>
        <a:xfrm>
          <a:off x="28627" y="362331"/>
          <a:ext cx="1280473" cy="128047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7CEDB-8104-4451-ACE4-9C54728C8F31}">
      <dsp:nvSpPr>
        <dsp:cNvPr id="0" name=""/>
        <dsp:cNvSpPr/>
      </dsp:nvSpPr>
      <dsp:spPr>
        <a:xfrm>
          <a:off x="454827" y="1023303"/>
          <a:ext cx="428072" cy="220725"/>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endParaRPr lang="nb-NO" sz="600" kern="1200"/>
        </a:p>
        <a:p>
          <a:pPr marL="0" lvl="0" indent="0" algn="ctr" defTabSz="266700">
            <a:lnSpc>
              <a:spcPct val="90000"/>
            </a:lnSpc>
            <a:spcBef>
              <a:spcPct val="0"/>
            </a:spcBef>
            <a:spcAft>
              <a:spcPct val="35000"/>
            </a:spcAft>
            <a:buNone/>
          </a:pPr>
          <a:endParaRPr lang="en-GB" sz="600" kern="1200"/>
        </a:p>
      </dsp:txBody>
      <dsp:txXfrm>
        <a:off x="454827" y="1023303"/>
        <a:ext cx="428072" cy="220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FBD8C-1BD9-44D3-91C2-8814CE1EF1E9}">
      <dsp:nvSpPr>
        <dsp:cNvPr id="0" name=""/>
        <dsp:cNvSpPr/>
      </dsp:nvSpPr>
      <dsp:spPr>
        <a:xfrm>
          <a:off x="181407" y="4971"/>
          <a:ext cx="695803" cy="695803"/>
        </a:xfrm>
        <a:prstGeom prst="ellipse">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406756-AAED-4952-B734-D5E78ADCB029}">
      <dsp:nvSpPr>
        <dsp:cNvPr id="0" name=""/>
        <dsp:cNvSpPr/>
      </dsp:nvSpPr>
      <dsp:spPr>
        <a:xfrm>
          <a:off x="359930" y="369281"/>
          <a:ext cx="338758" cy="174672"/>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488950">
            <a:lnSpc>
              <a:spcPct val="90000"/>
            </a:lnSpc>
            <a:spcBef>
              <a:spcPct val="0"/>
            </a:spcBef>
            <a:spcAft>
              <a:spcPct val="35000"/>
            </a:spcAft>
            <a:buNone/>
          </a:pPr>
          <a:r>
            <a:rPr lang="nb-NO" sz="1100" kern="1200"/>
            <a:t> </a:t>
          </a:r>
          <a:endParaRPr lang="en-GB" sz="1100" kern="1200"/>
        </a:p>
      </dsp:txBody>
      <dsp:txXfrm>
        <a:off x="359930" y="369281"/>
        <a:ext cx="338758" cy="174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36D89-423D-4446-B477-AB475692CC3D}">
      <dsp:nvSpPr>
        <dsp:cNvPr id="0" name=""/>
        <dsp:cNvSpPr/>
      </dsp:nvSpPr>
      <dsp:spPr>
        <a:xfrm>
          <a:off x="28627" y="362331"/>
          <a:ext cx="1280473" cy="1280473"/>
        </a:xfrm>
        <a:prstGeom prst="ellipse">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7CEDB-8104-4451-ACE4-9C54728C8F31}">
      <dsp:nvSpPr>
        <dsp:cNvPr id="0" name=""/>
        <dsp:cNvSpPr/>
      </dsp:nvSpPr>
      <dsp:spPr>
        <a:xfrm>
          <a:off x="454827" y="1023303"/>
          <a:ext cx="428072" cy="220725"/>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66700">
            <a:lnSpc>
              <a:spcPct val="90000"/>
            </a:lnSpc>
            <a:spcBef>
              <a:spcPct val="0"/>
            </a:spcBef>
            <a:spcAft>
              <a:spcPct val="35000"/>
            </a:spcAft>
            <a:buNone/>
          </a:pPr>
          <a:endParaRPr lang="nb-NO" sz="600" kern="1200"/>
        </a:p>
        <a:p>
          <a:pPr marL="0" lvl="0" indent="0" algn="ctr" defTabSz="266700">
            <a:lnSpc>
              <a:spcPct val="90000"/>
            </a:lnSpc>
            <a:spcBef>
              <a:spcPct val="0"/>
            </a:spcBef>
            <a:spcAft>
              <a:spcPct val="35000"/>
            </a:spcAft>
            <a:buNone/>
          </a:pPr>
          <a:endParaRPr lang="en-GB" sz="600" kern="1200"/>
        </a:p>
      </dsp:txBody>
      <dsp:txXfrm>
        <a:off x="454827" y="1023303"/>
        <a:ext cx="428072" cy="2207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05AC0-15C7-4C17-8DA5-DC12B57EE6BB}">
      <dsp:nvSpPr>
        <dsp:cNvPr id="0" name=""/>
        <dsp:cNvSpPr/>
      </dsp:nvSpPr>
      <dsp:spPr>
        <a:xfrm>
          <a:off x="86627" y="1203"/>
          <a:ext cx="2426613" cy="1455968"/>
        </a:xfrm>
        <a:prstGeom prst="rect">
          <a:avLst/>
        </a:prstGeom>
        <a:solidFill>
          <a:schemeClr val="accent2">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JavaScript</a:t>
          </a:r>
        </a:p>
      </dsp:txBody>
      <dsp:txXfrm>
        <a:off x="86627" y="1203"/>
        <a:ext cx="2426613" cy="1455968"/>
      </dsp:txXfrm>
    </dsp:sp>
    <dsp:sp modelId="{EA9D6A59-FE30-4CE4-8962-A5DC289C214F}">
      <dsp:nvSpPr>
        <dsp:cNvPr id="0" name=""/>
        <dsp:cNvSpPr/>
      </dsp:nvSpPr>
      <dsp:spPr>
        <a:xfrm>
          <a:off x="2755902" y="1203"/>
          <a:ext cx="2426613" cy="1455968"/>
        </a:xfrm>
        <a:prstGeom prst="rect">
          <a:avLst/>
        </a:prstGeom>
        <a:solidFill>
          <a:schemeClr val="accent2">
            <a:hueOff val="-150771"/>
            <a:satOff val="0"/>
            <a:lumOff val="352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ASP.NET MVC</a:t>
          </a:r>
        </a:p>
      </dsp:txBody>
      <dsp:txXfrm>
        <a:off x="2755902" y="1203"/>
        <a:ext cx="2426613" cy="1455968"/>
      </dsp:txXfrm>
    </dsp:sp>
    <dsp:sp modelId="{1F4D2E0F-36CB-4213-A4D5-AB291272965C}">
      <dsp:nvSpPr>
        <dsp:cNvPr id="0" name=""/>
        <dsp:cNvSpPr/>
      </dsp:nvSpPr>
      <dsp:spPr>
        <a:xfrm>
          <a:off x="5425177" y="1203"/>
          <a:ext cx="2426613" cy="1455968"/>
        </a:xfrm>
        <a:prstGeom prst="rect">
          <a:avLst/>
        </a:prstGeom>
        <a:solidFill>
          <a:schemeClr val="accent2">
            <a:hueOff val="-301542"/>
            <a:satOff val="0"/>
            <a:lumOff val="7059"/>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.NET</a:t>
          </a:r>
        </a:p>
      </dsp:txBody>
      <dsp:txXfrm>
        <a:off x="5425177" y="1203"/>
        <a:ext cx="2426613" cy="1455968"/>
      </dsp:txXfrm>
    </dsp:sp>
    <dsp:sp modelId="{007B8280-AECF-4BC7-B561-1556349B11A1}">
      <dsp:nvSpPr>
        <dsp:cNvPr id="0" name=""/>
        <dsp:cNvSpPr/>
      </dsp:nvSpPr>
      <dsp:spPr>
        <a:xfrm>
          <a:off x="8094451" y="1203"/>
          <a:ext cx="2426613" cy="1455968"/>
        </a:xfrm>
        <a:prstGeom prst="rect">
          <a:avLst/>
        </a:prstGeom>
        <a:solidFill>
          <a:schemeClr val="accent2">
            <a:hueOff val="-452313"/>
            <a:satOff val="0"/>
            <a:lumOff val="1058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Ruby</a:t>
          </a:r>
        </a:p>
      </dsp:txBody>
      <dsp:txXfrm>
        <a:off x="8094451" y="1203"/>
        <a:ext cx="2426613" cy="1455968"/>
      </dsp:txXfrm>
    </dsp:sp>
    <dsp:sp modelId="{A201EB13-4586-438A-89BA-97450DC06516}">
      <dsp:nvSpPr>
        <dsp:cNvPr id="0" name=""/>
        <dsp:cNvSpPr/>
      </dsp:nvSpPr>
      <dsp:spPr>
        <a:xfrm>
          <a:off x="86627" y="1699832"/>
          <a:ext cx="2426613" cy="1455968"/>
        </a:xfrm>
        <a:prstGeom prst="rect">
          <a:avLst/>
        </a:prstGeom>
        <a:solidFill>
          <a:schemeClr val="accent2">
            <a:hueOff val="-603083"/>
            <a:satOff val="0"/>
            <a:lumOff val="14118"/>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Python</a:t>
          </a:r>
        </a:p>
      </dsp:txBody>
      <dsp:txXfrm>
        <a:off x="86627" y="1699832"/>
        <a:ext cx="2426613" cy="1455968"/>
      </dsp:txXfrm>
    </dsp:sp>
    <dsp:sp modelId="{002ED387-87AE-4DE8-9AE0-1B3FD725A3BF}">
      <dsp:nvSpPr>
        <dsp:cNvPr id="0" name=""/>
        <dsp:cNvSpPr/>
      </dsp:nvSpPr>
      <dsp:spPr>
        <a:xfrm>
          <a:off x="2755902" y="1699832"/>
          <a:ext cx="2426613" cy="1455968"/>
        </a:xfrm>
        <a:prstGeom prst="rect">
          <a:avLst/>
        </a:prstGeom>
        <a:solidFill>
          <a:schemeClr val="accent2">
            <a:hueOff val="-753854"/>
            <a:satOff val="0"/>
            <a:lumOff val="1764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iOS</a:t>
          </a:r>
        </a:p>
      </dsp:txBody>
      <dsp:txXfrm>
        <a:off x="2755902" y="1699832"/>
        <a:ext cx="2426613" cy="1455968"/>
      </dsp:txXfrm>
    </dsp:sp>
    <dsp:sp modelId="{D177A0AC-ABD0-4059-B396-A591A82DFC31}">
      <dsp:nvSpPr>
        <dsp:cNvPr id="0" name=""/>
        <dsp:cNvSpPr/>
      </dsp:nvSpPr>
      <dsp:spPr>
        <a:xfrm>
          <a:off x="5425177" y="1699832"/>
          <a:ext cx="2426613" cy="1455968"/>
        </a:xfrm>
        <a:prstGeom prst="rect">
          <a:avLst/>
        </a:prstGeom>
        <a:solidFill>
          <a:schemeClr val="accent2">
            <a:hueOff val="-904625"/>
            <a:satOff val="0"/>
            <a:lumOff val="21177"/>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UWP</a:t>
          </a:r>
        </a:p>
      </dsp:txBody>
      <dsp:txXfrm>
        <a:off x="5425177" y="1699832"/>
        <a:ext cx="2426613" cy="1455968"/>
      </dsp:txXfrm>
    </dsp:sp>
    <dsp:sp modelId="{F9C39AB2-E2E5-4683-9CF2-432A5111AD50}">
      <dsp:nvSpPr>
        <dsp:cNvPr id="0" name=""/>
        <dsp:cNvSpPr/>
      </dsp:nvSpPr>
      <dsp:spPr>
        <a:xfrm>
          <a:off x="8094451" y="1699832"/>
          <a:ext cx="2426613" cy="1455968"/>
        </a:xfrm>
        <a:prstGeom prst="rect">
          <a:avLst/>
        </a:prstGeom>
        <a:solidFill>
          <a:schemeClr val="accent2">
            <a:hueOff val="-1055396"/>
            <a:satOff val="0"/>
            <a:lumOff val="2470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Android</a:t>
          </a:r>
        </a:p>
      </dsp:txBody>
      <dsp:txXfrm>
        <a:off x="8094451" y="1699832"/>
        <a:ext cx="2426613" cy="1455968"/>
      </dsp:txXfrm>
    </dsp:sp>
    <dsp:sp modelId="{6B60DDF7-E61B-418D-BE31-8FCEB74476E6}">
      <dsp:nvSpPr>
        <dsp:cNvPr id="0" name=""/>
        <dsp:cNvSpPr/>
      </dsp:nvSpPr>
      <dsp:spPr>
        <a:xfrm>
          <a:off x="2755902" y="3398462"/>
          <a:ext cx="2426613" cy="1455968"/>
        </a:xfrm>
        <a:prstGeom prst="rect">
          <a:avLst/>
        </a:prstGeom>
        <a:solidFill>
          <a:schemeClr val="accent2">
            <a:hueOff val="-1206167"/>
            <a:satOff val="0"/>
            <a:lumOff val="2823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Angular</a:t>
          </a:r>
        </a:p>
      </dsp:txBody>
      <dsp:txXfrm>
        <a:off x="2755902" y="3398462"/>
        <a:ext cx="2426613" cy="1455968"/>
      </dsp:txXfrm>
    </dsp:sp>
    <dsp:sp modelId="{71DEED57-C93E-408A-A40B-4D67341E941C}">
      <dsp:nvSpPr>
        <dsp:cNvPr id="0" name=""/>
        <dsp:cNvSpPr/>
      </dsp:nvSpPr>
      <dsp:spPr>
        <a:xfrm>
          <a:off x="5425177" y="3398462"/>
          <a:ext cx="2426613" cy="1455968"/>
        </a:xfrm>
        <a:prstGeom prst="rect">
          <a:avLst/>
        </a:prstGeom>
        <a:solidFill>
          <a:schemeClr val="accent2">
            <a:hueOff val="-1356938"/>
            <a:satOff val="0"/>
            <a:lumOff val="3176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Xamarin</a:t>
          </a:r>
        </a:p>
      </dsp:txBody>
      <dsp:txXfrm>
        <a:off x="5425177" y="3398462"/>
        <a:ext cx="2426613" cy="1455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284B9-E600-4355-8801-7DFD7304651B}">
      <dsp:nvSpPr>
        <dsp:cNvPr id="0" name=""/>
        <dsp:cNvSpPr/>
      </dsp:nvSpPr>
      <dsp:spPr>
        <a:xfrm rot="5400000">
          <a:off x="4613807" y="-1949255"/>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Embedded web application</a:t>
          </a:r>
        </a:p>
        <a:p>
          <a:pPr marL="114300" lvl="1" indent="-114300" algn="l" defTabSz="577850">
            <a:lnSpc>
              <a:spcPct val="90000"/>
            </a:lnSpc>
            <a:spcBef>
              <a:spcPct val="0"/>
            </a:spcBef>
            <a:spcAft>
              <a:spcPct val="15000"/>
            </a:spcAft>
            <a:buChar char="•"/>
          </a:pPr>
          <a:r>
            <a:rPr lang="en-US" sz="1300" kern="1200" dirty="0"/>
            <a:t>Includes APIs for interacting with Teams client</a:t>
          </a:r>
        </a:p>
      </dsp:txBody>
      <dsp:txXfrm rot="-5400000">
        <a:off x="2592535" y="99667"/>
        <a:ext cx="4581301" cy="511106"/>
      </dsp:txXfrm>
    </dsp:sp>
    <dsp:sp modelId="{05BAC773-E144-4302-9847-5A7F6B903DB7}">
      <dsp:nvSpPr>
        <dsp:cNvPr id="0" name=""/>
        <dsp:cNvSpPr/>
      </dsp:nvSpPr>
      <dsp:spPr>
        <a:xfrm>
          <a:off x="0" y="1216"/>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Tabs</a:t>
          </a:r>
        </a:p>
      </dsp:txBody>
      <dsp:txXfrm>
        <a:off x="34562" y="35778"/>
        <a:ext cx="2523410" cy="638883"/>
      </dsp:txXfrm>
    </dsp:sp>
    <dsp:sp modelId="{E55666B7-8EF5-4378-8E13-410802D11294}">
      <dsp:nvSpPr>
        <dsp:cNvPr id="0" name=""/>
        <dsp:cNvSpPr/>
      </dsp:nvSpPr>
      <dsp:spPr>
        <a:xfrm rot="5400000">
          <a:off x="4613807" y="-1205847"/>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Supports any bot using  Microsoft Bot Framework</a:t>
          </a:r>
        </a:p>
        <a:p>
          <a:pPr marL="114300" lvl="1" indent="-114300" algn="l" defTabSz="577850">
            <a:lnSpc>
              <a:spcPct val="90000"/>
            </a:lnSpc>
            <a:spcBef>
              <a:spcPct val="0"/>
            </a:spcBef>
            <a:spcAft>
              <a:spcPct val="15000"/>
            </a:spcAft>
            <a:buChar char="•"/>
          </a:pPr>
          <a:r>
            <a:rPr lang="en-US" sz="1300" kern="1200" dirty="0"/>
            <a:t>Support 1:1 and </a:t>
          </a:r>
          <a:r>
            <a:rPr lang="en-US" sz="1300" kern="1200"/>
            <a:t>Channel interactions </a:t>
          </a:r>
          <a:endParaRPr lang="en-US" sz="1300" kern="1200" dirty="0"/>
        </a:p>
      </dsp:txBody>
      <dsp:txXfrm rot="-5400000">
        <a:off x="2592535" y="843075"/>
        <a:ext cx="4581301" cy="511106"/>
      </dsp:txXfrm>
    </dsp:sp>
    <dsp:sp modelId="{16752E9F-2350-4B66-928C-20B0597D9894}">
      <dsp:nvSpPr>
        <dsp:cNvPr id="0" name=""/>
        <dsp:cNvSpPr/>
      </dsp:nvSpPr>
      <dsp:spPr>
        <a:xfrm>
          <a:off x="0" y="744624"/>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Bots</a:t>
          </a:r>
        </a:p>
      </dsp:txBody>
      <dsp:txXfrm>
        <a:off x="34562" y="779186"/>
        <a:ext cx="2523410" cy="638883"/>
      </dsp:txXfrm>
    </dsp:sp>
    <dsp:sp modelId="{D0ED30F9-B336-4BA6-9797-A2EA34F64B7D}">
      <dsp:nvSpPr>
        <dsp:cNvPr id="0" name=""/>
        <dsp:cNvSpPr/>
      </dsp:nvSpPr>
      <dsp:spPr>
        <a:xfrm rot="5400000">
          <a:off x="4613807" y="-462439"/>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Same Connectors used by Outlook and Modern Groups</a:t>
          </a:r>
        </a:p>
        <a:p>
          <a:pPr marL="114300" lvl="1" indent="-114300" algn="l" defTabSz="577850">
            <a:lnSpc>
              <a:spcPct val="90000"/>
            </a:lnSpc>
            <a:spcBef>
              <a:spcPct val="0"/>
            </a:spcBef>
            <a:spcAft>
              <a:spcPct val="15000"/>
            </a:spcAft>
            <a:buChar char="•"/>
          </a:pPr>
          <a:r>
            <a:rPr lang="en-US" sz="1300" kern="1200" dirty="0"/>
            <a:t>Configured by Channel</a:t>
          </a:r>
        </a:p>
      </dsp:txBody>
      <dsp:txXfrm rot="-5400000">
        <a:off x="2592535" y="1586483"/>
        <a:ext cx="4581301" cy="511106"/>
      </dsp:txXfrm>
    </dsp:sp>
    <dsp:sp modelId="{6EE5B4EC-1CA7-4347-8AF1-CDD55D66E14A}">
      <dsp:nvSpPr>
        <dsp:cNvPr id="0" name=""/>
        <dsp:cNvSpPr/>
      </dsp:nvSpPr>
      <dsp:spPr>
        <a:xfrm>
          <a:off x="0" y="1488032"/>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Connectors</a:t>
          </a:r>
        </a:p>
      </dsp:txBody>
      <dsp:txXfrm>
        <a:off x="34562" y="1522594"/>
        <a:ext cx="2523410" cy="638883"/>
      </dsp:txXfrm>
    </dsp:sp>
    <dsp:sp modelId="{3FE3B513-4D83-4489-9642-E89732208EB0}">
      <dsp:nvSpPr>
        <dsp:cNvPr id="0" name=""/>
        <dsp:cNvSpPr/>
      </dsp:nvSpPr>
      <dsp:spPr>
        <a:xfrm rot="5400000">
          <a:off x="4613807" y="280969"/>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Extends the existing composition area</a:t>
          </a:r>
        </a:p>
        <a:p>
          <a:pPr marL="114300" lvl="1" indent="-114300" algn="l" defTabSz="577850">
            <a:lnSpc>
              <a:spcPct val="90000"/>
            </a:lnSpc>
            <a:spcBef>
              <a:spcPct val="0"/>
            </a:spcBef>
            <a:spcAft>
              <a:spcPct val="15000"/>
            </a:spcAft>
            <a:buChar char="•"/>
          </a:pPr>
          <a:r>
            <a:rPr lang="en-US" sz="1300" kern="1200" dirty="0"/>
            <a:t>Conical example would be inserting a GIF</a:t>
          </a:r>
        </a:p>
      </dsp:txBody>
      <dsp:txXfrm rot="-5400000">
        <a:off x="2592535" y="2329891"/>
        <a:ext cx="4581301" cy="511106"/>
      </dsp:txXfrm>
    </dsp:sp>
    <dsp:sp modelId="{6A51E6DC-3974-4A09-8FA6-4E670F4366B4}">
      <dsp:nvSpPr>
        <dsp:cNvPr id="0" name=""/>
        <dsp:cNvSpPr/>
      </dsp:nvSpPr>
      <dsp:spPr>
        <a:xfrm>
          <a:off x="0" y="2231440"/>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Compose</a:t>
          </a:r>
        </a:p>
      </dsp:txBody>
      <dsp:txXfrm>
        <a:off x="34562" y="2266002"/>
        <a:ext cx="2523410" cy="638883"/>
      </dsp:txXfrm>
    </dsp:sp>
    <dsp:sp modelId="{B5330D4E-3257-4B10-A3EC-F5272236EE60}">
      <dsp:nvSpPr>
        <dsp:cNvPr id="0" name=""/>
        <dsp:cNvSpPr/>
      </dsp:nvSpPr>
      <dsp:spPr>
        <a:xfrm rot="5400000">
          <a:off x="4613807" y="1024377"/>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Surfaces application notifications directly within the Teams activity feed</a:t>
          </a:r>
        </a:p>
      </dsp:txBody>
      <dsp:txXfrm rot="-5400000">
        <a:off x="2592535" y="3073299"/>
        <a:ext cx="4581301" cy="511106"/>
      </dsp:txXfrm>
    </dsp:sp>
    <dsp:sp modelId="{DFBC2EEF-6250-4DC8-AB0A-054B70B871F0}">
      <dsp:nvSpPr>
        <dsp:cNvPr id="0" name=""/>
        <dsp:cNvSpPr/>
      </dsp:nvSpPr>
      <dsp:spPr>
        <a:xfrm>
          <a:off x="0" y="2974848"/>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Activity Feed</a:t>
          </a:r>
        </a:p>
      </dsp:txBody>
      <dsp:txXfrm>
        <a:off x="34562" y="3009410"/>
        <a:ext cx="2523410" cy="638883"/>
      </dsp:txXfrm>
    </dsp:sp>
    <dsp:sp modelId="{46391AEA-9275-4AB5-9964-E0A13654FB08}">
      <dsp:nvSpPr>
        <dsp:cNvPr id="0" name=""/>
        <dsp:cNvSpPr/>
      </dsp:nvSpPr>
      <dsp:spPr>
        <a:xfrm rot="5400000">
          <a:off x="4613807" y="1767785"/>
          <a:ext cx="566406" cy="460895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Bundled bots, tabs, connectors and compose extensions packaged as a single application</a:t>
          </a:r>
        </a:p>
      </dsp:txBody>
      <dsp:txXfrm rot="-5400000">
        <a:off x="2592535" y="3816707"/>
        <a:ext cx="4581301" cy="511106"/>
      </dsp:txXfrm>
    </dsp:sp>
    <dsp:sp modelId="{69A87C45-6CCE-4E32-996C-172A111945CA}">
      <dsp:nvSpPr>
        <dsp:cNvPr id="0" name=""/>
        <dsp:cNvSpPr/>
      </dsp:nvSpPr>
      <dsp:spPr>
        <a:xfrm>
          <a:off x="0" y="3718257"/>
          <a:ext cx="2592534" cy="70800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Apps</a:t>
          </a:r>
        </a:p>
      </dsp:txBody>
      <dsp:txXfrm>
        <a:off x="34562" y="3752819"/>
        <a:ext cx="2523410" cy="638883"/>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3E312-6CA4-4520-AAF7-D9F5AA090000}" type="datetimeFigureOut">
              <a:rPr lang="en-US" smtClean="0"/>
              <a:t>9/19/2017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32041-5424-4B5B-ADE5-9D2ED6C3D61F}" type="slidenum">
              <a:rPr lang="en-US" smtClean="0"/>
              <a:t>‹#›</a:t>
            </a:fld>
            <a:endParaRPr lang="en-US"/>
          </a:p>
        </p:txBody>
      </p:sp>
    </p:spTree>
    <p:extLst>
      <p:ext uri="{BB962C8B-B14F-4D97-AF65-F5344CB8AC3E}">
        <p14:creationId xmlns:p14="http://schemas.microsoft.com/office/powerpoint/2010/main" val="836002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2EDE2-D073-4F7E-A469-E134256712C5}"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7648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Objective: Double click on collaboration in each Office 365 application</a:t>
            </a:r>
            <a:endParaRPr lang="en-US">
              <a:effectLst/>
            </a:endParaRPr>
          </a:p>
          <a:p>
            <a:r>
              <a:rPr lang="en-US" sz="1200" kern="1200">
                <a:solidFill>
                  <a:schemeClr val="tx1"/>
                </a:solidFill>
                <a:effectLst/>
                <a:latin typeface="+mn-lt"/>
                <a:ea typeface="+mn-ea"/>
                <a:cs typeface="+mn-cs"/>
              </a:rPr>
              <a:t>Outlook is our hero for email and calendaring</a:t>
            </a:r>
            <a:endParaRPr lang="en-US">
              <a:effectLst/>
            </a:endParaRPr>
          </a:p>
          <a:p>
            <a:pPr lvl="1"/>
            <a:r>
              <a:rPr lang="en-US" sz="1200" kern="1200">
                <a:solidFill>
                  <a:schemeClr val="tx1"/>
                </a:solidFill>
                <a:effectLst/>
                <a:latin typeface="+mn-lt"/>
                <a:ea typeface="+mn-ea"/>
                <a:cs typeface="+mn-cs"/>
              </a:rPr>
              <a:t>Not the same old email</a:t>
            </a:r>
          </a:p>
          <a:p>
            <a:pPr lvl="2"/>
            <a:r>
              <a:rPr lang="en-US" sz="1200" kern="1200">
                <a:solidFill>
                  <a:schemeClr val="tx1"/>
                </a:solidFill>
                <a:effectLst/>
                <a:latin typeface="+mn-lt"/>
                <a:ea typeface="+mn-ea"/>
                <a:cs typeface="+mn-cs"/>
              </a:rPr>
              <a:t>Focused inbox</a:t>
            </a:r>
          </a:p>
          <a:p>
            <a:pPr lvl="2"/>
            <a:r>
              <a:rPr lang="en-US" sz="1200" kern="1200">
                <a:solidFill>
                  <a:schemeClr val="tx1"/>
                </a:solidFill>
                <a:effectLst/>
                <a:latin typeface="+mn-lt"/>
                <a:ea typeface="+mn-ea"/>
                <a:cs typeface="+mn-cs"/>
              </a:rPr>
              <a:t>Cloud attachments, @ mentions</a:t>
            </a:r>
          </a:p>
          <a:p>
            <a:pPr lvl="2"/>
            <a:r>
              <a:rPr lang="en-US" sz="1200" kern="1200">
                <a:solidFill>
                  <a:schemeClr val="tx1"/>
                </a:solidFill>
                <a:effectLst/>
                <a:latin typeface="+mn-lt"/>
                <a:ea typeface="+mn-ea"/>
                <a:cs typeface="+mn-cs"/>
              </a:rPr>
              <a:t>Group inbox, go beyond DLs - also gives new members a full history</a:t>
            </a:r>
          </a:p>
          <a:p>
            <a:pPr lvl="1"/>
            <a:r>
              <a:rPr lang="en-US" sz="1200" kern="1200">
                <a:solidFill>
                  <a:schemeClr val="tx1"/>
                </a:solidFill>
                <a:effectLst/>
                <a:latin typeface="+mn-lt"/>
                <a:ea typeface="+mn-ea"/>
                <a:cs typeface="+mn-cs"/>
              </a:rPr>
              <a:t>First class mobile experience</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63EE00E-384D-4063-9205-16D3C992F8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9291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Next, create, sharing and find content with Office client </a:t>
            </a:r>
          </a:p>
          <a:p>
            <a:r>
              <a:rPr lang="en-US">
                <a:effectLst/>
              </a:rPr>
              <a:t>Co-author together, lot of people don't know that we have co-</a:t>
            </a:r>
            <a:r>
              <a:rPr lang="en-US" err="1">
                <a:effectLst/>
              </a:rPr>
              <a:t>auth</a:t>
            </a:r>
            <a:r>
              <a:rPr lang="en-US">
                <a:effectLst/>
              </a:rPr>
              <a:t> across mobile, client and web</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1A5521B-9A1A-4F81-9B7F-2E79A27FE04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987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Continuing to invest and innovate in SharePoint</a:t>
            </a:r>
          </a:p>
          <a:p>
            <a:r>
              <a:rPr lang="en-US">
                <a:effectLst/>
              </a:rPr>
              <a:t>Intranet in your pocket</a:t>
            </a:r>
          </a:p>
          <a:p>
            <a:r>
              <a:rPr lang="en-US">
                <a:effectLst/>
              </a:rPr>
              <a:t>New UI design</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43E7228-074A-40C1-8735-287352BEB4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2891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of my favorites, Yammer, social network built for work</a:t>
            </a:r>
            <a:endParaRPr lang="en-US" sz="900">
              <a:effectLst/>
            </a:endParaRPr>
          </a:p>
          <a:p>
            <a:r>
              <a:rPr lang="en-US" sz="1200" kern="1200">
                <a:solidFill>
                  <a:schemeClr val="tx1"/>
                </a:solidFill>
                <a:effectLst/>
                <a:latin typeface="+mn-lt"/>
                <a:ea typeface="+mn-ea"/>
                <a:cs typeface="+mn-cs"/>
              </a:rPr>
              <a:t>Foster open discussions across your company</a:t>
            </a:r>
            <a:endParaRPr lang="en-US" sz="900">
              <a:effectLst/>
            </a:endParaRPr>
          </a:p>
          <a:p>
            <a:r>
              <a:rPr lang="en-US" sz="1200" kern="1200" err="1">
                <a:solidFill>
                  <a:schemeClr val="tx1"/>
                </a:solidFill>
                <a:effectLst/>
                <a:latin typeface="+mn-lt"/>
                <a:ea typeface="+mn-ea"/>
                <a:cs typeface="+mn-cs"/>
              </a:rPr>
              <a:t>Unicef</a:t>
            </a:r>
            <a:r>
              <a:rPr lang="en-US" sz="1200" kern="1200">
                <a:solidFill>
                  <a:schemeClr val="tx1"/>
                </a:solidFill>
                <a:effectLst/>
                <a:latin typeface="+mn-lt"/>
                <a:ea typeface="+mn-ea"/>
                <a:cs typeface="+mn-cs"/>
              </a:rPr>
              <a:t> quote - best ideas come from </a:t>
            </a:r>
            <a:r>
              <a:rPr lang="en-US" sz="1200" kern="1200" err="1">
                <a:solidFill>
                  <a:schemeClr val="tx1"/>
                </a:solidFill>
                <a:effectLst/>
                <a:latin typeface="+mn-lt"/>
                <a:ea typeface="+mn-ea"/>
                <a:cs typeface="+mn-cs"/>
              </a:rPr>
              <a:t>ppl</a:t>
            </a:r>
            <a:r>
              <a:rPr lang="en-US" sz="1200" kern="1200">
                <a:solidFill>
                  <a:schemeClr val="tx1"/>
                </a:solidFill>
                <a:effectLst/>
                <a:latin typeface="+mn-lt"/>
                <a:ea typeface="+mn-ea"/>
                <a:cs typeface="+mn-cs"/>
              </a:rPr>
              <a:t> who don't normally work together</a:t>
            </a:r>
            <a:endParaRPr lang="en-US" sz="900" kern="0">
              <a:solidFill>
                <a:sysClr val="windowText" lastClr="000000"/>
              </a:solidFill>
              <a:cs typeface="Bodoni Std Bold Italic"/>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0B00B16-0823-4514-9F16-69195B464AF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8771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Segoe UI" panose="020B0502040204020203" pitchFamily="34" charset="0"/>
                <a:ea typeface="+mn-ea"/>
                <a:cs typeface="+mn-cs"/>
                <a:sym typeface="Segoe UI" panose="020B0502040204020203" pitchFamily="34" charset="0"/>
              </a:rPr>
              <a:t>Take a closer look at Analytics capabilities in E5</a:t>
            </a:r>
          </a:p>
          <a:p>
            <a:r>
              <a:rPr lang="en-US" sz="1200" b="1" kern="1200">
                <a:solidFill>
                  <a:schemeClr val="tx1"/>
                </a:solidFill>
                <a:effectLst/>
                <a:latin typeface="Segoe UI" panose="020B0502040204020203" pitchFamily="34" charset="0"/>
                <a:ea typeface="+mn-ea"/>
                <a:cs typeface="+mn-cs"/>
                <a:sym typeface="Segoe UI" panose="020B0502040204020203" pitchFamily="34" charset="0"/>
              </a:rPr>
              <a:t>Power BI </a:t>
            </a:r>
            <a:r>
              <a:rPr lang="en-US" sz="1200" b="0" kern="1200">
                <a:solidFill>
                  <a:schemeClr val="tx1"/>
                </a:solidFill>
                <a:effectLst/>
                <a:latin typeface="Segoe UI" panose="020B0502040204020203" pitchFamily="34" charset="0"/>
                <a:ea typeface="+mn-ea"/>
                <a:cs typeface="+mn-cs"/>
                <a:sym typeface="Segoe UI" panose="020B0502040204020203" pitchFamily="34" charset="0"/>
              </a:rPr>
              <a:t>transforms your company’s data into rich visuals and analytics, so you can focus on what matters to you. Stay in the know, spot trends as they happen, and push your business further. With Power BI, you can:</a:t>
            </a: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sym typeface="Segoe UI" panose="020B0502040204020203" pitchFamily="34" charset="0"/>
              </a:rPr>
              <a:t>Get an end-to-end view off what is happening</a:t>
            </a: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sym typeface="Segoe UI" panose="020B0502040204020203" pitchFamily="34" charset="0"/>
              </a:rPr>
              <a:t>Manage multiple data sources</a:t>
            </a:r>
          </a:p>
          <a:p>
            <a:pPr marL="171450" lvl="0" indent="-171450">
              <a:buFont typeface="Arial" panose="020B0604020202020204" pitchFamily="34" charset="0"/>
              <a:buChar char="•"/>
            </a:pPr>
            <a:r>
              <a:rPr lang="en-US" sz="1200" kern="1200">
                <a:solidFill>
                  <a:schemeClr val="tx1"/>
                </a:solidFill>
                <a:effectLst/>
                <a:latin typeface="Segoe UI" panose="020B0502040204020203" pitchFamily="34" charset="0"/>
                <a:ea typeface="+mn-ea"/>
                <a:cs typeface="+mn-cs"/>
                <a:sym typeface="Segoe UI" panose="020B0502040204020203" pitchFamily="34" charset="0"/>
              </a:rPr>
              <a:t>Make the right data available to the right users at the right time</a:t>
            </a:r>
          </a:p>
          <a:p>
            <a:r>
              <a:rPr lang="en-US" sz="1200" kern="1200">
                <a:solidFill>
                  <a:schemeClr val="tx1"/>
                </a:solidFill>
                <a:effectLst/>
                <a:latin typeface="Segoe UI" panose="020B0502040204020203" pitchFamily="34" charset="0"/>
                <a:ea typeface="+mn-ea"/>
                <a:cs typeface="+mn-cs"/>
                <a:sym typeface="Segoe UI" panose="020B0502040204020203" pitchFamily="34" charset="0"/>
              </a:rPr>
              <a:t>In</a:t>
            </a:r>
            <a:r>
              <a:rPr lang="en-US" sz="1200" kern="1200" baseline="0">
                <a:solidFill>
                  <a:schemeClr val="tx1"/>
                </a:solidFill>
                <a:effectLst/>
                <a:latin typeface="Segoe UI" panose="020B0502040204020203" pitchFamily="34" charset="0"/>
                <a:ea typeface="+mn-ea"/>
                <a:cs typeface="+mn-cs"/>
                <a:sym typeface="Segoe UI" panose="020B0502040204020203" pitchFamily="34" charset="0"/>
              </a:rPr>
              <a:t> addition, w</a:t>
            </a:r>
            <a:r>
              <a:rPr lang="en-US" sz="1200" kern="1200">
                <a:solidFill>
                  <a:schemeClr val="tx1"/>
                </a:solidFill>
                <a:effectLst/>
                <a:latin typeface="Segoe UI" panose="020B0502040204020203" pitchFamily="34" charset="0"/>
                <a:ea typeface="+mn-ea"/>
                <a:cs typeface="+mn-cs"/>
                <a:sym typeface="Segoe UI" panose="020B0502040204020203" pitchFamily="34" charset="0"/>
              </a:rPr>
              <a:t>ith out-of-the-box Power BI content packs for popular services such as Salesforce, QuickBooks Online, </a:t>
            </a:r>
            <a:r>
              <a:rPr lang="en-US" sz="1200" kern="1200" err="1">
                <a:solidFill>
                  <a:schemeClr val="tx1"/>
                </a:solidFill>
                <a:effectLst/>
                <a:latin typeface="Segoe UI" panose="020B0502040204020203" pitchFamily="34" charset="0"/>
                <a:ea typeface="+mn-ea"/>
                <a:cs typeface="+mn-cs"/>
                <a:sym typeface="Segoe UI" panose="020B0502040204020203" pitchFamily="34" charset="0"/>
              </a:rPr>
              <a:t>Marketo</a:t>
            </a:r>
            <a:r>
              <a:rPr lang="en-US" sz="1200" kern="1200">
                <a:solidFill>
                  <a:schemeClr val="tx1"/>
                </a:solidFill>
                <a:effectLst/>
                <a:latin typeface="Segoe UI" panose="020B0502040204020203" pitchFamily="34" charset="0"/>
                <a:ea typeface="+mn-ea"/>
                <a:cs typeface="+mn-cs"/>
                <a:sym typeface="Segoe UI" panose="020B0502040204020203" pitchFamily="34" charset="0"/>
              </a:rPr>
              <a:t>, you can create data visualizations in just minutes. You can also publish data from Excel 2016 to Power BI, making it even easier to share data and insights. </a:t>
            </a:r>
          </a:p>
          <a:p>
            <a:endParaRPr lang="en-US" sz="1200" kern="1200">
              <a:solidFill>
                <a:schemeClr val="tx1"/>
              </a:solidFill>
              <a:effectLst/>
              <a:latin typeface="Segoe UI" panose="020B0502040204020203" pitchFamily="34" charset="0"/>
              <a:ea typeface="+mn-ea"/>
              <a:cs typeface="+mn-cs"/>
              <a:sym typeface="Segoe UI" panose="020B0502040204020203" pitchFamily="34" charset="0"/>
            </a:endParaRPr>
          </a:p>
          <a:p>
            <a:r>
              <a:rPr lang="en-US" sz="1200" b="1" kern="1200" err="1">
                <a:solidFill>
                  <a:schemeClr val="tx1"/>
                </a:solidFill>
                <a:effectLst/>
                <a:latin typeface="Segoe UI" panose="020B0502040204020203" pitchFamily="34" charset="0"/>
                <a:ea typeface="+mn-ea"/>
                <a:cs typeface="+mn-cs"/>
                <a:sym typeface="Segoe UI" panose="020B0502040204020203" pitchFamily="34" charset="0"/>
              </a:rPr>
              <a:t>MyAnalytics</a:t>
            </a:r>
            <a:r>
              <a:rPr lang="en-US" sz="1200" b="1" kern="1200">
                <a:solidFill>
                  <a:schemeClr val="tx1"/>
                </a:solidFill>
                <a:effectLst/>
                <a:latin typeface="Segoe UI" panose="020B0502040204020203" pitchFamily="34" charset="0"/>
                <a:ea typeface="+mn-ea"/>
                <a:cs typeface="+mn-cs"/>
                <a:sym typeface="Segoe UI" panose="020B0502040204020203" pitchFamily="34" charset="0"/>
              </a:rPr>
              <a:t> (formerly Delve Analytics) </a:t>
            </a:r>
            <a:r>
              <a:rPr lang="en-US" sz="1200" kern="1200">
                <a:solidFill>
                  <a:schemeClr val="tx1"/>
                </a:solidFill>
                <a:effectLst/>
                <a:latin typeface="Segoe UI" panose="020B0502040204020203" pitchFamily="34" charset="0"/>
                <a:ea typeface="+mn-ea"/>
                <a:cs typeface="+mn-cs"/>
                <a:sym typeface="Segoe UI" panose="020B0502040204020203" pitchFamily="34" charset="0"/>
              </a:rPr>
              <a:t>helps you understand time management, business efficiency, and organizational collaboration patterns by using big data and behavioral analytics to reveal how activities drive business outcomes. Everyone from individual employees to team leaders and managers can use </a:t>
            </a:r>
            <a:r>
              <a:rPr lang="en-US" sz="1200" kern="1200" err="1">
                <a:solidFill>
                  <a:schemeClr val="tx1"/>
                </a:solidFill>
                <a:effectLst/>
                <a:latin typeface="Segoe UI" panose="020B0502040204020203" pitchFamily="34" charset="0"/>
                <a:ea typeface="+mn-ea"/>
                <a:cs typeface="+mn-cs"/>
                <a:sym typeface="Segoe UI" panose="020B0502040204020203" pitchFamily="34" charset="0"/>
              </a:rPr>
              <a:t>MyAnalytics</a:t>
            </a:r>
            <a:r>
              <a:rPr lang="en-US" sz="1200" kern="1200">
                <a:solidFill>
                  <a:schemeClr val="tx1"/>
                </a:solidFill>
                <a:effectLst/>
                <a:latin typeface="Segoe UI" panose="020B0502040204020203" pitchFamily="34" charset="0"/>
                <a:ea typeface="+mn-ea"/>
                <a:cs typeface="+mn-cs"/>
                <a:sym typeface="Segoe UI" panose="020B0502040204020203" pitchFamily="34" charset="0"/>
              </a:rPr>
              <a:t> to monitor patterns and find ways to get time back and spend it more effectively.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err="1">
                <a:solidFill>
                  <a:schemeClr val="tx1"/>
                </a:solidFill>
                <a:effectLst/>
                <a:latin typeface="Segoe UI" panose="020B0502040204020203" pitchFamily="34" charset="0"/>
                <a:ea typeface="+mn-ea"/>
                <a:cs typeface="+mn-cs"/>
                <a:sym typeface="Segoe UI" panose="020B0502040204020203" pitchFamily="34" charset="0"/>
              </a:rPr>
              <a:t>MyAnalytics</a:t>
            </a:r>
            <a:r>
              <a:rPr lang="en-US" sz="1200" b="1" kern="1200">
                <a:solidFill>
                  <a:schemeClr val="tx1"/>
                </a:solidFill>
                <a:effectLst/>
                <a:latin typeface="Segoe UI" panose="020B0502040204020203" pitchFamily="34" charset="0"/>
                <a:ea typeface="+mn-ea"/>
                <a:cs typeface="+mn-cs"/>
                <a:sym typeface="Segoe UI" panose="020B0502040204020203" pitchFamily="34" charset="0"/>
              </a:rPr>
              <a:t> Personal Dashboard </a:t>
            </a:r>
            <a:r>
              <a:rPr lang="en-US" sz="1200" kern="1200">
                <a:solidFill>
                  <a:schemeClr val="tx1"/>
                </a:solidFill>
                <a:effectLst/>
                <a:latin typeface="Segoe UI" panose="020B0502040204020203" pitchFamily="34" charset="0"/>
                <a:ea typeface="+mn-ea"/>
                <a:cs typeface="+mn-cs"/>
                <a:sym typeface="Segoe UI" panose="020B0502040204020203" pitchFamily="34" charset="0"/>
              </a:rPr>
              <a:t>helps you discover trends for the most important aspects of your day like meetings, email, focus time, and after hours. Use this information to assess how to most effectively rebalance your schedule.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Segoe UI" panose="020B0502040204020203" pitchFamily="34" charset="0"/>
                <a:ea typeface="+mn-ea"/>
                <a:cs typeface="+mn-cs"/>
                <a:sym typeface="Segoe UI" panose="020B0502040204020203" pitchFamily="34" charset="0"/>
              </a:rPr>
              <a:t>Outlook</a:t>
            </a:r>
            <a:r>
              <a:rPr lang="en-US" sz="1200" b="1" kern="1200" baseline="0">
                <a:solidFill>
                  <a:schemeClr val="tx1"/>
                </a:solidFill>
                <a:effectLst/>
                <a:latin typeface="Segoe UI" panose="020B0502040204020203" pitchFamily="34" charset="0"/>
                <a:ea typeface="+mn-ea"/>
                <a:cs typeface="+mn-cs"/>
                <a:sym typeface="Segoe UI" panose="020B0502040204020203" pitchFamily="34" charset="0"/>
              </a:rPr>
              <a:t> add-in </a:t>
            </a:r>
            <a:r>
              <a:rPr lang="en-US" sz="1200" kern="1200" baseline="0">
                <a:solidFill>
                  <a:schemeClr val="tx1"/>
                </a:solidFill>
                <a:effectLst/>
                <a:latin typeface="Segoe UI" panose="020B0502040204020203" pitchFamily="34" charset="0"/>
                <a:ea typeface="+mn-ea"/>
                <a:cs typeface="+mn-cs"/>
                <a:sym typeface="Segoe UI" panose="020B0502040204020203" pitchFamily="34" charset="0"/>
              </a:rPr>
              <a:t>offers </a:t>
            </a:r>
            <a:r>
              <a:rPr lang="en-US" sz="1200" kern="1200">
                <a:solidFill>
                  <a:schemeClr val="tx1"/>
                </a:solidFill>
                <a:effectLst/>
                <a:latin typeface="Segoe UI" panose="020B0502040204020203" pitchFamily="34" charset="0"/>
                <a:ea typeface="+mn-ea"/>
                <a:cs typeface="+mn-cs"/>
                <a:sym typeface="Segoe UI" panose="020B0502040204020203" pitchFamily="34" charset="0"/>
              </a:rPr>
              <a:t>quick feedback about when emails are opened by your colleagues and how many recipients actually read the email</a:t>
            </a:r>
            <a:r>
              <a:rPr lang="en-US" sz="1200" kern="1200" baseline="0">
                <a:solidFill>
                  <a:schemeClr val="tx1"/>
                </a:solidFill>
                <a:effectLst/>
                <a:latin typeface="Segoe UI" panose="020B0502040204020203" pitchFamily="34" charset="0"/>
                <a:ea typeface="+mn-ea"/>
                <a:cs typeface="+mn-cs"/>
                <a:sym typeface="Segoe UI" panose="020B0502040204020203" pitchFamily="34" charset="0"/>
              </a:rPr>
              <a:t> you send</a:t>
            </a:r>
            <a:r>
              <a:rPr lang="en-US" sz="1200" kern="1200">
                <a:solidFill>
                  <a:schemeClr val="tx1"/>
                </a:solidFill>
                <a:effectLst/>
                <a:latin typeface="Segoe UI" panose="020B0502040204020203" pitchFamily="34" charset="0"/>
                <a:ea typeface="+mn-ea"/>
                <a:cs typeface="+mn-cs"/>
                <a:sym typeface="Segoe UI" panose="020B0502040204020203" pitchFamily="34" charset="0"/>
              </a:rPr>
              <a:t>. Use this information to understand the best time of day to send email and alter content to ensure high read rates.</a:t>
            </a:r>
            <a:r>
              <a:rPr lang="en-US" sz="1200" kern="1200" baseline="0">
                <a:solidFill>
                  <a:schemeClr val="tx1"/>
                </a:solidFill>
                <a:effectLst/>
                <a:latin typeface="Segoe UI" panose="020B0502040204020203" pitchFamily="34" charset="0"/>
                <a:ea typeface="+mn-ea"/>
                <a:cs typeface="+mn-cs"/>
                <a:sym typeface="Segoe UI" panose="020B0502040204020203" pitchFamily="34" charset="0"/>
              </a:rPr>
              <a:t> </a:t>
            </a:r>
            <a:r>
              <a:rPr lang="en-US" sz="1200" kern="1200">
                <a:solidFill>
                  <a:schemeClr val="tx1"/>
                </a:solidFill>
                <a:effectLst/>
                <a:latin typeface="Segoe UI" panose="020B0502040204020203" pitchFamily="34" charset="0"/>
                <a:ea typeface="+mn-ea"/>
                <a:cs typeface="+mn-cs"/>
                <a:sym typeface="Segoe UI" panose="020B0502040204020203" pitchFamily="34" charset="0"/>
              </a:rPr>
              <a:t>You can also </a:t>
            </a:r>
            <a:r>
              <a:rPr lang="en-US" sz="1200" kern="1200" baseline="0">
                <a:solidFill>
                  <a:schemeClr val="tx1"/>
                </a:solidFill>
                <a:effectLst/>
                <a:latin typeface="Segoe UI" panose="020B0502040204020203" pitchFamily="34" charset="0"/>
                <a:ea typeface="+mn-ea"/>
                <a:cs typeface="+mn-cs"/>
                <a:sym typeface="Segoe UI" panose="020B0502040204020203" pitchFamily="34" charset="0"/>
              </a:rPr>
              <a:t>u</a:t>
            </a:r>
            <a:r>
              <a:rPr lang="en-US" sz="1200" kern="1200">
                <a:solidFill>
                  <a:schemeClr val="tx1"/>
                </a:solidFill>
                <a:effectLst/>
                <a:latin typeface="Segoe UI" panose="020B0502040204020203" pitchFamily="34" charset="0"/>
                <a:ea typeface="+mn-ea"/>
                <a:cs typeface="+mn-cs"/>
                <a:sym typeface="Segoe UI" panose="020B0502040204020203" pitchFamily="34" charset="0"/>
              </a:rPr>
              <a:t>se the email-read analytics to explore read rates, activity trends, and other characteristics of emails that were sent to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Segoe UI" panose="020B0502040204020203" pitchFamily="34" charset="0"/>
                <a:ea typeface="+mn-ea"/>
                <a:cs typeface="+mn-cs"/>
                <a:sym typeface="Segoe UI" panose="020B0502040204020203" pitchFamily="34" charset="0"/>
              </a:rPr>
              <a:t>Email Digest </a:t>
            </a:r>
            <a:r>
              <a:rPr lang="en-US" sz="1200" kern="1200">
                <a:solidFill>
                  <a:schemeClr val="tx1"/>
                </a:solidFill>
                <a:effectLst/>
                <a:latin typeface="Segoe UI" panose="020B0502040204020203" pitchFamily="34" charset="0"/>
                <a:ea typeface="+mn-ea"/>
                <a:cs typeface="+mn-cs"/>
                <a:sym typeface="Segoe UI" panose="020B0502040204020203" pitchFamily="34" charset="0"/>
              </a:rPr>
              <a:t>delivers weekly summaries of activity and collaboration characteristics that provide you with simple feedback about time allocation and networking. </a:t>
            </a:r>
          </a:p>
        </p:txBody>
      </p:sp>
      <p:sp>
        <p:nvSpPr>
          <p:cNvPr id="4" name="Slide Number Placeholder 3"/>
          <p:cNvSpPr>
            <a:spLocks noGrp="1"/>
          </p:cNvSpPr>
          <p:nvPr>
            <p:ph type="sldNum" sz="quarter" idx="10"/>
          </p:nvPr>
        </p:nvSpPr>
        <p:spPr/>
        <p:txBody>
          <a:bodyPr/>
          <a:lstStyle/>
          <a:p>
            <a:fld id="{7C40763C-4443-44E1-B24C-F2584CC42312}" type="slidenum">
              <a:rPr lang="en-US" smtClean="0">
                <a:latin typeface="Segoe UI" panose="020B0502040204020203" pitchFamily="34" charset="0"/>
              </a:rPr>
              <a:t>14</a:t>
            </a:fld>
            <a:endParaRPr lang="en-US">
              <a:latin typeface="Segoe UI" panose="020B0502040204020203" pitchFamily="34" charset="0"/>
            </a:endParaRPr>
          </a:p>
        </p:txBody>
      </p:sp>
      <p:sp>
        <p:nvSpPr>
          <p:cNvPr id="5" name="Footer Placeholder 4">
            <a:extLst>
              <a:ext uri="{FF2B5EF4-FFF2-40B4-BE49-F238E27FC236}">
                <a16:creationId xmlns:a16="http://schemas.microsoft.com/office/drawing/2014/main" id="{7CC5EB24-9E4C-4CE2-98BB-7E66BD1541A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2571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215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Segoe UI" panose="020B0502040204020203" pitchFamily="34" charset="0"/>
              </a:rPr>
              <a:t>Take a closer look</a:t>
            </a:r>
            <a:r>
              <a:rPr lang="en-US" baseline="0">
                <a:latin typeface="Segoe UI" panose="020B0502040204020203" pitchFamily="34" charset="0"/>
              </a:rPr>
              <a:t> at E5 security and compliance capabilities that c</a:t>
            </a:r>
            <a:r>
              <a:rPr lang="en-US">
                <a:latin typeface="Segoe UI" panose="020B0502040204020203" pitchFamily="34" charset="0"/>
              </a:rPr>
              <a:t>ontinue Microsoft’s deep investments in security</a:t>
            </a:r>
          </a:p>
          <a:p>
            <a:pPr>
              <a:buFont typeface="Arial" panose="020B0604020202020204" pitchFamily="34" charset="0"/>
              <a:buNone/>
              <a:defRPr/>
            </a:pPr>
            <a:endParaRPr lang="en-US">
              <a:latin typeface="Segoe UI" panose="020B0502040204020203" pitchFamily="34" charset="0"/>
            </a:endParaRPr>
          </a:p>
          <a:p>
            <a:pPr>
              <a:buFont typeface="Arial" panose="020B0604020202020204" pitchFamily="34" charset="0"/>
              <a:buNone/>
              <a:defRPr/>
            </a:pPr>
            <a:r>
              <a:rPr lang="en-US" b="1">
                <a:latin typeface="Segoe UI" panose="020B0502040204020203" pitchFamily="34" charset="0"/>
              </a:rPr>
              <a:t>Advanced Threat</a:t>
            </a:r>
            <a:r>
              <a:rPr lang="en-US" b="1" baseline="0">
                <a:latin typeface="Segoe UI" panose="020B0502040204020203" pitchFamily="34" charset="0"/>
              </a:rPr>
              <a:t> Protection (ATP)</a:t>
            </a:r>
            <a:endParaRPr lang="en-US" b="1">
              <a:latin typeface="Segoe UI" panose="020B0502040204020203" pitchFamily="34" charset="0"/>
            </a:endParaRPr>
          </a:p>
          <a:p>
            <a:r>
              <a:rPr lang="en-US">
                <a:latin typeface="Segoe UI" panose="020B0502040204020203" pitchFamily="34" charset="0"/>
              </a:rPr>
              <a:t>With Office 365, you gain </a:t>
            </a:r>
            <a:r>
              <a:rPr lang="en-US" b="1">
                <a:latin typeface="Segoe UI" panose="020B0502040204020203" pitchFamily="34" charset="0"/>
              </a:rPr>
              <a:t>advanced protection against unknown and sophisticated threats in end-user email, attachments, and URLs</a:t>
            </a:r>
            <a:r>
              <a:rPr lang="en-US">
                <a:latin typeface="Segoe UI" panose="020B0502040204020203" pitchFamily="34" charset="0"/>
              </a:rPr>
              <a:t>. ATP includes three key capabilities:</a:t>
            </a:r>
            <a:endParaRPr lang="en-US" b="1">
              <a:solidFill>
                <a:schemeClr val="tx2"/>
              </a:solidFill>
              <a:latin typeface="Segoe UI" panose="020B0502040204020203" pitchFamily="34" charset="0"/>
            </a:endParaRPr>
          </a:p>
          <a:p>
            <a:pPr marL="171450" indent="-171450">
              <a:buFont typeface="Arial" panose="020B0604020202020204" pitchFamily="34" charset="0"/>
              <a:buChar char="•"/>
            </a:pPr>
            <a:r>
              <a:rPr lang="en-US" b="1">
                <a:solidFill>
                  <a:schemeClr val="tx2"/>
                </a:solidFill>
                <a:latin typeface="Segoe UI" panose="020B0502040204020203" pitchFamily="34" charset="0"/>
              </a:rPr>
              <a:t>Safe Attachments</a:t>
            </a:r>
            <a:r>
              <a:rPr lang="en-US">
                <a:solidFill>
                  <a:schemeClr val="tx2"/>
                </a:solidFill>
                <a:latin typeface="Segoe UI" panose="020B0502040204020203" pitchFamily="34" charset="0"/>
              </a:rPr>
              <a:t> protect against unknown malware and viruses</a:t>
            </a:r>
            <a:r>
              <a:rPr lang="en-US" baseline="0">
                <a:solidFill>
                  <a:schemeClr val="tx2"/>
                </a:solidFill>
                <a:latin typeface="Segoe UI" panose="020B0502040204020203" pitchFamily="34" charset="0"/>
              </a:rPr>
              <a:t> by </a:t>
            </a:r>
            <a:r>
              <a:rPr lang="en-US">
                <a:solidFill>
                  <a:schemeClr val="tx2"/>
                </a:solidFill>
                <a:latin typeface="Segoe UI" panose="020B0502040204020203" pitchFamily="34" charset="0"/>
              </a:rPr>
              <a:t>opening documents attached to emails in cordoned-off virtual environments (VM’s) to detect malicious behavior.</a:t>
            </a:r>
          </a:p>
          <a:p>
            <a:pPr marL="171450" indent="-171450">
              <a:buFont typeface="Arial" panose="020B0604020202020204" pitchFamily="34" charset="0"/>
              <a:buChar char="•"/>
            </a:pPr>
            <a:r>
              <a:rPr lang="en-US" b="1">
                <a:solidFill>
                  <a:schemeClr val="tx2"/>
                </a:solidFill>
                <a:latin typeface="Segoe UI" panose="020B0502040204020203" pitchFamily="34" charset="0"/>
              </a:rPr>
              <a:t>Safe Links </a:t>
            </a:r>
            <a:r>
              <a:rPr lang="en-US">
                <a:solidFill>
                  <a:schemeClr val="tx2"/>
                </a:solidFill>
                <a:latin typeface="Segoe UI" panose="020B0502040204020203" pitchFamily="34" charset="0"/>
              </a:rPr>
              <a:t>provide real time, time-of-click protection against malicious URLs by wrapping external links in special URLs that check the destination URL for threats before opening them.</a:t>
            </a:r>
          </a:p>
          <a:p>
            <a:pPr marL="171450" indent="-171450">
              <a:buFont typeface="Arial" panose="020B0604020202020204" pitchFamily="34" charset="0"/>
              <a:buChar char="•"/>
            </a:pPr>
            <a:r>
              <a:rPr lang="en-US" b="1">
                <a:solidFill>
                  <a:schemeClr val="tx2"/>
                </a:solidFill>
                <a:latin typeface="Segoe UI" panose="020B0502040204020203" pitchFamily="34" charset="0"/>
              </a:rPr>
              <a:t>Click Trace</a:t>
            </a:r>
            <a:r>
              <a:rPr lang="en-US">
                <a:solidFill>
                  <a:schemeClr val="tx2"/>
                </a:solidFill>
                <a:latin typeface="Segoe UI" panose="020B0502040204020203" pitchFamily="34" charset="0"/>
              </a:rPr>
              <a:t> provides rich reporting and URL trace capabilities by keeping a record of every user who has clicked on a Safe Link-wrapped URL for additional protection.</a:t>
            </a:r>
          </a:p>
          <a:p>
            <a:pPr>
              <a:buFont typeface="Arial" panose="020B0604020202020204" pitchFamily="34" charset="0"/>
              <a:buNone/>
              <a:defRPr/>
            </a:pPr>
            <a:endParaRPr lang="en-US">
              <a:latin typeface="Segoe UI" panose="020B0502040204020203" pitchFamily="34" charset="0"/>
            </a:endParaRPr>
          </a:p>
          <a:p>
            <a:pPr>
              <a:buFont typeface="Arial" panose="020B0604020202020204" pitchFamily="34" charset="0"/>
              <a:buNone/>
              <a:defRPr/>
            </a:pPr>
            <a:r>
              <a:rPr lang="en-US" b="1" baseline="0">
                <a:latin typeface="Segoe UI" panose="020B0502040204020203" pitchFamily="34" charset="0"/>
              </a:rPr>
              <a:t>Advanced Security Management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0" cap="none" spc="0" normalizeH="0" baseline="0" noProof="0">
                <a:ln>
                  <a:noFill/>
                </a:ln>
                <a:solidFill>
                  <a:sysClr val="windowText" lastClr="000000"/>
                </a:solidFill>
                <a:effectLst/>
                <a:uLnTx/>
                <a:uFillTx/>
              </a:rPr>
              <a:t>With the Advanced Security Management capabilities in Office 365, your security administrators have access to the granular controls and policies they need to monitor access and reduce the possibility of attacks: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ysClr val="windowText" lastClr="000000"/>
                </a:solidFill>
                <a:effectLst/>
                <a:uLnTx/>
                <a:uFillTx/>
                <a:cs typeface="Segoe UI Light" panose="020B0502040204020203" pitchFamily="34" charset="0"/>
              </a:rPr>
              <a:t>Advanced Security Alerts</a:t>
            </a:r>
            <a:r>
              <a:rPr kumimoji="0" lang="en-US" sz="1200" b="0" i="0" u="none" strike="noStrike" kern="0" cap="none" spc="0" normalizeH="0" baseline="0" noProof="0">
                <a:ln>
                  <a:noFill/>
                </a:ln>
                <a:solidFill>
                  <a:sysClr val="windowText" lastClr="000000"/>
                </a:solidFill>
                <a:effectLst/>
                <a:uLnTx/>
                <a:uFillTx/>
                <a:cs typeface="Segoe UI Light" panose="020B0502040204020203" pitchFamily="34" charset="0"/>
              </a:rPr>
              <a:t>. Admins can use General Anomaly Detection alerts and granular activity policies to react quickly to suspicious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ysClr val="windowText" lastClr="000000"/>
                </a:solidFill>
                <a:effectLst/>
                <a:uLnTx/>
                <a:uFillTx/>
                <a:cs typeface="Segoe UI Light" panose="020B0502040204020203" pitchFamily="34" charset="0"/>
              </a:rPr>
              <a:t>App Permissions </a:t>
            </a:r>
            <a:r>
              <a:rPr kumimoji="0" lang="en-US" sz="1200" b="0" i="0" u="none" strike="noStrike" kern="0" cap="none" spc="0" normalizeH="0" baseline="0" noProof="0">
                <a:ln>
                  <a:noFill/>
                </a:ln>
                <a:solidFill>
                  <a:sysClr val="windowText" lastClr="000000"/>
                </a:solidFill>
                <a:effectLst/>
                <a:uLnTx/>
                <a:uFillTx/>
                <a:cs typeface="Segoe UI Light" panose="020B0502040204020203" pitchFamily="34" charset="0"/>
              </a:rPr>
              <a:t>enable IT to approve or revoke access for third-party apps or services that users authorize to connect to Office 365.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a:ln>
                  <a:noFill/>
                </a:ln>
                <a:solidFill>
                  <a:sysClr val="windowText" lastClr="000000"/>
                </a:solidFill>
                <a:effectLst/>
                <a:uLnTx/>
                <a:uFillTx/>
                <a:cs typeface="Segoe UI Light" panose="020B0502040204020203" pitchFamily="34" charset="0"/>
              </a:rPr>
              <a:t>Cloud App Discovery </a:t>
            </a:r>
            <a:r>
              <a:rPr kumimoji="0" lang="en-US" sz="1200" b="0" i="0" u="none" strike="noStrike" kern="0" cap="none" spc="0" normalizeH="0" baseline="0" noProof="0">
                <a:ln>
                  <a:noFill/>
                </a:ln>
                <a:solidFill>
                  <a:sysClr val="windowText" lastClr="000000"/>
                </a:solidFill>
                <a:effectLst/>
                <a:uLnTx/>
                <a:uFillTx/>
                <a:cs typeface="Segoe UI Light" panose="020B0502040204020203" pitchFamily="34" charset="0"/>
              </a:rPr>
              <a:t>enables IT to monitor what cloud services users connect to, so they can gain insights, identify anomalies, and manage risky behavior.</a:t>
            </a:r>
            <a:endParaRPr lang="en-US">
              <a:latin typeface="Segoe UI" panose="020B0502040204020203" pitchFamily="34" charset="0"/>
            </a:endParaRPr>
          </a:p>
          <a:p>
            <a:pPr>
              <a:buFont typeface="Arial" panose="020B0604020202020204" pitchFamily="34" charset="0"/>
              <a:buNone/>
              <a:defRPr/>
            </a:pPr>
            <a:endParaRPr lang="en-US">
              <a:latin typeface="Segoe UI" panose="020B0502040204020203" pitchFamily="34" charset="0"/>
            </a:endParaRPr>
          </a:p>
          <a:p>
            <a:r>
              <a:rPr lang="en-US" b="1">
                <a:latin typeface="Segoe UI" panose="020B0502040204020203" pitchFamily="34" charset="0"/>
              </a:rPr>
              <a:t>Customer Lockbox</a:t>
            </a:r>
          </a:p>
          <a:p>
            <a:r>
              <a:rPr lang="en-US">
                <a:latin typeface="Segoe UI" panose="020B0502040204020203" pitchFamily="34" charset="0"/>
              </a:rPr>
              <a:t>Providing security, transparency, and compliance in Office 365 is our top priority. Customer Lockbox for Office 365 can help you meet compliance obligations, such as HIPPA and </a:t>
            </a:r>
            <a:r>
              <a:rPr lang="en-US" err="1">
                <a:latin typeface="Segoe UI" panose="020B0502040204020203" pitchFamily="34" charset="0"/>
              </a:rPr>
              <a:t>FedRAMP</a:t>
            </a:r>
            <a:r>
              <a:rPr lang="en-US">
                <a:latin typeface="Segoe UI" panose="020B0502040204020203" pitchFamily="34" charset="0"/>
              </a:rPr>
              <a:t>, by demonstrating that they have procedures in place for explicit data access authorization.  In the rare instance when a Microsoft service engineer needs access to your data, you grant that access only to data required to resolve the issue and for a limited amount of time. Additionally, those actions taken by the support engineer are logged for auditing purposes and are accessible via the management Activity API and the Security and Compliance Center.</a:t>
            </a:r>
          </a:p>
          <a:p>
            <a:endParaRPr lang="en-US" b="1">
              <a:latin typeface="Segoe UI" panose="020B0502040204020203" pitchFamily="34" charset="0"/>
            </a:endParaRPr>
          </a:p>
          <a:p>
            <a:pPr>
              <a:buFont typeface="Arial" panose="020B0604020202020204" pitchFamily="34" charset="0"/>
              <a:buNone/>
              <a:defRPr/>
            </a:pPr>
            <a:r>
              <a:rPr lang="en-US" b="1" baseline="0">
                <a:latin typeface="Segoe UI" panose="020B0502040204020203" pitchFamily="34" charset="0"/>
              </a:rPr>
              <a:t>Advanced </a:t>
            </a:r>
            <a:r>
              <a:rPr lang="en-US" b="1">
                <a:latin typeface="Segoe UI" panose="020B0502040204020203" pitchFamily="34" charset="0"/>
              </a:rPr>
              <a:t>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chemeClr val="tx2"/>
                </a:solidFill>
                <a:latin typeface="Segoe UI" panose="020B0502040204020203" pitchFamily="34" charset="0"/>
              </a:rPr>
              <a:t>Finally, </a:t>
            </a:r>
            <a:r>
              <a:rPr lang="en-US" b="1">
                <a:solidFill>
                  <a:schemeClr val="tx2"/>
                </a:solidFill>
                <a:latin typeface="Segoe UI" panose="020B0502040204020203" pitchFamily="34" charset="0"/>
              </a:rPr>
              <a:t>Office 365 Advanced Compliance simplifies the eDiscovery process across your email and document repositories</a:t>
            </a:r>
            <a:r>
              <a:rPr lang="en-US">
                <a:solidFill>
                  <a:schemeClr val="tx2"/>
                </a:solidFill>
                <a:latin typeface="Segoe UI" panose="020B0502040204020203" pitchFamily="34" charset="0"/>
              </a:rPr>
              <a:t>. </a:t>
            </a:r>
            <a:r>
              <a:rPr lang="en-US" sz="1200" kern="1200">
                <a:solidFill>
                  <a:schemeClr val="tx1"/>
                </a:solidFill>
                <a:effectLst/>
                <a:latin typeface="Segoe UI" panose="020B0502040204020203" pitchFamily="34" charset="0"/>
                <a:ea typeface="+mn-ea"/>
                <a:cs typeface="+mn-cs"/>
              </a:rPr>
              <a:t>It </a:t>
            </a:r>
            <a:r>
              <a:rPr lang="en-US" sz="1200" kern="1200" baseline="0">
                <a:solidFill>
                  <a:schemeClr val="tx1"/>
                </a:solidFill>
                <a:effectLst/>
                <a:latin typeface="Segoe UI" panose="020B0502040204020203" pitchFamily="34" charset="0"/>
                <a:ea typeface="+mn-ea"/>
                <a:cs typeface="+mn-cs"/>
              </a:rPr>
              <a:t>leverages </a:t>
            </a:r>
            <a:r>
              <a:rPr lang="en-US" sz="1200" kern="1200">
                <a:solidFill>
                  <a:schemeClr val="tx1"/>
                </a:solidFill>
                <a:effectLst/>
                <a:latin typeface="Segoe UI" panose="020B0502040204020203" pitchFamily="34" charset="0"/>
                <a:ea typeface="+mn-ea"/>
                <a:cs typeface="+mn-cs"/>
              </a:rPr>
              <a:t>machine learning to help</a:t>
            </a:r>
            <a:r>
              <a:rPr lang="en-US" sz="1200" kern="1200" baseline="0">
                <a:solidFill>
                  <a:schemeClr val="tx1"/>
                </a:solidFill>
                <a:effectLst/>
                <a:latin typeface="Segoe UI" panose="020B0502040204020203" pitchFamily="34" charset="0"/>
                <a:ea typeface="+mn-ea"/>
                <a:cs typeface="+mn-cs"/>
              </a:rPr>
              <a:t> you </a:t>
            </a:r>
            <a:r>
              <a:rPr lang="en-US" sz="1200" kern="1200">
                <a:solidFill>
                  <a:schemeClr val="tx1"/>
                </a:solidFill>
                <a:effectLst/>
                <a:latin typeface="Segoe UI" panose="020B0502040204020203" pitchFamily="34" charset="0"/>
                <a:ea typeface="+mn-ea"/>
                <a:cs typeface="+mn-cs"/>
              </a:rPr>
              <a:t>explore large, unstructured sets of data and quickly find what is relevant.</a:t>
            </a:r>
          </a:p>
          <a:p>
            <a:pPr marL="171450" indent="-171450">
              <a:buFont typeface="Arial" panose="020B0604020202020204" pitchFamily="34" charset="0"/>
              <a:buChar char="•"/>
              <a:defRPr/>
            </a:pPr>
            <a:r>
              <a:rPr lang="en-US" b="1">
                <a:solidFill>
                  <a:schemeClr val="tx2"/>
                </a:solidFill>
                <a:latin typeface="Segoe UI" panose="020B0502040204020203" pitchFamily="34" charset="0"/>
              </a:rPr>
              <a:t>Thread Analysis </a:t>
            </a:r>
            <a:r>
              <a:rPr lang="en-US" sz="1200" kern="1200">
                <a:solidFill>
                  <a:schemeClr val="tx1"/>
                </a:solidFill>
                <a:effectLst/>
                <a:latin typeface="Segoe UI" panose="020B0502040204020203" pitchFamily="34" charset="0"/>
                <a:ea typeface="+mn-ea"/>
                <a:cs typeface="+mn-cs"/>
              </a:rPr>
              <a:t>reconstructs email threads from unstructured data.</a:t>
            </a:r>
            <a:endParaRPr lang="en-US">
              <a:solidFill>
                <a:schemeClr val="tx2"/>
              </a:solidFill>
              <a:latin typeface="Segoe UI" panose="020B0502040204020203" pitchFamily="34" charset="0"/>
            </a:endParaRPr>
          </a:p>
          <a:p>
            <a:pPr marL="171450" indent="-171450">
              <a:buFont typeface="Arial" panose="020B0604020202020204" pitchFamily="34" charset="0"/>
              <a:buChar char="•"/>
              <a:defRPr/>
            </a:pPr>
            <a:r>
              <a:rPr lang="en-US" b="1">
                <a:solidFill>
                  <a:schemeClr val="tx2"/>
                </a:solidFill>
                <a:latin typeface="Segoe UI" panose="020B0502040204020203" pitchFamily="34" charset="0"/>
              </a:rPr>
              <a:t>Duplicate Detection</a:t>
            </a:r>
            <a:r>
              <a:rPr lang="en-US" b="1" baseline="0">
                <a:solidFill>
                  <a:schemeClr val="tx2"/>
                </a:solidFill>
                <a:latin typeface="Segoe UI" panose="020B0502040204020203" pitchFamily="34" charset="0"/>
              </a:rPr>
              <a:t> </a:t>
            </a:r>
            <a:r>
              <a:rPr lang="en-US" sz="1200" kern="1200">
                <a:solidFill>
                  <a:schemeClr val="tx1"/>
                </a:solidFill>
                <a:effectLst/>
                <a:latin typeface="Segoe UI" panose="020B0502040204020203" pitchFamily="34" charset="0"/>
                <a:ea typeface="+mn-ea"/>
                <a:cs typeface="+mn-cs"/>
              </a:rPr>
              <a:t>reduces document volume so you can focus on what is unique.</a:t>
            </a:r>
            <a:endParaRPr lang="en-US">
              <a:solidFill>
                <a:schemeClr val="tx2"/>
              </a:solidFill>
              <a:latin typeface="Segoe UI" panose="020B0502040204020203" pitchFamily="34" charset="0"/>
            </a:endParaRPr>
          </a:p>
          <a:p>
            <a:pPr marL="171450" indent="-171450">
              <a:buFont typeface="Arial" panose="020B0604020202020204" pitchFamily="34" charset="0"/>
              <a:buChar char="•"/>
              <a:defRPr/>
            </a:pPr>
            <a:r>
              <a:rPr lang="en-US" b="1">
                <a:solidFill>
                  <a:schemeClr val="tx2"/>
                </a:solidFill>
                <a:latin typeface="Segoe UI" panose="020B0502040204020203" pitchFamily="34" charset="0"/>
              </a:rPr>
              <a:t>Predictive coding </a:t>
            </a:r>
            <a:r>
              <a:rPr lang="en-US">
                <a:solidFill>
                  <a:schemeClr val="tx2"/>
                </a:solidFill>
                <a:latin typeface="Segoe UI" panose="020B0502040204020203" pitchFamily="34" charset="0"/>
              </a:rPr>
              <a:t>trains the system to identify relevant email and documents.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chemeClr val="tx2"/>
                </a:solidFill>
                <a:latin typeface="Segoe UI" panose="020B0502040204020203" pitchFamily="34" charset="0"/>
              </a:rPr>
              <a:t>Themes and Search </a:t>
            </a:r>
            <a:r>
              <a:rPr lang="en-US">
                <a:solidFill>
                  <a:schemeClr val="tx2"/>
                </a:solidFill>
                <a:latin typeface="Segoe UI" panose="020B0502040204020203" pitchFamily="34" charset="0"/>
              </a:rPr>
              <a:t>help you quickly map unstructured data</a:t>
            </a:r>
            <a:r>
              <a:rPr lang="en-US" baseline="0">
                <a:solidFill>
                  <a:schemeClr val="tx2"/>
                </a:solidFill>
                <a:latin typeface="Segoe UI" panose="020B0502040204020203" pitchFamily="34" charset="0"/>
              </a:rPr>
              <a:t> </a:t>
            </a:r>
            <a:r>
              <a:rPr lang="en-US">
                <a:solidFill>
                  <a:schemeClr val="tx2"/>
                </a:solidFill>
                <a:latin typeface="Segoe UI" panose="020B0502040204020203" pitchFamily="34" charset="0"/>
              </a:rPr>
              <a:t>by using </a:t>
            </a:r>
            <a:r>
              <a:rPr lang="en-US" sz="1200" kern="1200">
                <a:solidFill>
                  <a:schemeClr val="tx1"/>
                </a:solidFill>
                <a:effectLst/>
                <a:latin typeface="Segoe UI" panose="020B0502040204020203" pitchFamily="34" charset="0"/>
                <a:ea typeface="+mn-ea"/>
                <a:cs typeface="+mn-cs"/>
              </a:rPr>
              <a:t>clustering technology to identify data relationships and </a:t>
            </a:r>
            <a:r>
              <a:rPr lang="en-US">
                <a:solidFill>
                  <a:schemeClr val="tx2"/>
                </a:solidFill>
                <a:latin typeface="Segoe UI" panose="020B0502040204020203" pitchFamily="34" charset="0"/>
              </a:rPr>
              <a:t>simplify email reviews. </a:t>
            </a:r>
          </a:p>
          <a:p>
            <a:pPr>
              <a:buFont typeface="Arial" panose="020B0604020202020204" pitchFamily="34" charset="0"/>
              <a:buNone/>
              <a:defRPr/>
            </a:pPr>
            <a:endParaRPr lang="en-US">
              <a:solidFill>
                <a:schemeClr val="tx2"/>
              </a:solidFill>
              <a:latin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Segoe UI" panose="020B0502040204020203" pitchFamily="34" charset="0"/>
                <a:ea typeface="+mn-ea"/>
                <a:cs typeface="Segoe UI" panose="020B0502040204020203" pitchFamily="34" charset="0"/>
                <a:sym typeface="Segoe UI" panose="020B0502040204020203" pitchFamily="34" charset="0"/>
              </a:rPr>
              <a:t>It’s easy to see why this is the most secure Office ever. </a:t>
            </a:r>
          </a:p>
          <a:p>
            <a:pPr>
              <a:buFont typeface="Arial" panose="020B0604020202020204" pitchFamily="34" charset="0"/>
              <a:buNone/>
              <a:defRPr/>
            </a:pPr>
            <a:endParaRPr lang="en-US">
              <a:solidFill>
                <a:schemeClr val="tx2"/>
              </a:solidFill>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C40763C-4443-44E1-B24C-F2584CC42312}" type="slidenum">
              <a:rPr kumimoji="0" lang="en-US" sz="1800" b="0" i="0" u="none" strike="noStrike" kern="0" cap="none" spc="0" normalizeH="0" baseline="0" noProof="0" smtClean="0">
                <a:ln>
                  <a:noFill/>
                </a:ln>
                <a:solidFill>
                  <a:prstClr val="black"/>
                </a:solidFill>
                <a:effectLst/>
                <a:uLnTx/>
                <a:uFillTx/>
                <a:latin typeface="Segoe UI" panose="020B0502040204020203" pitchFamily="34" charset="0"/>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latin typeface="Segoe UI" panose="020B0502040204020203" pitchFamily="34" charset="0"/>
            </a:endParaRPr>
          </a:p>
        </p:txBody>
      </p:sp>
      <p:sp>
        <p:nvSpPr>
          <p:cNvPr id="5" name="Footer Placeholder 4">
            <a:extLst>
              <a:ext uri="{FF2B5EF4-FFF2-40B4-BE49-F238E27FC236}">
                <a16:creationId xmlns:a16="http://schemas.microsoft.com/office/drawing/2014/main" id="{1A6E1C2E-519C-4C7D-AF34-7C69E85EE10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165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85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0464" rtl="0" eaLnBrk="1" fontAlgn="auto" latinLnBrk="0" hangingPunct="1">
              <a:lnSpc>
                <a:spcPct val="90000"/>
              </a:lnSpc>
              <a:spcBef>
                <a:spcPts val="0"/>
              </a:spcBef>
              <a:spcAft>
                <a:spcPts val="346"/>
              </a:spcAft>
              <a:buClrTx/>
              <a:buSzTx/>
              <a:buFontTx/>
              <a:buNone/>
              <a:tabLst/>
              <a:defRPr/>
            </a:pPr>
            <a:r>
              <a:rPr lang="en-US">
                <a:latin typeface="Segoe UI" panose="020B0502040204020203" pitchFamily="34" charset="0"/>
              </a:rPr>
              <a:t>Skype for Business and Office 365</a:t>
            </a:r>
            <a:r>
              <a:rPr lang="en-US" baseline="0">
                <a:latin typeface="Segoe UI" panose="020B0502040204020203" pitchFamily="34" charset="0"/>
              </a:rPr>
              <a:t> offer you all the capabilities you need for modern voice and meetings. A</a:t>
            </a:r>
            <a:r>
              <a:rPr lang="en-US">
                <a:latin typeface="Segoe UI" panose="020B0502040204020203" pitchFamily="34" charset="0"/>
              </a:rPr>
              <a:t>udio, video, and web meetings are combined in one connected user experience and platform,</a:t>
            </a:r>
            <a:r>
              <a:rPr lang="en-US" baseline="0">
                <a:latin typeface="Segoe UI" panose="020B0502040204020203" pitchFamily="34" charset="0"/>
              </a:rPr>
              <a:t> with high definition video and a broad range of devices from Microsoft and partners. </a:t>
            </a:r>
            <a:r>
              <a:rPr lang="en-US">
                <a:latin typeface="Segoe UI" panose="020B0502040204020203" pitchFamily="34" charset="0"/>
              </a:rPr>
              <a:t>This helps</a:t>
            </a:r>
            <a:r>
              <a:rPr lang="en-US" baseline="0">
                <a:latin typeface="Segoe UI" panose="020B0502040204020203" pitchFamily="34" charset="0"/>
              </a:rPr>
              <a:t> your business </a:t>
            </a:r>
            <a:r>
              <a:rPr lang="en-US">
                <a:latin typeface="Segoe UI" panose="020B0502040204020203" pitchFamily="34" charset="0"/>
              </a:rPr>
              <a:t>consolidate conferencing solutions and simplify operations while reducing complexity for users, reducing support costs for IT, and enabling employees to work from virtually anywhere.</a:t>
            </a:r>
          </a:p>
          <a:p>
            <a:pPr defTabSz="950464">
              <a:lnSpc>
                <a:spcPct val="90000"/>
              </a:lnSpc>
              <a:spcAft>
                <a:spcPts val="346"/>
              </a:spcAft>
              <a:defRPr/>
            </a:pPr>
            <a:endParaRPr lang="en-US">
              <a:latin typeface="Segoe UI" panose="020B0502040204020203" pitchFamily="34" charset="0"/>
            </a:endParaRPr>
          </a:p>
          <a:p>
            <a:pPr marL="171450" indent="-171450" defTabSz="950464">
              <a:lnSpc>
                <a:spcPct val="90000"/>
              </a:lnSpc>
              <a:spcAft>
                <a:spcPts val="346"/>
              </a:spcAft>
              <a:buFont typeface="Arial" panose="020B0604020202020204" pitchFamily="34" charset="0"/>
              <a:buChar char="•"/>
              <a:defRPr/>
            </a:pPr>
            <a:r>
              <a:rPr lang="en-US">
                <a:latin typeface="Segoe UI" panose="020B0502040204020203" pitchFamily="34" charset="0"/>
              </a:rPr>
              <a:t>With</a:t>
            </a:r>
            <a:r>
              <a:rPr lang="en-US" baseline="0">
                <a:latin typeface="Segoe UI" panose="020B0502040204020203" pitchFamily="34" charset="0"/>
              </a:rPr>
              <a:t> </a:t>
            </a:r>
            <a:r>
              <a:rPr lang="en-US" b="1">
                <a:latin typeface="Segoe UI" panose="020B0502040204020203" pitchFamily="34" charset="0"/>
              </a:rPr>
              <a:t>PSTN Conferencing</a:t>
            </a:r>
            <a:r>
              <a:rPr lang="en-US">
                <a:latin typeface="Segoe UI" panose="020B0502040204020203" pitchFamily="34" charset="0"/>
              </a:rPr>
              <a:t>, meeting attendees without Internet or audio access on their PCs can dial in to Skype meetings from virtually any device. Meeting organizers can also dial out to attendees and bring them into the meeting. </a:t>
            </a:r>
            <a:r>
              <a:rPr lang="en-US" sz="1200" baseline="0">
                <a:solidFill>
                  <a:schemeClr val="tx1"/>
                </a:solidFill>
                <a:latin typeface="Calibri" panose="020F0502020204030204" pitchFamily="34" charset="0"/>
              </a:rPr>
              <a:t>PSTN Conferencing also offers unlimited conferencing as a part of the service, so no charges are incurred for callers using a tolled number to dial-in. </a:t>
            </a:r>
          </a:p>
          <a:p>
            <a:pPr marL="171450" indent="-171450" defTabSz="950464">
              <a:lnSpc>
                <a:spcPct val="90000"/>
              </a:lnSpc>
              <a:spcAft>
                <a:spcPts val="346"/>
              </a:spcAft>
              <a:buFont typeface="Arial" panose="020B0604020202020204" pitchFamily="34" charset="0"/>
              <a:buChar char="•"/>
              <a:defRPr/>
            </a:pPr>
            <a:r>
              <a:rPr lang="en-US" sz="1200" b="1" kern="1200">
                <a:solidFill>
                  <a:schemeClr val="tx1"/>
                </a:solidFill>
                <a:effectLst/>
                <a:latin typeface="Calibri" panose="020F0502020204030204" pitchFamily="34" charset="0"/>
                <a:ea typeface="+mn-ea"/>
                <a:cs typeface="+mn-cs"/>
              </a:rPr>
              <a:t>Cloud PBX </a:t>
            </a:r>
            <a:r>
              <a:rPr lang="en-US" sz="1200" kern="1200">
                <a:solidFill>
                  <a:schemeClr val="tx1"/>
                </a:solidFill>
                <a:effectLst/>
                <a:latin typeface="Calibri" panose="020F0502020204030204" pitchFamily="34" charset="0"/>
                <a:ea typeface="+mn-ea"/>
                <a:cs typeface="+mn-cs"/>
              </a:rPr>
              <a:t>(when combined with PSTN Calling)</a:t>
            </a:r>
            <a:r>
              <a:rPr lang="en-US" sz="1200" kern="1200" baseline="0">
                <a:solidFill>
                  <a:schemeClr val="tx1"/>
                </a:solidFill>
                <a:effectLst/>
                <a:latin typeface="Calibri" panose="020F0502020204030204" pitchFamily="34" charset="0"/>
                <a:ea typeface="+mn-ea"/>
                <a:cs typeface="+mn-cs"/>
              </a:rPr>
              <a:t> </a:t>
            </a:r>
            <a:r>
              <a:rPr lang="en-US" sz="1200" kern="1200">
                <a:solidFill>
                  <a:schemeClr val="tx1"/>
                </a:solidFill>
                <a:effectLst/>
                <a:latin typeface="Calibri" panose="020F0502020204030204" pitchFamily="34" charset="0"/>
                <a:ea typeface="+mn-ea"/>
                <a:cs typeface="+mn-cs"/>
              </a:rPr>
              <a:t>is your phone system in the cloud, modern, and tightly integrated with Office 365. </a:t>
            </a:r>
            <a:r>
              <a:rPr lang="en-US" sz="1200" b="0" kern="1200">
                <a:solidFill>
                  <a:schemeClr val="tx1"/>
                </a:solidFill>
                <a:effectLst/>
                <a:latin typeface="Calibri" panose="020F0502020204030204" pitchFamily="34" charset="0"/>
                <a:ea typeface="+mn-ea"/>
                <a:cs typeface="+mn-cs"/>
              </a:rPr>
              <a:t>Users</a:t>
            </a:r>
            <a:r>
              <a:rPr lang="en-US" sz="1200" b="0" kern="1200" baseline="0">
                <a:solidFill>
                  <a:schemeClr val="tx1"/>
                </a:solidFill>
                <a:effectLst/>
                <a:latin typeface="Calibri" panose="020F0502020204030204" pitchFamily="34" charset="0"/>
                <a:ea typeface="+mn-ea"/>
                <a:cs typeface="+mn-cs"/>
              </a:rPr>
              <a:t> get the voice capabilities they need—m</a:t>
            </a:r>
            <a:r>
              <a:rPr lang="en-US" sz="1200" kern="1200">
                <a:solidFill>
                  <a:schemeClr val="tx1"/>
                </a:solidFill>
                <a:effectLst/>
                <a:latin typeface="Calibri" panose="020F0502020204030204" pitchFamily="34" charset="0"/>
                <a:ea typeface="+mn-ea"/>
                <a:cs typeface="+mn-cs"/>
              </a:rPr>
              <a:t>ake, receive, and manage calls</a:t>
            </a:r>
            <a:r>
              <a:rPr lang="en-US" sz="1200" kern="1200" baseline="0">
                <a:solidFill>
                  <a:schemeClr val="tx1"/>
                </a:solidFill>
                <a:effectLst/>
                <a:latin typeface="Calibri" panose="020F0502020204030204" pitchFamily="34" charset="0"/>
                <a:ea typeface="+mn-ea"/>
                <a:cs typeface="+mn-cs"/>
              </a:rPr>
              <a:t> from anywhere, using any device</a:t>
            </a:r>
            <a:r>
              <a:rPr lang="en-US" sz="1200" kern="1200">
                <a:solidFill>
                  <a:schemeClr val="tx1"/>
                </a:solidFill>
                <a:effectLst/>
                <a:latin typeface="Calibri" panose="020F0502020204030204" pitchFamily="34" charset="0"/>
                <a:ea typeface="+mn-ea"/>
                <a:cs typeface="+mn-cs"/>
              </a:rPr>
              <a:t>. (PSTN</a:t>
            </a:r>
            <a:r>
              <a:rPr lang="en-US" sz="1200" kern="1200" baseline="0">
                <a:solidFill>
                  <a:schemeClr val="tx1"/>
                </a:solidFill>
                <a:effectLst/>
                <a:latin typeface="Calibri" panose="020F0502020204030204" pitchFamily="34" charset="0"/>
                <a:ea typeface="+mn-ea"/>
                <a:cs typeface="+mn-cs"/>
              </a:rPr>
              <a:t> Calling is required for a true enterprise voice solution.) </a:t>
            </a:r>
            <a:r>
              <a:rPr lang="en-US" sz="1200" b="0" kern="1200" baseline="0">
                <a:solidFill>
                  <a:schemeClr val="tx1"/>
                </a:solidFill>
                <a:effectLst/>
                <a:latin typeface="Calibri" panose="020F0502020204030204" pitchFamily="34" charset="0"/>
                <a:ea typeface="+mn-ea"/>
                <a:cs typeface="+mn-cs"/>
              </a:rPr>
              <a:t>Cloud PBX also </a:t>
            </a:r>
            <a:r>
              <a:rPr lang="en-US" sz="1200" kern="1200" baseline="0">
                <a:solidFill>
                  <a:schemeClr val="tx1"/>
                </a:solidFill>
                <a:effectLst/>
                <a:latin typeface="Calibri" panose="020F0502020204030204" pitchFamily="34" charset="0"/>
                <a:ea typeface="+mn-ea"/>
                <a:cs typeface="+mn-cs"/>
              </a:rPr>
              <a:t>provides g</a:t>
            </a:r>
            <a:r>
              <a:rPr lang="en-US" sz="1200" kern="1200">
                <a:solidFill>
                  <a:schemeClr val="tx1"/>
                </a:solidFill>
                <a:effectLst/>
                <a:latin typeface="Calibri" panose="020F0502020204030204" pitchFamily="34" charset="0"/>
                <a:ea typeface="+mn-ea"/>
                <a:cs typeface="+mn-cs"/>
              </a:rPr>
              <a:t>reat controls for IT to increase agility</a:t>
            </a:r>
            <a:r>
              <a:rPr lang="en-US" sz="1200" kern="1200" baseline="0">
                <a:solidFill>
                  <a:schemeClr val="tx1"/>
                </a:solidFill>
                <a:effectLst/>
                <a:latin typeface="Calibri" panose="020F0502020204030204" pitchFamily="34" charset="0"/>
                <a:ea typeface="+mn-ea"/>
                <a:cs typeface="+mn-cs"/>
              </a:rPr>
              <a:t> and consolidate management </a:t>
            </a:r>
            <a:r>
              <a:rPr lang="en-US" sz="1200" kern="1200">
                <a:solidFill>
                  <a:schemeClr val="tx1"/>
                </a:solidFill>
                <a:effectLst/>
                <a:latin typeface="Calibri" panose="020F0502020204030204" pitchFamily="34" charset="0"/>
                <a:ea typeface="+mn-ea"/>
                <a:cs typeface="+mn-cs"/>
              </a:rPr>
              <a:t>compared to traditional phone hardware. </a:t>
            </a:r>
          </a:p>
          <a:p>
            <a:pPr marL="171450" marR="0" indent="-171450" algn="l" defTabSz="91422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solidFill>
                  <a:schemeClr val="tx1"/>
                </a:solidFill>
                <a:latin typeface="Calibri" panose="020F0502020204030204" pitchFamily="34" charset="0"/>
                <a:cs typeface="Segoe UI" panose="020B0502040204020203" pitchFamily="34" charset="0"/>
              </a:rPr>
              <a:t>PSTN Calling</a:t>
            </a:r>
            <a:r>
              <a:rPr lang="en-US" sz="1200">
                <a:solidFill>
                  <a:schemeClr val="tx1"/>
                </a:solidFill>
                <a:latin typeface="Calibri" panose="020F0502020204030204" pitchFamily="34" charset="0"/>
                <a:cs typeface="Segoe UI" panose="020B0502040204020203" pitchFamily="34" charset="0"/>
              </a:rPr>
              <a:t> is an add-on to Cloud PBX that provides domestic and international calling services for businesses directly from Office 365. Instead of contracting with a traditional telephony carrier and using an on-premises IP-PBX, you can purchase the Cloud PBX from Microsoft and add on PSTN Calling for a complete enterprise telephony experience for end-users.</a:t>
            </a:r>
            <a:r>
              <a:rPr lang="en-US" sz="1200" baseline="0">
                <a:solidFill>
                  <a:schemeClr val="tx1"/>
                </a:solidFill>
                <a:latin typeface="Calibri" panose="020F0502020204030204" pitchFamily="34" charset="0"/>
                <a:cs typeface="Segoe UI" panose="020B0502040204020203" pitchFamily="34" charset="0"/>
              </a:rPr>
              <a:t> </a:t>
            </a:r>
            <a:endParaRPr lang="en-US">
              <a:latin typeface="Segoe UI" panose="020B0502040204020203" pitchFamily="34" charset="0"/>
            </a:endParaRPr>
          </a:p>
          <a:p>
            <a:pPr defTabSz="950464">
              <a:lnSpc>
                <a:spcPct val="90000"/>
              </a:lnSpc>
              <a:spcAft>
                <a:spcPts val="346"/>
              </a:spcAft>
              <a:defRPr/>
            </a:pPr>
            <a:r>
              <a:rPr lang="en-US">
                <a:latin typeface="Segoe UI" panose="020B0502040204020203" pitchFamily="34" charset="0"/>
              </a:rPr>
              <a:t>--------------------------------------------------------------------------------------------------------------------------------------------------------------------------------------</a:t>
            </a:r>
          </a:p>
          <a:p>
            <a:pPr defTabSz="950464">
              <a:lnSpc>
                <a:spcPct val="90000"/>
              </a:lnSpc>
              <a:spcAft>
                <a:spcPts val="346"/>
              </a:spcAft>
              <a:defRPr/>
            </a:pPr>
            <a:endParaRPr lang="en-US" baseline="0">
              <a:latin typeface="Segoe UI" panose="020B0502040204020203" pitchFamily="34" charset="0"/>
            </a:endParaRPr>
          </a:p>
          <a:p>
            <a:pPr defTabSz="950464">
              <a:lnSpc>
                <a:spcPct val="90000"/>
              </a:lnSpc>
              <a:spcAft>
                <a:spcPts val="346"/>
              </a:spcAft>
              <a:defRPr/>
            </a:pPr>
            <a:r>
              <a:rPr lang="en-US" baseline="0">
                <a:latin typeface="Segoe UI" panose="020B0502040204020203" pitchFamily="34" charset="0"/>
              </a:rPr>
              <a:t>Differences between E3 and E5</a:t>
            </a:r>
          </a:p>
          <a:p>
            <a:pPr defTabSz="950464">
              <a:lnSpc>
                <a:spcPct val="90000"/>
              </a:lnSpc>
              <a:spcAft>
                <a:spcPts val="346"/>
              </a:spcAft>
              <a:defRPr/>
            </a:pPr>
            <a:r>
              <a:rPr lang="en-US">
                <a:latin typeface="Segoe UI" panose="020B0502040204020203" pitchFamily="34" charset="0"/>
              </a:rPr>
              <a:t>MEETINGS</a:t>
            </a:r>
          </a:p>
          <a:p>
            <a:pPr defTabSz="950464">
              <a:lnSpc>
                <a:spcPct val="90000"/>
              </a:lnSpc>
              <a:spcAft>
                <a:spcPts val="346"/>
              </a:spcAft>
              <a:defRPr/>
            </a:pPr>
            <a:r>
              <a:rPr lang="en-US">
                <a:latin typeface="Segoe UI" panose="020B0502040204020203" pitchFamily="34" charset="0"/>
              </a:rPr>
              <a:t>With E3,</a:t>
            </a:r>
            <a:r>
              <a:rPr lang="en-US" baseline="0">
                <a:latin typeface="Segoe UI" panose="020B0502040204020203" pitchFamily="34" charset="0"/>
              </a:rPr>
              <a:t> you have audio, video, and web conferencing on the Internet</a:t>
            </a:r>
          </a:p>
          <a:p>
            <a:pPr defTabSz="950464">
              <a:lnSpc>
                <a:spcPct val="90000"/>
              </a:lnSpc>
              <a:spcAft>
                <a:spcPts val="346"/>
              </a:spcAft>
              <a:defRPr/>
            </a:pPr>
            <a:r>
              <a:rPr lang="en-US" baseline="0">
                <a:latin typeface="Segoe UI" panose="020B0502040204020203" pitchFamily="34" charset="0"/>
              </a:rPr>
              <a:t>With E3, scales from 2 to 10,000 people</a:t>
            </a:r>
          </a:p>
          <a:p>
            <a:pPr defTabSz="950464">
              <a:lnSpc>
                <a:spcPct val="90000"/>
              </a:lnSpc>
              <a:spcAft>
                <a:spcPts val="346"/>
              </a:spcAft>
              <a:defRPr/>
            </a:pPr>
            <a:r>
              <a:rPr lang="en-US">
                <a:latin typeface="Segoe UI" panose="020B0502040204020203" pitchFamily="34" charset="0"/>
              </a:rPr>
              <a:t>With E3, easy join via smartphone, tablet, PC, Mac, and browser</a:t>
            </a:r>
          </a:p>
          <a:p>
            <a:pPr defTabSz="950464">
              <a:lnSpc>
                <a:spcPct val="90000"/>
              </a:lnSpc>
              <a:spcAft>
                <a:spcPts val="346"/>
              </a:spcAft>
              <a:defRPr/>
            </a:pPr>
            <a:endParaRPr lang="en-US">
              <a:latin typeface="Segoe UI" panose="020B0502040204020203" pitchFamily="34" charset="0"/>
            </a:endParaRPr>
          </a:p>
          <a:p>
            <a:pPr defTabSz="950464">
              <a:lnSpc>
                <a:spcPct val="90000"/>
              </a:lnSpc>
              <a:spcAft>
                <a:spcPts val="346"/>
              </a:spcAft>
              <a:defRPr/>
            </a:pPr>
            <a:r>
              <a:rPr lang="en-US">
                <a:latin typeface="Segoe UI" panose="020B0502040204020203" pitchFamily="34" charset="0"/>
              </a:rPr>
              <a:t>With</a:t>
            </a:r>
            <a:r>
              <a:rPr lang="en-US" baseline="0">
                <a:latin typeface="Segoe UI" panose="020B0502040204020203" pitchFamily="34" charset="0"/>
              </a:rPr>
              <a:t> E5, PSTN Conferencing adds dial-in numbers around the world for joining by phone when more convenient or when Internet is unavailable.</a:t>
            </a:r>
          </a:p>
          <a:p>
            <a:pPr defTabSz="950464">
              <a:lnSpc>
                <a:spcPct val="90000"/>
              </a:lnSpc>
              <a:spcAft>
                <a:spcPts val="346"/>
              </a:spcAft>
              <a:defRPr/>
            </a:pPr>
            <a:endParaRPr lang="en-US" baseline="0">
              <a:latin typeface="Segoe UI" panose="020B0502040204020203" pitchFamily="34" charset="0"/>
            </a:endParaRPr>
          </a:p>
          <a:p>
            <a:pPr defTabSz="950464">
              <a:lnSpc>
                <a:spcPct val="90000"/>
              </a:lnSpc>
              <a:spcAft>
                <a:spcPts val="346"/>
              </a:spcAft>
              <a:defRPr/>
            </a:pPr>
            <a:r>
              <a:rPr lang="en-US">
                <a:latin typeface="Segoe UI" panose="020B0502040204020203" pitchFamily="34" charset="0"/>
              </a:rPr>
              <a:t>VOICE</a:t>
            </a:r>
          </a:p>
          <a:p>
            <a:pPr marL="0" marR="0" indent="0" algn="l" defTabSz="950464" rtl="0" eaLnBrk="1" fontAlgn="auto" latinLnBrk="0" hangingPunct="1">
              <a:lnSpc>
                <a:spcPct val="90000"/>
              </a:lnSpc>
              <a:spcBef>
                <a:spcPts val="0"/>
              </a:spcBef>
              <a:spcAft>
                <a:spcPts val="346"/>
              </a:spcAft>
              <a:buClrTx/>
              <a:buSzTx/>
              <a:buFontTx/>
              <a:buNone/>
              <a:tabLst/>
              <a:defRPr/>
            </a:pPr>
            <a:r>
              <a:rPr lang="en-US" baseline="0">
                <a:latin typeface="Segoe UI" panose="020B0502040204020203" pitchFamily="34" charset="0"/>
              </a:rPr>
              <a:t>With E3, Person-to-person calling on the Internet</a:t>
            </a:r>
          </a:p>
          <a:p>
            <a:pPr marL="0" marR="0" indent="0" algn="l" defTabSz="950464" rtl="0" eaLnBrk="1" fontAlgn="auto" latinLnBrk="0" hangingPunct="1">
              <a:lnSpc>
                <a:spcPct val="90000"/>
              </a:lnSpc>
              <a:spcBef>
                <a:spcPts val="0"/>
              </a:spcBef>
              <a:spcAft>
                <a:spcPts val="346"/>
              </a:spcAft>
              <a:buClrTx/>
              <a:buSzTx/>
              <a:buFontTx/>
              <a:buNone/>
              <a:tabLst/>
              <a:defRPr/>
            </a:pPr>
            <a:r>
              <a:rPr lang="en-US" baseline="0">
                <a:latin typeface="Segoe UI" panose="020B0502040204020203" pitchFamily="34" charset="0"/>
              </a:rPr>
              <a:t>With E3, Reach Skype users in your company and worldwide</a:t>
            </a:r>
          </a:p>
          <a:p>
            <a:pPr marL="0" marR="0" indent="0" algn="l" defTabSz="950464" rtl="0" eaLnBrk="1" fontAlgn="auto" latinLnBrk="0" hangingPunct="1">
              <a:lnSpc>
                <a:spcPct val="90000"/>
              </a:lnSpc>
              <a:spcBef>
                <a:spcPts val="0"/>
              </a:spcBef>
              <a:spcAft>
                <a:spcPts val="346"/>
              </a:spcAft>
              <a:buClrTx/>
              <a:buSzTx/>
              <a:buFontTx/>
              <a:buNone/>
              <a:tabLst/>
              <a:defRPr/>
            </a:pPr>
            <a:r>
              <a:rPr lang="en-US" baseline="0">
                <a:latin typeface="Segoe UI" panose="020B0502040204020203" pitchFamily="34" charset="0"/>
              </a:rPr>
              <a:t>With E3, Dial-by-name from Office on smartphone, tablet, PC, Mac</a:t>
            </a:r>
          </a:p>
          <a:p>
            <a:pPr marL="0" marR="0" indent="0" algn="l" defTabSz="950464" rtl="0" eaLnBrk="1" fontAlgn="auto" latinLnBrk="0" hangingPunct="1">
              <a:lnSpc>
                <a:spcPct val="90000"/>
              </a:lnSpc>
              <a:spcBef>
                <a:spcPts val="0"/>
              </a:spcBef>
              <a:spcAft>
                <a:spcPts val="346"/>
              </a:spcAft>
              <a:buClrTx/>
              <a:buSzTx/>
              <a:buFontTx/>
              <a:buNone/>
              <a:tabLst/>
              <a:defRPr/>
            </a:pPr>
            <a:endParaRPr lang="en-US" baseline="0">
              <a:latin typeface="Segoe UI" panose="020B0502040204020203" pitchFamily="34" charset="0"/>
            </a:endParaRPr>
          </a:p>
          <a:p>
            <a:pPr marL="0" marR="0" indent="0" algn="l" defTabSz="950464" rtl="0" eaLnBrk="1" fontAlgn="auto" latinLnBrk="0" hangingPunct="1">
              <a:lnSpc>
                <a:spcPct val="90000"/>
              </a:lnSpc>
              <a:spcBef>
                <a:spcPts val="0"/>
              </a:spcBef>
              <a:spcAft>
                <a:spcPts val="346"/>
              </a:spcAft>
              <a:buClrTx/>
              <a:buSzTx/>
              <a:buFontTx/>
              <a:buNone/>
              <a:tabLst/>
              <a:defRPr/>
            </a:pPr>
            <a:r>
              <a:rPr lang="en-US" baseline="0">
                <a:latin typeface="Segoe UI" panose="020B0502040204020203" pitchFamily="34" charset="0"/>
              </a:rPr>
              <a:t>With E5, </a:t>
            </a:r>
            <a:r>
              <a:rPr lang="en-US" sz="1200" b="1" i="1">
                <a:gradFill>
                  <a:gsLst>
                    <a:gs pos="5439">
                      <a:srgbClr val="F8F8F8"/>
                    </a:gs>
                    <a:gs pos="10000">
                      <a:srgbClr val="F8F8F8"/>
                    </a:gs>
                  </a:gsLst>
                  <a:lin ang="5400000" scaled="0"/>
                </a:gradFill>
                <a:latin typeface="Segoe UI Semibold" panose="020B0702040204020203" pitchFamily="34" charset="0"/>
                <a:cs typeface="Segoe UI Semibold" panose="020B0702040204020203" pitchFamily="34" charset="0"/>
              </a:rPr>
              <a:t>Cloud PBX</a:t>
            </a:r>
            <a:r>
              <a:rPr lang="en-US" sz="1200" b="1">
                <a:gradFill>
                  <a:gsLst>
                    <a:gs pos="5439">
                      <a:srgbClr val="F8F8F8"/>
                    </a:gs>
                    <a:gs pos="10000">
                      <a:srgbClr val="F8F8F8"/>
                    </a:gs>
                  </a:gsLst>
                  <a:lin ang="5400000" scaled="0"/>
                </a:gradFill>
                <a:latin typeface="Segoe UI Semibold" panose="020B0702040204020203" pitchFamily="34" charset="0"/>
                <a:cs typeface="Segoe UI Semibold" panose="020B0702040204020203" pitchFamily="34" charset="0"/>
              </a:rPr>
              <a:t> adds sophisticated calling features including voice mail, call transfer, admin support, plus option to call traditional phone numbers</a:t>
            </a:r>
          </a:p>
          <a:p>
            <a:pPr marL="0" marR="0" indent="0" algn="l" defTabSz="950464" rtl="0" eaLnBrk="1" fontAlgn="auto" latinLnBrk="0" hangingPunct="1">
              <a:lnSpc>
                <a:spcPct val="90000"/>
              </a:lnSpc>
              <a:spcBef>
                <a:spcPts val="0"/>
              </a:spcBef>
              <a:spcAft>
                <a:spcPts val="346"/>
              </a:spcAft>
              <a:buClrTx/>
              <a:buSzTx/>
              <a:buFontTx/>
              <a:buNone/>
              <a:tabLst/>
              <a:defRPr/>
            </a:pPr>
            <a:r>
              <a:rPr lang="en-US" baseline="0">
                <a:latin typeface="Segoe UI" panose="020B0502040204020203" pitchFamily="34" charset="0"/>
              </a:rPr>
              <a:t>Save $5 per user* by enabling Cloud PBX, retiring Cisco or other traditional PBX system (Based on Cisco Call Manager price of $13 per month vs. Cloud PBX at $8)</a:t>
            </a:r>
          </a:p>
          <a:p>
            <a:pPr marL="0" marR="0" indent="0" algn="l" defTabSz="950464" rtl="0" eaLnBrk="1" fontAlgn="auto" latinLnBrk="0" hangingPunct="1">
              <a:lnSpc>
                <a:spcPct val="90000"/>
              </a:lnSpc>
              <a:spcBef>
                <a:spcPts val="0"/>
              </a:spcBef>
              <a:spcAft>
                <a:spcPts val="346"/>
              </a:spcAft>
              <a:buClrTx/>
              <a:buSzTx/>
              <a:buFontTx/>
              <a:buNone/>
              <a:tabLst/>
              <a:defRPr/>
            </a:pPr>
            <a:endParaRPr lang="en-US" baseline="0">
              <a:latin typeface="Segoe UI" panose="020B0502040204020203" pitchFamily="34" charset="0"/>
            </a:endParaRPr>
          </a:p>
          <a:p>
            <a:pPr marL="0" marR="0" indent="0" algn="l" defTabSz="950464" rtl="0" eaLnBrk="1" fontAlgn="auto" latinLnBrk="0" hangingPunct="1">
              <a:lnSpc>
                <a:spcPct val="90000"/>
              </a:lnSpc>
              <a:spcBef>
                <a:spcPts val="0"/>
              </a:spcBef>
              <a:spcAft>
                <a:spcPts val="346"/>
              </a:spcAft>
              <a:buClrTx/>
              <a:buSzTx/>
              <a:buFontTx/>
              <a:buNone/>
              <a:tabLst/>
              <a:defRPr/>
            </a:pPr>
            <a:endParaRPr lang="en-US" baseline="0">
              <a:latin typeface="Segoe UI" panose="020B0502040204020203" pitchFamily="34" charset="0"/>
            </a:endParaRPr>
          </a:p>
          <a:p>
            <a:pPr marL="0" marR="0" indent="0" algn="l" defTabSz="950464" rtl="0" eaLnBrk="1" fontAlgn="auto" latinLnBrk="0" hangingPunct="1">
              <a:lnSpc>
                <a:spcPct val="90000"/>
              </a:lnSpc>
              <a:spcBef>
                <a:spcPts val="0"/>
              </a:spcBef>
              <a:spcAft>
                <a:spcPts val="346"/>
              </a:spcAft>
              <a:buClrTx/>
              <a:buSzTx/>
              <a:buFontTx/>
              <a:buNone/>
              <a:tabLst/>
              <a:defRPr/>
            </a:pPr>
            <a:endParaRPr lang="en-US" baseline="0">
              <a:latin typeface="Segoe UI" panose="020B0502040204020203" pitchFamily="34" charset="0"/>
            </a:endParaRPr>
          </a:p>
          <a:p>
            <a:pPr defTabSz="950464">
              <a:lnSpc>
                <a:spcPct val="90000"/>
              </a:lnSpc>
              <a:spcAft>
                <a:spcPts val="346"/>
              </a:spcAft>
              <a:defRPr/>
            </a:pPr>
            <a:endParaRPr lang="en-US">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7C40763C-4443-44E1-B24C-F2584CC42312}" type="slidenum">
              <a:rPr lang="en-US" smtClean="0">
                <a:latin typeface="Segoe UI" panose="020B0502040204020203" pitchFamily="34" charset="0"/>
              </a:rPr>
              <a:t>18</a:t>
            </a:fld>
            <a:endParaRPr lang="en-US">
              <a:latin typeface="Segoe UI" panose="020B0502040204020203" pitchFamily="34" charset="0"/>
            </a:endParaRPr>
          </a:p>
        </p:txBody>
      </p:sp>
      <p:sp>
        <p:nvSpPr>
          <p:cNvPr id="5" name="Footer Placeholder 4">
            <a:extLst>
              <a:ext uri="{FF2B5EF4-FFF2-40B4-BE49-F238E27FC236}">
                <a16:creationId xmlns:a16="http://schemas.microsoft.com/office/drawing/2014/main" id="{74DB1D27-65CC-4504-9E72-8953F6FC8A5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87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405006-39C0-45CB-A090-104C625AB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602B04C-5B5D-4012-9CAE-C1CD6BF01A6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8640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Over the next few days we will be getting everyone up to speed on all our offerings to help organizations achieve their Digital Transformation goals.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Digital Transformation means many things to many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Better tools and data to help Empower employees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Improved experiences and communications to help Engage customers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Optimize operations to allow organizations to scale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kern="1200" dirty="0">
                <a:solidFill>
                  <a:schemeClr val="tx1"/>
                </a:solidFill>
                <a:effectLst/>
                <a:latin typeface="+mn-lt"/>
                <a:ea typeface="+mn-ea"/>
                <a:cs typeface="+mn-cs"/>
              </a:rPr>
              <a:t>Leverage tools and technology to help transform products and services being offered to the customers.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1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99724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6" name="Date Placeholder 5"/>
          <p:cNvSpPr>
            <a:spLocks noGrp="1"/>
          </p:cNvSpPr>
          <p:nvPr>
            <p:ph type="dt" idx="12"/>
          </p:nvPr>
        </p:nvSpPr>
        <p:spPr/>
        <p:txBody>
          <a:bodyPr/>
          <a:lstStyle/>
          <a:p>
            <a:fld id="{56C2EDE2-D073-4F7E-A469-E134256712C5}" type="datetime8">
              <a:rPr lang="en-US" smtClean="0"/>
              <a:t>9/19/2017 7:49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
        <p:nvSpPr>
          <p:cNvPr id="5" name="Footer Placeholder 4"/>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5446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2016</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9/19/2017 7:49 AM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3151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18B56EA-E28F-4F92-9F16-7A6F2501B303}" type="datetime8">
              <a:rPr lang="en-US" smtClean="0"/>
              <a:t>9/19/2017 7:49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06849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atin typeface="Segoe UI" pitchFamily="34" charset="0"/>
              </a:rPr>
              <a:t>Build 2015</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9/19/2017 7:49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719307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2EDE2-D073-4F7E-A469-E134256712C5}"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0204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588"/>
              </a:spcAft>
              <a:buClrTx/>
              <a:buSzTx/>
              <a:buFontTx/>
              <a:buNone/>
              <a:tabLst/>
              <a:defRPr/>
            </a:pPr>
            <a:r>
              <a:rPr lang="en-US" sz="1200" kern="1200" dirty="0">
                <a:solidFill>
                  <a:schemeClr val="tx1"/>
                </a:solidFill>
                <a:effectLst/>
                <a:latin typeface="Segoe UI Light" pitchFamily="34" charset="0"/>
                <a:ea typeface="+mn-ea"/>
                <a:cs typeface="+mn-cs"/>
              </a:rPr>
              <a:t>Mobility tools are often point solutions that address specific security needs, but even multiple point solutions are still disconnected from one another, leaving cracks. Microsoft believes you should have an integrated mobility solution that provides security across multiple layers. You should have a comprehensive set of tolls that use identity as a control plane, provide the visibility and insights required to quickly pinpoint and resolve issues or threats, and simplify mobile device and application management. </a:t>
            </a:r>
          </a:p>
          <a:p>
            <a:pPr>
              <a:lnSpc>
                <a:spcPct val="90000"/>
              </a:lnSpc>
              <a:spcAft>
                <a:spcPts val="588"/>
              </a:spcAft>
            </a:pPr>
            <a:endParaRPr lang="en-US" sz="1200" kern="0" dirty="0">
              <a:gradFill>
                <a:gsLst>
                  <a:gs pos="2917">
                    <a:srgbClr val="505050"/>
                  </a:gs>
                  <a:gs pos="30000">
                    <a:srgbClr val="505050"/>
                  </a:gs>
                </a:gsLst>
                <a:lin ang="5400000" scaled="0"/>
              </a:gradFill>
            </a:endParaRPr>
          </a:p>
          <a:p>
            <a:pPr marL="0" marR="0" indent="0" algn="l" defTabSz="914400" rtl="0" eaLnBrk="1" fontAlgn="auto" latinLnBrk="0" hangingPunct="1">
              <a:lnSpc>
                <a:spcPct val="90000"/>
              </a:lnSpc>
              <a:spcBef>
                <a:spcPts val="0"/>
              </a:spcBef>
              <a:spcAft>
                <a:spcPts val="588"/>
              </a:spcAft>
              <a:buClrTx/>
              <a:buSzTx/>
              <a:buFontTx/>
              <a:buNone/>
              <a:tabLst/>
              <a:defRPr/>
            </a:pPr>
            <a:r>
              <a:rPr lang="en-US" sz="1200" b="1" kern="1200" dirty="0">
                <a:solidFill>
                  <a:schemeClr val="tx1"/>
                </a:solidFill>
                <a:effectLst/>
                <a:latin typeface="Segoe UI Light" pitchFamily="34" charset="0"/>
                <a:ea typeface="+mn-ea"/>
                <a:cs typeface="+mn-cs"/>
              </a:rPr>
              <a:t>Identity-driven security.</a:t>
            </a:r>
            <a:r>
              <a:rPr lang="en-US" sz="1200" kern="1200" dirty="0">
                <a:solidFill>
                  <a:schemeClr val="tx1"/>
                </a:solidFill>
                <a:effectLst/>
                <a:latin typeface="Segoe UI Light" pitchFamily="34" charset="0"/>
                <a:ea typeface="+mn-ea"/>
                <a:cs typeface="+mn-cs"/>
              </a:rPr>
              <a:t> Microsoft simplifies identity management by creating a single set of credentials for each worker, making it easier for IT to apply identity-based security measures, including conditional access policies and multi-factor authentication. Identity based security reporting, auditing, and alerting offer greater visibility so you can spot potential issues. 200+ days. That’s the average amount of time that attackers reside within your network until they are detected, gathering classified data and information, waiting to strike at just the right moment. Microsoft helps you identify breaches and threats using behavioral analysis and provides a clear, actionable report on a simple attack timeline. </a:t>
            </a:r>
          </a:p>
          <a:p>
            <a:pPr>
              <a:lnSpc>
                <a:spcPct val="90000"/>
              </a:lnSpc>
              <a:spcAft>
                <a:spcPts val="588"/>
              </a:spcAft>
            </a:pPr>
            <a:endParaRPr lang="en-US" sz="1200" kern="0" dirty="0">
              <a:gradFill>
                <a:gsLst>
                  <a:gs pos="2917">
                    <a:srgbClr val="505050"/>
                  </a:gs>
                  <a:gs pos="30000">
                    <a:srgbClr val="505050"/>
                  </a:gs>
                </a:gsLst>
                <a:lin ang="5400000" scaled="0"/>
              </a:gradFill>
            </a:endParaRPr>
          </a:p>
          <a:p>
            <a:r>
              <a:rPr lang="en-US" sz="1200" b="1" kern="1200" dirty="0">
                <a:solidFill>
                  <a:schemeClr val="tx1"/>
                </a:solidFill>
                <a:effectLst/>
                <a:latin typeface="Segoe UI Light" pitchFamily="34" charset="0"/>
                <a:ea typeface="+mn-ea"/>
                <a:cs typeface="+mn-cs"/>
              </a:rPr>
              <a:t>Managed</a:t>
            </a:r>
            <a:r>
              <a:rPr lang="en-US" sz="1200" b="1" kern="1200" baseline="0" dirty="0">
                <a:solidFill>
                  <a:schemeClr val="tx1"/>
                </a:solidFill>
                <a:effectLst/>
                <a:latin typeface="Segoe UI Light" pitchFamily="34" charset="0"/>
                <a:ea typeface="+mn-ea"/>
                <a:cs typeface="+mn-cs"/>
              </a:rPr>
              <a:t> mobile productivity</a:t>
            </a:r>
            <a:r>
              <a:rPr lang="en-US" sz="1200" b="1" kern="1200" dirty="0">
                <a:solidFill>
                  <a:schemeClr val="tx1"/>
                </a:solidFill>
                <a:effectLst/>
                <a:latin typeface="Segoe UI Light" pitchFamily="34" charset="0"/>
                <a:ea typeface="+mn-ea"/>
                <a:cs typeface="+mn-cs"/>
              </a:rPr>
              <a:t>.</a:t>
            </a:r>
            <a:r>
              <a:rPr lang="en-US" sz="1200" kern="1200" dirty="0">
                <a:solidFill>
                  <a:schemeClr val="tx1"/>
                </a:solidFill>
                <a:effectLst/>
                <a:latin typeface="Segoe UI Light" pitchFamily="34" charset="0"/>
                <a:ea typeface="+mn-ea"/>
                <a:cs typeface="+mn-cs"/>
              </a:rPr>
              <a:t> Encourage your workers to use secure applications for work — even on personal devices — by providing the Office tools they know and love. Management capabilities built into Office make it easier for IT to protect company information. Conditional access policies restrict actions such as copy, paste, edit, and save —ensuring that workers only access corporate files through approved, managed apps and not personal workarounds where information can be corrupted or leaked. Nobody manages Office better than Microsoft. Sharing is a mainstay of collaboration for the mobile workforce, but poses a serious challenge to security. Microsoft gives you another integrated approach to information protection with a layer of security at the file level. Encryption, rights management, and authorization policies can be applied to any file type and remain with the data, wherever it goes and even in motion. Only authorized users can access protected files, and only on the sender’s terms. </a:t>
            </a:r>
          </a:p>
          <a:p>
            <a:endParaRPr lang="en-US" sz="1200" kern="1200" dirty="0">
              <a:solidFill>
                <a:schemeClr val="tx1"/>
              </a:solidFill>
              <a:effectLst/>
              <a:latin typeface="Segoe UI Ligh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Segoe UI Light" pitchFamily="34" charset="0"/>
                <a:ea typeface="+mn-ea"/>
                <a:cs typeface="+mn-cs"/>
              </a:rPr>
              <a:t>Comprehensive Solution</a:t>
            </a:r>
            <a:r>
              <a:rPr lang="en-US" sz="1200" kern="1200" dirty="0">
                <a:solidFill>
                  <a:schemeClr val="tx1"/>
                </a:solidFill>
                <a:effectLst/>
                <a:latin typeface="Segoe UI Light" pitchFamily="34" charset="0"/>
                <a:ea typeface="+mn-ea"/>
                <a:cs typeface="+mn-cs"/>
              </a:rPr>
              <a:t>: Meet new business challenges with the flexibility of a cloud-first mobility solution. Microsoft cloud services are designed to work seamlessly with your on-premises infrastructure and existing investments. Stay ahead of your BYOD workers with rapid release cycles to support the latest devices and apps. Scale quickly to onboard new hires, devices, apps, and more. It’s fast, it’s cost-effective, and it’s always up-to-date.  Manage across multiple OS types (iOS, Android, Windows) and thousands</a:t>
            </a:r>
            <a:r>
              <a:rPr lang="en-US" sz="1200" kern="1200" baseline="0" dirty="0">
                <a:solidFill>
                  <a:schemeClr val="tx1"/>
                </a:solidFill>
                <a:effectLst/>
                <a:latin typeface="Segoe UI Light" pitchFamily="34" charset="0"/>
                <a:ea typeface="+mn-ea"/>
                <a:cs typeface="+mn-cs"/>
              </a:rPr>
              <a:t> of cloud apps.  </a:t>
            </a: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777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588"/>
              </a:spcAft>
              <a:buClrTx/>
              <a:buSzTx/>
              <a:buFontTx/>
              <a:buNone/>
              <a:tabLst/>
              <a:defRPr/>
            </a:pPr>
            <a:r>
              <a:rPr lang="en-US" sz="1200" kern="1200" dirty="0">
                <a:solidFill>
                  <a:schemeClr val="tx1"/>
                </a:solidFill>
                <a:effectLst/>
                <a:latin typeface="Segoe UI Light" pitchFamily="34" charset="0"/>
                <a:ea typeface="+mn-ea"/>
                <a:cs typeface="+mn-cs"/>
              </a:rPr>
              <a:t>Mobility tools are often point solutions that address specific security needs, but even multiple point solutions are still disconnected from one another, leaving cracks. Microsoft believes you should have an integrated mobility solution that provides security across multiple layers. You should have a comprehensive set of tolls that use identity as a control plane, provide the visibility and insights required to quickly pinpoint and resolve issues or threats, and simplify mobile device and application management. </a:t>
            </a:r>
          </a:p>
          <a:p>
            <a:pPr>
              <a:lnSpc>
                <a:spcPct val="90000"/>
              </a:lnSpc>
              <a:spcAft>
                <a:spcPts val="588"/>
              </a:spcAft>
            </a:pPr>
            <a:endParaRPr lang="en-US" sz="1200" kern="0" dirty="0">
              <a:gradFill>
                <a:gsLst>
                  <a:gs pos="2917">
                    <a:srgbClr val="505050"/>
                  </a:gs>
                  <a:gs pos="30000">
                    <a:srgbClr val="505050"/>
                  </a:gs>
                </a:gsLst>
                <a:lin ang="5400000" scaled="0"/>
              </a:gradFill>
            </a:endParaRPr>
          </a:p>
          <a:p>
            <a:pPr marL="0" marR="0" indent="0" algn="l" defTabSz="914400" rtl="0" eaLnBrk="1" fontAlgn="auto" latinLnBrk="0" hangingPunct="1">
              <a:lnSpc>
                <a:spcPct val="90000"/>
              </a:lnSpc>
              <a:spcBef>
                <a:spcPts val="0"/>
              </a:spcBef>
              <a:spcAft>
                <a:spcPts val="588"/>
              </a:spcAft>
              <a:buClrTx/>
              <a:buSzTx/>
              <a:buFontTx/>
              <a:buNone/>
              <a:tabLst/>
              <a:defRPr/>
            </a:pPr>
            <a:r>
              <a:rPr lang="en-US" sz="1200" b="1" kern="1200" dirty="0">
                <a:solidFill>
                  <a:schemeClr val="tx1"/>
                </a:solidFill>
                <a:effectLst/>
                <a:latin typeface="Segoe UI Light" pitchFamily="34" charset="0"/>
                <a:ea typeface="+mn-ea"/>
                <a:cs typeface="+mn-cs"/>
              </a:rPr>
              <a:t>Identity-driven security.</a:t>
            </a:r>
            <a:r>
              <a:rPr lang="en-US" sz="1200" kern="1200" dirty="0">
                <a:solidFill>
                  <a:schemeClr val="tx1"/>
                </a:solidFill>
                <a:effectLst/>
                <a:latin typeface="Segoe UI Light" pitchFamily="34" charset="0"/>
                <a:ea typeface="+mn-ea"/>
                <a:cs typeface="+mn-cs"/>
              </a:rPr>
              <a:t> Microsoft simplifies identity management by creating a single set of credentials for each worker, making it easier for IT to apply identity-based security measures, including conditional access policies and multi-factor authentication. Identity based security reporting, auditing, and alerting offer greater visibility so you can spot potential issues. 200+ days. That’s the average amount of time that attackers reside within your network until they are detected, gathering classified data and information, waiting to strike at just the right moment. Microsoft helps you identify breaches and threats using behavioral analysis and provides a clear, actionable report on a simple attack timeline. </a:t>
            </a:r>
          </a:p>
          <a:p>
            <a:pPr>
              <a:lnSpc>
                <a:spcPct val="90000"/>
              </a:lnSpc>
              <a:spcAft>
                <a:spcPts val="588"/>
              </a:spcAft>
            </a:pPr>
            <a:endParaRPr lang="en-US" sz="1200" kern="0" dirty="0">
              <a:gradFill>
                <a:gsLst>
                  <a:gs pos="2917">
                    <a:srgbClr val="505050"/>
                  </a:gs>
                  <a:gs pos="30000">
                    <a:srgbClr val="505050"/>
                  </a:gs>
                </a:gsLst>
                <a:lin ang="5400000" scaled="0"/>
              </a:gradFill>
            </a:endParaRPr>
          </a:p>
          <a:p>
            <a:r>
              <a:rPr lang="en-US" sz="1200" b="1" kern="1200" dirty="0">
                <a:solidFill>
                  <a:schemeClr val="tx1"/>
                </a:solidFill>
                <a:effectLst/>
                <a:latin typeface="Segoe UI Light" pitchFamily="34" charset="0"/>
                <a:ea typeface="+mn-ea"/>
                <a:cs typeface="+mn-cs"/>
              </a:rPr>
              <a:t>Managed</a:t>
            </a:r>
            <a:r>
              <a:rPr lang="en-US" sz="1200" b="1" kern="1200" baseline="0" dirty="0">
                <a:solidFill>
                  <a:schemeClr val="tx1"/>
                </a:solidFill>
                <a:effectLst/>
                <a:latin typeface="Segoe UI Light" pitchFamily="34" charset="0"/>
                <a:ea typeface="+mn-ea"/>
                <a:cs typeface="+mn-cs"/>
              </a:rPr>
              <a:t> mobile productivity</a:t>
            </a:r>
            <a:r>
              <a:rPr lang="en-US" sz="1200" b="1" kern="1200" dirty="0">
                <a:solidFill>
                  <a:schemeClr val="tx1"/>
                </a:solidFill>
                <a:effectLst/>
                <a:latin typeface="Segoe UI Light" pitchFamily="34" charset="0"/>
                <a:ea typeface="+mn-ea"/>
                <a:cs typeface="+mn-cs"/>
              </a:rPr>
              <a:t>.</a:t>
            </a:r>
            <a:r>
              <a:rPr lang="en-US" sz="1200" kern="1200" dirty="0">
                <a:solidFill>
                  <a:schemeClr val="tx1"/>
                </a:solidFill>
                <a:effectLst/>
                <a:latin typeface="Segoe UI Light" pitchFamily="34" charset="0"/>
                <a:ea typeface="+mn-ea"/>
                <a:cs typeface="+mn-cs"/>
              </a:rPr>
              <a:t> Encourage your workers to use secure applications for work — even on personal devices — by providing the Office tools they know and love. Management capabilities built into Office make it easier for IT to protect company information. Conditional access policies restrict actions such as copy, paste, edit, and save —ensuring that workers only access corporate files through approved, managed apps and not personal workarounds where information can be corrupted or leaked. Nobody manages Office better than Microsoft. Sharing is a mainstay of collaboration for the mobile workforce, but poses a serious challenge to security. Microsoft gives you another integrated approach to information protection with a layer of security at the file level. Encryption, rights management, and authorization policies can be applied to any file type and remain with the data, wherever it goes and even in motion. Only authorized users can access protected files, and only on the sender’s terms. </a:t>
            </a:r>
          </a:p>
          <a:p>
            <a:endParaRPr lang="en-US" sz="1200" kern="1200" dirty="0">
              <a:solidFill>
                <a:schemeClr val="tx1"/>
              </a:solidFill>
              <a:effectLst/>
              <a:latin typeface="Segoe UI Ligh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Segoe UI Light" pitchFamily="34" charset="0"/>
                <a:ea typeface="+mn-ea"/>
                <a:cs typeface="+mn-cs"/>
              </a:rPr>
              <a:t>Comprehensive Solution</a:t>
            </a:r>
            <a:r>
              <a:rPr lang="en-US" sz="1200" kern="1200" dirty="0">
                <a:solidFill>
                  <a:schemeClr val="tx1"/>
                </a:solidFill>
                <a:effectLst/>
                <a:latin typeface="Segoe UI Light" pitchFamily="34" charset="0"/>
                <a:ea typeface="+mn-ea"/>
                <a:cs typeface="+mn-cs"/>
              </a:rPr>
              <a:t>: Meet new business challenges with the flexibility of a cloud-first mobility solution. Microsoft cloud services are designed to work seamlessly with your on-premises infrastructure and existing investments. Stay ahead of your BYOD workers with rapid release cycles to support the latest devices and apps. Scale quickly to onboard new hires, devices, apps, and more. It’s fast, it’s cost-effective, and it’s always up-to-date.  Manage across multiple OS types (iOS, Android, Windows) and thousands</a:t>
            </a:r>
            <a:r>
              <a:rPr lang="en-US" sz="1200" kern="1200" baseline="0" dirty="0">
                <a:solidFill>
                  <a:schemeClr val="tx1"/>
                </a:solidFill>
                <a:effectLst/>
                <a:latin typeface="Segoe UI Light" pitchFamily="34" charset="0"/>
                <a:ea typeface="+mn-ea"/>
                <a:cs typeface="+mn-cs"/>
              </a:rPr>
              <a:t> of cloud apps.  </a:t>
            </a: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162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588"/>
              </a:spcAft>
              <a:buClrTx/>
              <a:buSzTx/>
              <a:buFontTx/>
              <a:buNone/>
              <a:tabLst/>
              <a:defRPr/>
            </a:pPr>
            <a:r>
              <a:rPr lang="en-US" sz="1200" kern="1200" dirty="0">
                <a:solidFill>
                  <a:schemeClr val="tx1"/>
                </a:solidFill>
                <a:effectLst/>
                <a:latin typeface="Segoe UI Light" pitchFamily="34" charset="0"/>
                <a:ea typeface="+mn-ea"/>
                <a:cs typeface="+mn-cs"/>
              </a:rPr>
              <a:t>Mobility tools are often point solutions that address specific security needs, but even multiple point solutions are still disconnected from one another, leaving cracks. Microsoft believes you should have an integrated mobility solution that provides security across multiple layers. You should have a comprehensive set of tolls that use identity as a control plane, provide the visibility and insights required to quickly pinpoint and resolve issues or threats, and simplify mobile device and application management. </a:t>
            </a:r>
          </a:p>
          <a:p>
            <a:pPr>
              <a:lnSpc>
                <a:spcPct val="90000"/>
              </a:lnSpc>
              <a:spcAft>
                <a:spcPts val="588"/>
              </a:spcAft>
            </a:pPr>
            <a:endParaRPr lang="en-US" sz="1200" kern="0" dirty="0">
              <a:gradFill>
                <a:gsLst>
                  <a:gs pos="2917">
                    <a:srgbClr val="505050"/>
                  </a:gs>
                  <a:gs pos="30000">
                    <a:srgbClr val="505050"/>
                  </a:gs>
                </a:gsLst>
                <a:lin ang="5400000" scaled="0"/>
              </a:gradFill>
            </a:endParaRPr>
          </a:p>
          <a:p>
            <a:pPr marL="0" marR="0" indent="0" algn="l" defTabSz="914400" rtl="0" eaLnBrk="1" fontAlgn="auto" latinLnBrk="0" hangingPunct="1">
              <a:lnSpc>
                <a:spcPct val="90000"/>
              </a:lnSpc>
              <a:spcBef>
                <a:spcPts val="0"/>
              </a:spcBef>
              <a:spcAft>
                <a:spcPts val="588"/>
              </a:spcAft>
              <a:buClrTx/>
              <a:buSzTx/>
              <a:buFontTx/>
              <a:buNone/>
              <a:tabLst/>
              <a:defRPr/>
            </a:pPr>
            <a:r>
              <a:rPr lang="en-US" sz="1200" b="1" kern="1200" dirty="0">
                <a:solidFill>
                  <a:schemeClr val="tx1"/>
                </a:solidFill>
                <a:effectLst/>
                <a:latin typeface="Segoe UI Light" pitchFamily="34" charset="0"/>
                <a:ea typeface="+mn-ea"/>
                <a:cs typeface="+mn-cs"/>
              </a:rPr>
              <a:t>Identity-driven security.</a:t>
            </a:r>
            <a:r>
              <a:rPr lang="en-US" sz="1200" kern="1200" dirty="0">
                <a:solidFill>
                  <a:schemeClr val="tx1"/>
                </a:solidFill>
                <a:effectLst/>
                <a:latin typeface="Segoe UI Light" pitchFamily="34" charset="0"/>
                <a:ea typeface="+mn-ea"/>
                <a:cs typeface="+mn-cs"/>
              </a:rPr>
              <a:t> Microsoft simplifies identity management by creating a single set of credentials for each worker, making it easier for IT to apply identity-based security measures, including conditional access policies and multi-factor authentication. Identity based security reporting, auditing, and alerting offer greater visibility so you can spot potential issues. 200+ days. That’s the average amount of time that attackers reside within your network until they are detected, gathering classified data and information, waiting to strike at just the right moment. Microsoft helps you identify breaches and threats using behavioral analysis and provides a clear, actionable report on a simple attack timeline. </a:t>
            </a:r>
          </a:p>
          <a:p>
            <a:pPr>
              <a:lnSpc>
                <a:spcPct val="90000"/>
              </a:lnSpc>
              <a:spcAft>
                <a:spcPts val="588"/>
              </a:spcAft>
            </a:pPr>
            <a:endParaRPr lang="en-US" sz="1200" kern="0" dirty="0">
              <a:gradFill>
                <a:gsLst>
                  <a:gs pos="2917">
                    <a:srgbClr val="505050"/>
                  </a:gs>
                  <a:gs pos="30000">
                    <a:srgbClr val="505050"/>
                  </a:gs>
                </a:gsLst>
                <a:lin ang="5400000" scaled="0"/>
              </a:gradFill>
            </a:endParaRPr>
          </a:p>
          <a:p>
            <a:r>
              <a:rPr lang="en-US" sz="1200" b="1" kern="1200" dirty="0">
                <a:solidFill>
                  <a:schemeClr val="tx1"/>
                </a:solidFill>
                <a:effectLst/>
                <a:latin typeface="Segoe UI Light" pitchFamily="34" charset="0"/>
                <a:ea typeface="+mn-ea"/>
                <a:cs typeface="+mn-cs"/>
              </a:rPr>
              <a:t>Managed</a:t>
            </a:r>
            <a:r>
              <a:rPr lang="en-US" sz="1200" b="1" kern="1200" baseline="0" dirty="0">
                <a:solidFill>
                  <a:schemeClr val="tx1"/>
                </a:solidFill>
                <a:effectLst/>
                <a:latin typeface="Segoe UI Light" pitchFamily="34" charset="0"/>
                <a:ea typeface="+mn-ea"/>
                <a:cs typeface="+mn-cs"/>
              </a:rPr>
              <a:t> mobile productivity</a:t>
            </a:r>
            <a:r>
              <a:rPr lang="en-US" sz="1200" b="1" kern="1200" dirty="0">
                <a:solidFill>
                  <a:schemeClr val="tx1"/>
                </a:solidFill>
                <a:effectLst/>
                <a:latin typeface="Segoe UI Light" pitchFamily="34" charset="0"/>
                <a:ea typeface="+mn-ea"/>
                <a:cs typeface="+mn-cs"/>
              </a:rPr>
              <a:t>.</a:t>
            </a:r>
            <a:r>
              <a:rPr lang="en-US" sz="1200" kern="1200" dirty="0">
                <a:solidFill>
                  <a:schemeClr val="tx1"/>
                </a:solidFill>
                <a:effectLst/>
                <a:latin typeface="Segoe UI Light" pitchFamily="34" charset="0"/>
                <a:ea typeface="+mn-ea"/>
                <a:cs typeface="+mn-cs"/>
              </a:rPr>
              <a:t> Encourage your workers to use secure applications for work — even on personal devices — by providing the Office tools they know and love. Management capabilities built into Office make it easier for IT to protect company information. Conditional access policies restrict actions such as copy, paste, edit, and save —ensuring that workers only access corporate files through approved, managed apps and not personal workarounds where information can be corrupted or leaked. Nobody manages Office better than Microsoft. Sharing is a mainstay of collaboration for the mobile workforce, but poses a serious challenge to security. Microsoft gives you another integrated approach to information protection with a layer of security at the file level. Encryption, rights management, and authorization policies can be applied to any file type and remain with the data, wherever it goes and even in motion. Only authorized users can access protected files, and only on the sender’s terms. </a:t>
            </a:r>
          </a:p>
          <a:p>
            <a:endParaRPr lang="en-US" sz="1200" kern="1200" dirty="0">
              <a:solidFill>
                <a:schemeClr val="tx1"/>
              </a:solidFill>
              <a:effectLst/>
              <a:latin typeface="Segoe UI Ligh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Segoe UI Light" pitchFamily="34" charset="0"/>
                <a:ea typeface="+mn-ea"/>
                <a:cs typeface="+mn-cs"/>
              </a:rPr>
              <a:t>Comprehensive Solution</a:t>
            </a:r>
            <a:r>
              <a:rPr lang="en-US" sz="1200" kern="1200" dirty="0">
                <a:solidFill>
                  <a:schemeClr val="tx1"/>
                </a:solidFill>
                <a:effectLst/>
                <a:latin typeface="Segoe UI Light" pitchFamily="34" charset="0"/>
                <a:ea typeface="+mn-ea"/>
                <a:cs typeface="+mn-cs"/>
              </a:rPr>
              <a:t>: Meet new business challenges with the flexibility of a cloud-first mobility solution. Microsoft cloud services are designed to work seamlessly with your on-premises infrastructure and existing investments. Stay ahead of your BYOD workers with rapid release cycles to support the latest devices and apps. Scale quickly to onboard new hires, devices, apps, and more. It’s fast, it’s cost-effective, and it’s always up-to-date.  Manage across multiple OS types (iOS, Android, Windows) and thousands</a:t>
            </a:r>
            <a:r>
              <a:rPr lang="en-US" sz="1200" kern="1200" baseline="0" dirty="0">
                <a:solidFill>
                  <a:schemeClr val="tx1"/>
                </a:solidFill>
                <a:effectLst/>
                <a:latin typeface="Segoe UI Light" pitchFamily="34" charset="0"/>
                <a:ea typeface="+mn-ea"/>
                <a:cs typeface="+mn-cs"/>
              </a:rPr>
              <a:t> of cloud apps.  </a:t>
            </a: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a:p>
            <a:pPr>
              <a:lnSpc>
                <a:spcPct val="90000"/>
              </a:lnSpc>
              <a:spcAft>
                <a:spcPts val="588"/>
              </a:spcAft>
            </a:pPr>
            <a:endParaRPr lang="en-US" sz="1200" kern="0" dirty="0">
              <a:gradFill>
                <a:gsLst>
                  <a:gs pos="2917">
                    <a:srgbClr val="505050"/>
                  </a:gs>
                  <a:gs pos="30000">
                    <a:srgbClr val="505050"/>
                  </a:gs>
                </a:gsLst>
                <a:lin ang="5400000" scaled="0"/>
              </a:gra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835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kern="1100" baseline="30000" dirty="0">
              <a:solidFill>
                <a:schemeClr val="bg1"/>
              </a:solidFill>
            </a:endParaRPr>
          </a:p>
        </p:txBody>
      </p:sp>
      <p:sp>
        <p:nvSpPr>
          <p:cNvPr id="4" name="Header Placeholder 3"/>
          <p:cNvSpPr>
            <a:spLocks noGrp="1"/>
          </p:cNvSpPr>
          <p:nvPr>
            <p:ph type="hdr" sz="quarter" idx="10"/>
          </p:nvPr>
        </p:nvSpPr>
        <p:spPr/>
        <p:txBody>
          <a:bodyPr/>
          <a:lstStyle/>
          <a:p>
            <a:pPr marL="0" marR="0" lvl="0" indent="0" algn="l" defTabSz="9321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121" rtl="0" eaLnBrk="1" fontAlgn="auto" latinLnBrk="0" hangingPunct="1">
              <a:lnSpc>
                <a:spcPct val="100000"/>
              </a:lnSpc>
              <a:spcBef>
                <a:spcPts val="0"/>
              </a:spcBef>
              <a:spcAft>
                <a:spcPts val="0"/>
              </a:spcAft>
              <a:buClrTx/>
              <a:buSzTx/>
              <a:buFontTx/>
              <a:buNone/>
              <a:tabLst/>
              <a:defRPr/>
            </a:pPr>
            <a:fld id="{4EBFA53C-3DC0-4327-BBE2-A798E7C237F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121" rtl="0" eaLnBrk="1" fontAlgn="auto" latinLnBrk="0" hangingPunct="1">
                <a:lnSpc>
                  <a:spcPct val="100000"/>
                </a:lnSpc>
                <a:spcBef>
                  <a:spcPts val="0"/>
                </a:spcBef>
                <a:spcAft>
                  <a:spcPts val="0"/>
                </a:spcAft>
                <a:buClrTx/>
                <a:buSzTx/>
                <a:buFontTx/>
                <a:buNone/>
                <a:tabLst/>
                <a:defRPr/>
              </a:pPr>
              <a:t>9/19/2017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1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12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6602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5716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Workplace Consumption Economics is our opportunity to work together to help us exceed our goals of driving consumption</a:t>
            </a:r>
          </a:p>
          <a:p>
            <a:pPr marL="171450" indent="-171450">
              <a:buFont typeface="Arial" panose="020B0604020202020204" pitchFamily="34" charset="0"/>
              <a:buChar char="•"/>
            </a:pPr>
            <a:r>
              <a:rPr lang="en-US" dirty="0"/>
              <a:t>We are here together as a mix of focus areas. </a:t>
            </a:r>
          </a:p>
          <a:p>
            <a:pPr marL="171450" lvl="0" indent="-171450">
              <a:buFont typeface="Arial" panose="020B0604020202020204" pitchFamily="34" charset="0"/>
              <a:buChar char="•"/>
            </a:pPr>
            <a:r>
              <a:rPr lang="en-US" dirty="0"/>
              <a:t>Some come from the system integrator experience</a:t>
            </a:r>
          </a:p>
          <a:p>
            <a:pPr marL="171450" lvl="0" indent="-171450">
              <a:buFont typeface="Arial" panose="020B0604020202020204" pitchFamily="34" charset="0"/>
              <a:buChar char="•"/>
            </a:pPr>
            <a:r>
              <a:rPr lang="en-US" dirty="0"/>
              <a:t>Some come from the developer experience supporting ISV’s</a:t>
            </a:r>
          </a:p>
          <a:p>
            <a:pPr marL="171450" lvl="0" indent="-171450">
              <a:buFont typeface="Arial" panose="020B0604020202020204" pitchFamily="34" charset="0"/>
              <a:buChar char="•"/>
            </a:pPr>
            <a:r>
              <a:rPr lang="en-US" dirty="0"/>
              <a:t>The system integrators help to lay the foundation</a:t>
            </a:r>
          </a:p>
          <a:p>
            <a:pPr marL="171450" lvl="0" indent="-171450">
              <a:buFont typeface="Arial" panose="020B0604020202020204" pitchFamily="34" charset="0"/>
              <a:buChar char="•"/>
            </a:pPr>
            <a:r>
              <a:rPr lang="en-US" dirty="0"/>
              <a:t>The ISV’s help to extend the foundation to help organization achieve more in line with their business rules and intellectual property. </a:t>
            </a:r>
          </a:p>
          <a:p>
            <a:pPr marL="171450" lvl="0" indent="-171450">
              <a:buFont typeface="Arial" panose="020B0604020202020204" pitchFamily="34" charset="0"/>
              <a:buChar char="•"/>
            </a:pPr>
            <a:r>
              <a:rPr lang="en-US" dirty="0"/>
              <a:t>By working together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838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enterprise &amp;</a:t>
            </a:r>
            <a:r>
              <a:rPr lang="en-US" baseline="0" dirty="0"/>
              <a:t> security solutions provide a holistic framework to protect your corporate assets across, on prem, cloud and mobile devices</a:t>
            </a:r>
          </a:p>
          <a:p>
            <a:pPr marL="228600" indent="-228600">
              <a:buAutoNum type="arabicParenR"/>
            </a:pPr>
            <a:r>
              <a:rPr lang="en-US" baseline="0" dirty="0"/>
              <a:t>Advanced Threat Analytics helps IT detect threats early and provide forensic investigation to keep cybercriminals out</a:t>
            </a:r>
          </a:p>
          <a:p>
            <a:pPr marL="228600" indent="-228600">
              <a:buAutoNum type="arabicParenR"/>
            </a:pPr>
            <a:r>
              <a:rPr lang="en-US" baseline="0" dirty="0"/>
              <a:t>Azure Active Directory Premium security reports help identify risky log ins.  That paired with Azure Active Directory Identity Protection gives IT the ability to automatically block access to apps based on real time risk scoring of identities and log ins.</a:t>
            </a:r>
          </a:p>
          <a:p>
            <a:pPr marL="228600" indent="-228600">
              <a:buAutoNum type="arabicParenR"/>
            </a:pPr>
            <a:r>
              <a:rPr lang="en-US" baseline="0" dirty="0"/>
              <a:t>Microsoft Cloud App Security provides deep visibility and control of data inside cloud applications</a:t>
            </a:r>
          </a:p>
          <a:p>
            <a:pPr marL="228600" indent="-228600">
              <a:buAutoNum type="arabicParenR"/>
            </a:pPr>
            <a:r>
              <a:rPr lang="en-US" baseline="0" dirty="0"/>
              <a:t>Microsoft Intune manages and secures corporate data on mobile devices and collaborated within corporate apps.</a:t>
            </a:r>
          </a:p>
          <a:p>
            <a:pPr marL="228600" indent="-228600">
              <a:buAutoNum type="arabicParenR"/>
            </a:pPr>
            <a:r>
              <a:rPr lang="en-US" baseline="0" dirty="0"/>
              <a:t>Azure Information Protection helps keep data secure and encrypted throughout a customers environment and extends security when data is shared outside the organization.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16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Protect your Office Mobile apps without compromising your Office experience: </a:t>
            </a:r>
            <a:r>
              <a:rPr kumimoji="0" lang="en-US" sz="1200" b="0" i="0" u="none" strike="noStrike" kern="0" cap="none" spc="0" normalizeH="0" baseline="0" noProof="0" dirty="0">
                <a:ln>
                  <a:noFill/>
                </a:ln>
                <a:solidFill>
                  <a:sysClr val="windowText" lastClr="000000"/>
                </a:solidFill>
                <a:effectLst/>
                <a:uLnTx/>
                <a:uFillTx/>
              </a:rPr>
              <a:t>EMS is the only solution built with and for Microsoft Office. This means that email and other Office files can be secured without compromising the Office experience – the gold standard of productivity. </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Enable easy access to resources: </a:t>
            </a:r>
            <a:r>
              <a:rPr kumimoji="0" lang="en-US" sz="1200" b="0" i="0" u="none" strike="noStrike" kern="0" cap="none" spc="0" normalizeH="0" baseline="0" noProof="0" dirty="0">
                <a:ln>
                  <a:noFill/>
                </a:ln>
                <a:solidFill>
                  <a:sysClr val="windowText" lastClr="000000"/>
                </a:solidFill>
                <a:effectLst/>
                <a:uLnTx/>
                <a:uFillTx/>
              </a:rPr>
              <a:t>Sign in once for secure access to all corporate resources, on-premises and in the cloud, from any device. This includes pre-integrated support for Salesforce, Concur, Workday, and thousands more popular SaaS apps.</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Enable users to protect and control data: </a:t>
            </a:r>
            <a:r>
              <a:rPr kumimoji="0" lang="en-US" sz="1200" b="0" i="0" u="none" strike="noStrike" kern="0" cap="none" spc="0" normalizeH="0" baseline="0" noProof="0" dirty="0">
                <a:ln>
                  <a:noFill/>
                </a:ln>
                <a:solidFill>
                  <a:sysClr val="windowText" lastClr="000000"/>
                </a:solidFill>
                <a:effectLst/>
                <a:uLnTx/>
                <a:uFillTx/>
              </a:rPr>
              <a:t>Employees can encrypt virtually any type of file, set granular permissions, and track usage. With Office files, encryption can be applied with just one click. The encryption stays with the file where it goes, enabling more secure file sharing, internally and externally. </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Empower users with self-service capabilities: </a:t>
            </a:r>
            <a:r>
              <a:rPr kumimoji="0" lang="en-US" sz="1200" b="0" i="0" u="none" strike="noStrike" kern="0" cap="none" spc="0" normalizeH="0" baseline="0" noProof="0" dirty="0">
                <a:ln>
                  <a:noFill/>
                </a:ln>
                <a:solidFill>
                  <a:sysClr val="windowText" lastClr="000000"/>
                </a:solidFill>
                <a:effectLst/>
                <a:uLnTx/>
                <a:uFillTx/>
              </a:rPr>
              <a:t>Users can update passwords and join and manage groups via a single portal to help save your IT helpdesk time and money.  This applies across all iOS, Android, and Windows devices in your mobile ecosystem.  </a:t>
            </a:r>
          </a:p>
          <a:p>
            <a:endParaRPr lang="en-US" dirty="0"/>
          </a:p>
        </p:txBody>
      </p:sp>
      <p:sp>
        <p:nvSpPr>
          <p:cNvPr id="4" name="Slide Number Placeholder 3"/>
          <p:cNvSpPr>
            <a:spLocks noGrp="1"/>
          </p:cNvSpPr>
          <p:nvPr>
            <p:ph type="sldNum" sz="quarter" idx="10"/>
          </p:nvPr>
        </p:nvSpPr>
        <p:spPr/>
        <p:txBody>
          <a:bodyPr/>
          <a:lstStyle/>
          <a:p>
            <a:fld id="{87A2D2A7-FEDB-4FEC-BF57-39E9383DCE56}" type="slidenum">
              <a:rPr lang="en-US" smtClean="0"/>
              <a:t>40</a:t>
            </a:fld>
            <a:endParaRPr lang="en-US" dirty="0"/>
          </a:p>
        </p:txBody>
      </p:sp>
    </p:spTree>
    <p:extLst>
      <p:ext uri="{BB962C8B-B14F-4D97-AF65-F5344CB8AC3E}">
        <p14:creationId xmlns:p14="http://schemas.microsoft.com/office/powerpoint/2010/main" val="3957612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588"/>
              </a:spcAft>
            </a:pPr>
            <a:endParaRPr lang="en-US" dirty="0"/>
          </a:p>
        </p:txBody>
      </p:sp>
      <p:sp>
        <p:nvSpPr>
          <p:cNvPr id="4" name="Slide Number Placeholder 3"/>
          <p:cNvSpPr>
            <a:spLocks noGrp="1"/>
          </p:cNvSpPr>
          <p:nvPr>
            <p:ph type="sldNum" sz="quarter" idx="10"/>
          </p:nvPr>
        </p:nvSpPr>
        <p:spPr/>
        <p:txBody>
          <a:bodyPr/>
          <a:lstStyle/>
          <a:p>
            <a:fld id="{87A2D2A7-FEDB-4FEC-BF57-39E9383DCE56}" type="slidenum">
              <a:rPr lang="en-US" smtClean="0"/>
              <a:t>41</a:t>
            </a:fld>
            <a:endParaRPr lang="en-US" dirty="0"/>
          </a:p>
        </p:txBody>
      </p:sp>
    </p:spTree>
    <p:extLst>
      <p:ext uri="{BB962C8B-B14F-4D97-AF65-F5344CB8AC3E}">
        <p14:creationId xmlns:p14="http://schemas.microsoft.com/office/powerpoint/2010/main" val="2387626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Segoe UI Light" pitchFamily="34" charset="0"/>
                <a:ea typeface="ＭＳ Ｐゴシック" charset="0"/>
                <a:cs typeface="ＭＳ Ｐゴシック" charset="0"/>
              </a:rPr>
              <a:t>If we take a closer look at our user’s newly enrolled device which is now compliant and ready to go, we can see that she</a:t>
            </a:r>
            <a:r>
              <a:rPr lang="en-US" sz="1200" kern="1200" baseline="0" dirty="0">
                <a:solidFill>
                  <a:schemeClr val="tx1"/>
                </a:solidFill>
                <a:latin typeface="Segoe UI Light" pitchFamily="34" charset="0"/>
                <a:ea typeface="ＭＳ Ｐゴシック" charset="0"/>
                <a:cs typeface="ＭＳ Ｐゴシック" charset="0"/>
              </a:rPr>
              <a:t> is still</a:t>
            </a:r>
            <a:r>
              <a:rPr lang="en-US" sz="1200" kern="1200" dirty="0">
                <a:solidFill>
                  <a:schemeClr val="tx1"/>
                </a:solidFill>
                <a:latin typeface="Segoe UI Light" pitchFamily="34" charset="0"/>
                <a:ea typeface="ＭＳ Ｐゴシック" charset="0"/>
                <a:cs typeface="ＭＳ Ｐゴシック" charset="0"/>
              </a:rPr>
              <a:t> able to maintain a personal experience on her device.</a:t>
            </a:r>
            <a:r>
              <a:rPr lang="en-US" sz="1200" kern="1200" baseline="0" dirty="0">
                <a:solidFill>
                  <a:schemeClr val="tx1"/>
                </a:solidFill>
                <a:latin typeface="Segoe UI Light" pitchFamily="34" charset="0"/>
                <a:ea typeface="ＭＳ Ｐゴシック" charset="0"/>
                <a:cs typeface="ＭＳ Ｐゴシック" charset="0"/>
              </a:rPr>
              <a:t> She has </a:t>
            </a:r>
            <a:r>
              <a:rPr lang="en-US" sz="1200" kern="1200" dirty="0">
                <a:solidFill>
                  <a:schemeClr val="tx1"/>
                </a:solidFill>
                <a:latin typeface="Segoe UI Light" pitchFamily="34" charset="0"/>
                <a:ea typeface="ＭＳ Ｐゴシック" charset="0"/>
                <a:cs typeface="ＭＳ Ｐゴシック" charset="0"/>
              </a:rPr>
              <a:t>organized her applications the way she wants, with all of her apps available on one screen.</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She has her managed corporate apps—the Office mobile apps she knows and loves</a:t>
            </a:r>
            <a:r>
              <a:rPr lang="en-US" sz="1200" kern="1200" baseline="0" dirty="0">
                <a:solidFill>
                  <a:schemeClr val="tx1"/>
                </a:solidFill>
                <a:latin typeface="Segoe UI Light" pitchFamily="34" charset="0"/>
                <a:ea typeface="ＭＳ Ｐゴシック" charset="0"/>
                <a:cs typeface="ＭＳ Ｐゴシック" charset="0"/>
              </a:rPr>
              <a:t> and </a:t>
            </a:r>
            <a:r>
              <a:rPr lang="en-US" sz="1200" kern="1200" dirty="0">
                <a:solidFill>
                  <a:schemeClr val="tx1"/>
                </a:solidFill>
                <a:latin typeface="Segoe UI Light" pitchFamily="34" charset="0"/>
                <a:ea typeface="ＭＳ Ｐゴシック" charset="0"/>
                <a:cs typeface="ＭＳ Ｐゴシック" charset="0"/>
              </a:rPr>
              <a:t>personal apps that she uses outside of work and may even consider</a:t>
            </a:r>
            <a:r>
              <a:rPr lang="en-US" sz="1200" kern="1200" baseline="0" dirty="0">
                <a:solidFill>
                  <a:schemeClr val="tx1"/>
                </a:solidFill>
                <a:latin typeface="Segoe UI Light" pitchFamily="34" charset="0"/>
                <a:ea typeface="ＭＳ Ｐゴシック" charset="0"/>
                <a:cs typeface="ＭＳ Ｐゴシック" charset="0"/>
              </a:rPr>
              <a:t> using these personal apps </a:t>
            </a:r>
            <a:r>
              <a:rPr lang="en-US" sz="1200" kern="1200" dirty="0">
                <a:solidFill>
                  <a:schemeClr val="tx1"/>
                </a:solidFill>
                <a:latin typeface="Segoe UI Light" pitchFamily="34" charset="0"/>
                <a:ea typeface="ＭＳ Ｐゴシック" charset="0"/>
                <a:cs typeface="ＭＳ Ｐゴシック" charset="0"/>
              </a:rPr>
              <a:t>to try to boost her</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productivity at work. Even though our user has all of her apps at hand on her personal device, IT is able to enjoy unparalleled management of the Office mobile apps, so that with Microsoft Intune, our IT pro has a different perspective on the organization of our user’s personal device. With</a:t>
            </a:r>
            <a:r>
              <a:rPr lang="en-US" sz="1200" kern="1200" baseline="0" dirty="0">
                <a:solidFill>
                  <a:schemeClr val="tx1"/>
                </a:solidFill>
                <a:latin typeface="Segoe UI Light" pitchFamily="34" charset="0"/>
                <a:ea typeface="ＭＳ Ｐゴシック" charset="0"/>
                <a:cs typeface="ＭＳ Ｐゴシック" charset="0"/>
              </a:rPr>
              <a:t> the new multi-identity management feature, you an enable users to access both their personal and work accounts using the same Office mobile apps while only applying the MAM policies to their work account – providing a seamless experience while employees are on-the-go.</a:t>
            </a:r>
            <a:endParaRPr lang="en-US" sz="1200" kern="1200" dirty="0">
              <a:solidFill>
                <a:schemeClr val="tx1"/>
              </a:solidFill>
              <a:latin typeface="Segoe UI Light" pitchFamily="34" charset="0"/>
              <a:ea typeface="ＭＳ Ｐゴシック" charset="0"/>
              <a:cs typeface="ＭＳ Ｐゴシック" charset="0"/>
            </a:endParaRP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For our IT pro, there is still a clear separation of the managed corporate apps and our user’s personal apps.</a:t>
            </a:r>
            <a:r>
              <a:rPr lang="en-US" sz="1200" kern="1200" baseline="0" dirty="0">
                <a:solidFill>
                  <a:schemeClr val="tx1"/>
                </a:solidFill>
                <a:latin typeface="Segoe UI Light" pitchFamily="34" charset="0"/>
                <a:ea typeface="ＭＳ Ｐゴシック" charset="0"/>
                <a:cs typeface="ＭＳ Ｐゴシック" charset="0"/>
              </a:rPr>
              <a:t> But, this doesn’t affect</a:t>
            </a:r>
            <a:r>
              <a:rPr lang="en-US" sz="1200" kern="1200" dirty="0">
                <a:solidFill>
                  <a:schemeClr val="tx1"/>
                </a:solidFill>
                <a:latin typeface="Segoe UI Light" pitchFamily="34" charset="0"/>
                <a:ea typeface="ＭＳ Ｐゴシック" charset="0"/>
                <a:cs typeface="ＭＳ Ｐゴシック" charset="0"/>
              </a:rPr>
              <a:t> the user’s access to apps. By applying policy at the app level, our IT pro can support mobile productivity</a:t>
            </a:r>
            <a:r>
              <a:rPr lang="en-US" sz="1200" kern="1200" baseline="0" dirty="0">
                <a:solidFill>
                  <a:schemeClr val="tx1"/>
                </a:solidFill>
                <a:latin typeface="Segoe UI Light" pitchFamily="34" charset="0"/>
                <a:ea typeface="ＭＳ Ｐゴシック" charset="0"/>
                <a:cs typeface="ＭＳ Ｐゴシック" charset="0"/>
              </a:rPr>
              <a:t> while maintaining user preferences</a:t>
            </a:r>
            <a:r>
              <a:rPr lang="en-US" sz="1200" kern="1200" dirty="0">
                <a:solidFill>
                  <a:schemeClr val="tx1"/>
                </a:solidFill>
                <a:latin typeface="Segoe UI Light" pitchFamily="34" charset="0"/>
                <a:ea typeface="ＭＳ Ｐゴシック" charset="0"/>
                <a:cs typeface="ＭＳ Ｐゴシック" charset="0"/>
              </a:rPr>
              <a:t>, and</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still have the ability to protect corporate data and resources with</a:t>
            </a:r>
            <a:r>
              <a:rPr lang="en-US" sz="1200" kern="1200" baseline="0" dirty="0">
                <a:solidFill>
                  <a:schemeClr val="tx1"/>
                </a:solidFill>
                <a:latin typeface="Segoe UI Light" pitchFamily="34" charset="0"/>
                <a:ea typeface="ＭＳ Ｐゴシック" charset="0"/>
                <a:cs typeface="ＭＳ Ｐゴシック" charset="0"/>
              </a:rPr>
              <a:t> the Intune-</a:t>
            </a:r>
            <a:r>
              <a:rPr lang="en-US" sz="1200" kern="1200" dirty="0">
                <a:solidFill>
                  <a:schemeClr val="tx1"/>
                </a:solidFill>
                <a:latin typeface="Segoe UI Light" pitchFamily="34" charset="0"/>
                <a:ea typeface="ＭＳ Ｐゴシック" charset="0"/>
                <a:cs typeface="ＭＳ Ｐゴシック" charset="0"/>
              </a:rPr>
              <a:t>managed Office mobile apps. </a:t>
            </a: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The Intune App</a:t>
            </a:r>
            <a:r>
              <a:rPr lang="en-US" sz="1200" kern="1200" baseline="0" dirty="0">
                <a:solidFill>
                  <a:schemeClr val="tx1"/>
                </a:solidFill>
                <a:latin typeface="Segoe UI Light" pitchFamily="34" charset="0"/>
                <a:ea typeface="ＭＳ Ｐゴシック" charset="0"/>
                <a:cs typeface="ＭＳ Ｐゴシック" charset="0"/>
              </a:rPr>
              <a:t> Wrapping T</a:t>
            </a:r>
            <a:r>
              <a:rPr lang="en-US" sz="1200" kern="1200" dirty="0">
                <a:solidFill>
                  <a:schemeClr val="tx1"/>
                </a:solidFill>
                <a:latin typeface="Segoe UI Light" pitchFamily="34" charset="0"/>
                <a:ea typeface="ＭＳ Ｐゴシック" charset="0"/>
                <a:cs typeface="ＭＳ Ｐゴシック" charset="0"/>
              </a:rPr>
              <a:t>ool also</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allows IT to apply similar policies to your existing line-of-business applications so that these</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resources are equally protected through the organization’s proprietary apps.</a:t>
            </a:r>
            <a:r>
              <a:rPr lang="en-US" sz="1200" kern="1200" baseline="0" dirty="0">
                <a:solidFill>
                  <a:schemeClr val="tx1"/>
                </a:solidFill>
                <a:latin typeface="Segoe UI Light" pitchFamily="34" charset="0"/>
                <a:ea typeface="ＭＳ Ｐゴシック" charset="0"/>
                <a:cs typeface="ＭＳ Ｐゴシック" charset="0"/>
              </a:rPr>
              <a:t> You can enable </a:t>
            </a:r>
            <a:r>
              <a:rPr lang="en-US" sz="900" kern="1200" dirty="0">
                <a:solidFill>
                  <a:schemeClr val="tx1"/>
                </a:solidFill>
                <a:effectLst/>
                <a:latin typeface="Segoe UI Light" pitchFamily="34" charset="0"/>
                <a:ea typeface="+mn-ea"/>
                <a:cs typeface="+mn-cs"/>
              </a:rPr>
              <a:t>users to securely view content on devices within your managed app ecosystem using the Managed Browser, PDF Viewer, AV Player, and Image Viewer apps for Intune as well. </a:t>
            </a:r>
            <a:endParaRPr lang="en-US" sz="1200" b="1" kern="1200" dirty="0">
              <a:solidFill>
                <a:schemeClr val="tx1"/>
              </a:solidFill>
              <a:latin typeface="Segoe UI Light" pitchFamily="34" charset="0"/>
              <a:ea typeface="ＭＳ Ｐゴシック" charset="0"/>
              <a:cs typeface="ＭＳ Ｐゴシック" charset="0"/>
            </a:endParaRP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Let’s now take a closer look at how app-level policies</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can help keep company data and information secure. Our user receives a work email through her managed Outlook</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account with an attached Excel spreadsheet containing information she needs for a report. Our user opens the attachment in her Excel mobile application to find the information she needs. She then wants to copy the info to add to her report. </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But when she tries to paste it into her personal notepad, it</a:t>
            </a:r>
            <a:r>
              <a:rPr lang="en-US" sz="1200" kern="1200" baseline="0" dirty="0">
                <a:solidFill>
                  <a:schemeClr val="tx1"/>
                </a:solidFill>
                <a:latin typeface="Segoe UI Light" pitchFamily="34" charset="0"/>
                <a:ea typeface="ＭＳ Ｐゴシック" charset="0"/>
                <a:cs typeface="ＭＳ Ｐゴシック" charset="0"/>
              </a:rPr>
              <a:t> doesn’t work</a:t>
            </a:r>
            <a:r>
              <a:rPr lang="en-US" sz="1200" kern="1200" dirty="0">
                <a:solidFill>
                  <a:schemeClr val="tx1"/>
                </a:solidFill>
                <a:latin typeface="Segoe UI Light" pitchFamily="34" charset="0"/>
                <a:ea typeface="ＭＳ Ｐゴシック" charset="0"/>
                <a:cs typeface="ＭＳ Ｐゴシック" charset="0"/>
              </a:rPr>
              <a:t>—the personal notepad is not a managed app and our IT pro has applied policies that restrict copy, paste, and cut functions to only apps that are part</a:t>
            </a:r>
            <a:r>
              <a:rPr lang="en-US" sz="1200" kern="1200" baseline="0" dirty="0">
                <a:solidFill>
                  <a:schemeClr val="tx1"/>
                </a:solidFill>
                <a:latin typeface="Segoe UI Light" pitchFamily="34" charset="0"/>
                <a:ea typeface="ＭＳ Ｐゴシック" charset="0"/>
                <a:cs typeface="ＭＳ Ｐゴシック" charset="0"/>
              </a:rPr>
              <a:t> of </a:t>
            </a:r>
            <a:r>
              <a:rPr lang="en-US" sz="1200" kern="1200" dirty="0">
                <a:solidFill>
                  <a:schemeClr val="tx1"/>
                </a:solidFill>
                <a:latin typeface="Segoe UI Light" pitchFamily="34" charset="0"/>
                <a:ea typeface="ＭＳ Ｐゴシック" charset="0"/>
                <a:cs typeface="ＭＳ Ｐゴシック" charset="0"/>
              </a:rPr>
              <a:t>the managed app ecosystem</a:t>
            </a:r>
            <a:r>
              <a:rPr lang="en-US" sz="1200" kern="1200" baseline="0" dirty="0">
                <a:solidFill>
                  <a:schemeClr val="tx1"/>
                </a:solidFill>
                <a:latin typeface="Segoe UI Light" pitchFamily="34" charset="0"/>
                <a:ea typeface="ＭＳ Ｐゴシック" charset="0"/>
                <a:cs typeface="ＭＳ Ｐゴシック" charset="0"/>
              </a:rPr>
              <a:t> (for</a:t>
            </a:r>
            <a:r>
              <a:rPr lang="en-US" sz="1200" kern="1200" dirty="0">
                <a:solidFill>
                  <a:schemeClr val="tx1"/>
                </a:solidFill>
                <a:latin typeface="Segoe UI Light" pitchFamily="34" charset="0"/>
                <a:ea typeface="ＭＳ Ｐゴシック" charset="0"/>
                <a:cs typeface="ＭＳ Ｐゴシック" charset="0"/>
              </a:rPr>
              <a:t> Intune enrolled devices). So our user opens her Microsoft Word mobile app which is managed</a:t>
            </a:r>
            <a:r>
              <a:rPr lang="en-US" sz="1200" kern="1200" baseline="0" dirty="0">
                <a:solidFill>
                  <a:schemeClr val="tx1"/>
                </a:solidFill>
                <a:latin typeface="Segoe UI Light" pitchFamily="34" charset="0"/>
                <a:ea typeface="ＭＳ Ｐゴシック" charset="0"/>
                <a:cs typeface="ＭＳ Ｐゴシック" charset="0"/>
              </a:rPr>
              <a:t> by Intune and she </a:t>
            </a:r>
            <a:r>
              <a:rPr lang="en-US" sz="1200" kern="1200" dirty="0">
                <a:solidFill>
                  <a:schemeClr val="tx1"/>
                </a:solidFill>
                <a:latin typeface="Segoe UI Light" pitchFamily="34" charset="0"/>
                <a:ea typeface="ＭＳ Ｐゴシック" charset="0"/>
                <a:cs typeface="ＭＳ Ｐゴシック" charset="0"/>
              </a:rPr>
              <a:t>is successfully able to paste her information. Now our user wants to save the working copy of her report to her personal OneDrive account so that she can access it from her home computer. </a:t>
            </a:r>
          </a:p>
          <a:p>
            <a:endParaRPr lang="en-US" sz="1200"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Because her personal OneDrive account is not one of the managed applications, she’s unable to save it here.</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IT has applied policies restricting the ability to save to only apps that</a:t>
            </a:r>
            <a:r>
              <a:rPr lang="en-US" sz="1200" kern="1200" baseline="0" dirty="0">
                <a:solidFill>
                  <a:schemeClr val="tx1"/>
                </a:solidFill>
                <a:latin typeface="Segoe UI Light" pitchFamily="34" charset="0"/>
                <a:ea typeface="ＭＳ Ｐゴシック" charset="0"/>
                <a:cs typeface="ＭＳ Ｐゴシック" charset="0"/>
              </a:rPr>
              <a:t> are part of the managed app ecosystem.</a:t>
            </a:r>
            <a:r>
              <a:rPr lang="en-US" sz="1200" kern="1200" dirty="0">
                <a:solidFill>
                  <a:schemeClr val="tx1"/>
                </a:solidFill>
                <a:latin typeface="Segoe UI Light" pitchFamily="34" charset="0"/>
                <a:ea typeface="ＭＳ Ｐゴシック" charset="0"/>
                <a:cs typeface="ＭＳ Ｐゴシック" charset="0"/>
              </a:rPr>
              <a:t> </a:t>
            </a:r>
            <a:endParaRPr lang="en-US" sz="1200" i="1" kern="1200" dirty="0">
              <a:solidFill>
                <a:schemeClr val="tx1"/>
              </a:solidFill>
              <a:latin typeface="Segoe UI Light" pitchFamily="34" charset="0"/>
              <a:ea typeface="ＭＳ Ｐゴシック" charset="0"/>
              <a:cs typeface="ＭＳ Ｐゴシック" charset="0"/>
            </a:endParaRPr>
          </a:p>
          <a:p>
            <a:endParaRPr lang="en-US" sz="1200" i="1" kern="1200" dirty="0">
              <a:solidFill>
                <a:schemeClr val="tx1"/>
              </a:solidFill>
              <a:latin typeface="Segoe UI Light" pitchFamily="34" charset="0"/>
              <a:ea typeface="ＭＳ Ｐゴシック" charset="0"/>
              <a:cs typeface="ＭＳ Ｐゴシック" charset="0"/>
            </a:endParaRPr>
          </a:p>
          <a:p>
            <a:r>
              <a:rPr lang="en-US" sz="1200" kern="1200" dirty="0">
                <a:solidFill>
                  <a:schemeClr val="tx1"/>
                </a:solidFill>
                <a:latin typeface="Segoe UI Light" pitchFamily="34" charset="0"/>
                <a:ea typeface="ＭＳ Ｐゴシック" charset="0"/>
                <a:cs typeface="ＭＳ Ｐゴシック" charset="0"/>
              </a:rPr>
              <a:t>So our user must save her working copy to her managed OneDrive for Business account, which means when she does want to work on this report from another device, this</a:t>
            </a:r>
            <a:r>
              <a:rPr lang="en-US" sz="1200" kern="1200" baseline="0" dirty="0">
                <a:solidFill>
                  <a:schemeClr val="tx1"/>
                </a:solidFill>
                <a:latin typeface="Segoe UI Light" pitchFamily="34" charset="0"/>
                <a:ea typeface="ＭＳ Ｐゴシック" charset="0"/>
                <a:cs typeface="ＭＳ Ｐゴシック" charset="0"/>
              </a:rPr>
              <a:t> device</a:t>
            </a:r>
            <a:r>
              <a:rPr lang="en-US" sz="1200" kern="1200" dirty="0">
                <a:solidFill>
                  <a:schemeClr val="tx1"/>
                </a:solidFill>
                <a:latin typeface="Segoe UI Light" pitchFamily="34" charset="0"/>
                <a:ea typeface="ＭＳ Ｐゴシック" charset="0"/>
                <a:cs typeface="ＭＳ Ｐゴシック" charset="0"/>
              </a:rPr>
              <a:t> will have to be an enrolled for management</a:t>
            </a:r>
            <a:r>
              <a:rPr lang="en-US" sz="1200" kern="1200" baseline="0" dirty="0">
                <a:solidFill>
                  <a:schemeClr val="tx1"/>
                </a:solidFill>
                <a:latin typeface="Segoe UI Light" pitchFamily="34" charset="0"/>
                <a:ea typeface="ＭＳ Ｐゴシック" charset="0"/>
                <a:cs typeface="ＭＳ Ｐゴシック" charset="0"/>
              </a:rPr>
              <a:t> </a:t>
            </a:r>
            <a:r>
              <a:rPr lang="en-US" sz="1200" kern="1200" dirty="0">
                <a:solidFill>
                  <a:schemeClr val="tx1"/>
                </a:solidFill>
                <a:latin typeface="Segoe UI Light" pitchFamily="34" charset="0"/>
                <a:ea typeface="ＭＳ Ｐゴシック" charset="0"/>
                <a:cs typeface="ＭＳ Ｐゴシック" charset="0"/>
              </a:rPr>
              <a:t>.</a:t>
            </a:r>
            <a:r>
              <a:rPr lang="en-US" sz="1200" kern="1200" baseline="0" dirty="0">
                <a:solidFill>
                  <a:schemeClr val="tx1"/>
                </a:solidFill>
                <a:latin typeface="Segoe UI Light" pitchFamily="34" charset="0"/>
                <a:ea typeface="ＭＳ Ｐゴシック" charset="0"/>
                <a:cs typeface="ＭＳ Ｐゴシック" charset="0"/>
              </a:rPr>
              <a:t> By using the mobile application management capabilities of Intune, the IT pro can help </a:t>
            </a:r>
            <a:r>
              <a:rPr lang="en-US" sz="900" kern="1200" dirty="0">
                <a:solidFill>
                  <a:schemeClr val="tx1"/>
                </a:solidFill>
                <a:effectLst/>
                <a:latin typeface="Segoe UI Light" pitchFamily="34" charset="0"/>
                <a:ea typeface="+mn-ea"/>
                <a:cs typeface="+mn-cs"/>
              </a:rPr>
              <a:t>prevent leakage of important company data</a:t>
            </a:r>
            <a:r>
              <a:rPr lang="en-US" sz="900" kern="1200" baseline="0" dirty="0">
                <a:solidFill>
                  <a:schemeClr val="tx1"/>
                </a:solidFill>
                <a:effectLst/>
                <a:latin typeface="Segoe UI Light" pitchFamily="34" charset="0"/>
                <a:ea typeface="+mn-ea"/>
                <a:cs typeface="+mn-cs"/>
              </a:rPr>
              <a:t> and make sure that this information doesn’t get into the wrong hands.</a:t>
            </a:r>
            <a:r>
              <a:rPr lang="en-US" sz="1200" b="1" kern="1200" dirty="0">
                <a:solidFill>
                  <a:schemeClr val="tx1"/>
                </a:solidFill>
                <a:latin typeface="Segoe UI Light" pitchFamily="34" charset="0"/>
                <a:ea typeface="ＭＳ Ｐゴシック" charset="0"/>
                <a:cs typeface="ＭＳ Ｐゴシック" charset="0"/>
              </a:rPr>
              <a:t> </a:t>
            </a:r>
            <a:endParaRPr lang="en-US" sz="1200" kern="1200" dirty="0">
              <a:solidFill>
                <a:schemeClr val="tx1"/>
              </a:solidFill>
              <a:latin typeface="Segoe UI Light" pitchFamily="34"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87A2D2A7-FEDB-4FEC-BF57-39E9383DCE56}" type="slidenum">
              <a:rPr lang="en-US" smtClean="0"/>
              <a:t>42</a:t>
            </a:fld>
            <a:endParaRPr lang="en-US" dirty="0"/>
          </a:p>
        </p:txBody>
      </p:sp>
    </p:spTree>
    <p:extLst>
      <p:ext uri="{BB962C8B-B14F-4D97-AF65-F5344CB8AC3E}">
        <p14:creationId xmlns:p14="http://schemas.microsoft.com/office/powerpoint/2010/main" val="2094530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17505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 2016 Microsoft Corporation. All rights reserved. MICROSOFT MAKES NO WARRANTIES, EXPRESS, IMPLIED OR STATUTORY, AS TO THE INFORMATION IN THIS PRESENTATION</a:t>
            </a:r>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17E56A-797F-4D9A-BA5A-CC7CFDDF4867}"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9/19/2017</a:t>
            </a:fld>
            <a:endParaRPr kumimoji="0" lang="en-US" sz="1800" b="0" i="0" u="none" strike="noStrike" kern="0" cap="none" spc="0" normalizeH="0" baseline="0" noProof="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a:ln>
                <a:noFill/>
              </a:ln>
              <a:solidFill>
                <a:prstClr val="black"/>
              </a:solidFill>
              <a:effectLst/>
              <a:uLnTx/>
              <a:uFillTx/>
            </a:endParaRPr>
          </a:p>
        </p:txBody>
      </p:sp>
      <p:sp>
        <p:nvSpPr>
          <p:cNvPr id="8" name="Header Placeholder 7"/>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3177711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2CB8296B-8E3A-4B2C-9983-2A2FCC44FCAD}" type="datetime1">
              <a:rPr lang="en-US" smtClean="0"/>
              <a:t>9/19/2017</a:t>
            </a:fld>
            <a:endParaRPr lang="en-US" dirty="0"/>
          </a:p>
        </p:txBody>
      </p:sp>
      <p:sp>
        <p:nvSpPr>
          <p:cNvPr id="5" name="Footer Placeholder 4"/>
          <p:cNvSpPr>
            <a:spLocks noGrp="1"/>
          </p:cNvSpPr>
          <p:nvPr>
            <p:ph type="ftr" sz="quarter" idx="11"/>
          </p:nvPr>
        </p:nvSpPr>
        <p:spPr>
          <a:xfrm>
            <a:off x="0" y="8685213"/>
            <a:ext cx="6172200" cy="457200"/>
          </a:xfrm>
          <a:prstGeom prst="rect">
            <a:avLst/>
          </a:prstGeom>
        </p:spPr>
        <p:txBody>
          <a:bodyPr/>
          <a:lstStyle/>
          <a:p>
            <a:r>
              <a:rPr lang="en-US" dirty="0">
                <a:solidFill>
                  <a:srgbClr val="000000"/>
                </a:solidFill>
                <a:latin typeface="Segoe UI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Light" pitchFamily="34" charset="0"/>
              </a:rPr>
            </a:br>
            <a:r>
              <a:rPr lang="en-US" dirty="0">
                <a:solidFill>
                  <a:srgbClr val="000000"/>
                </a:solidFill>
                <a:latin typeface="Segoe UI Light"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45</a:t>
            </a:fld>
            <a:endParaRPr lang="en-US" dirty="0"/>
          </a:p>
        </p:txBody>
      </p:sp>
      <p:sp>
        <p:nvSpPr>
          <p:cNvPr id="8" name="Header Placeholder 7"/>
          <p:cNvSpPr>
            <a:spLocks noGrp="1"/>
          </p:cNvSpPr>
          <p:nvPr>
            <p:ph type="hdr" sz="quarter" idx="13"/>
          </p:nvPr>
        </p:nvSpPr>
        <p:spPr>
          <a:xfrm>
            <a:off x="0" y="0"/>
            <a:ext cx="2971800" cy="457200"/>
          </a:xfrm>
          <a:prstGeom prst="rect">
            <a:avLst/>
          </a:prstGeom>
        </p:spPr>
        <p:txBody>
          <a:bodyPr/>
          <a:lstStyle/>
          <a:p>
            <a:r>
              <a:rPr lang="en-US" dirty="0"/>
              <a:t>Microsoft Consumer Channels and Central Marketing Group</a:t>
            </a:r>
          </a:p>
        </p:txBody>
      </p:sp>
    </p:spTree>
    <p:extLst>
      <p:ext uri="{BB962C8B-B14F-4D97-AF65-F5344CB8AC3E}">
        <p14:creationId xmlns:p14="http://schemas.microsoft.com/office/powerpoint/2010/main" val="60562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Segoe UI" panose="020B0502040204020203" pitchFamily="34" charset="0"/>
              <a:cs typeface="Segoe UI" panose="020B0502040204020203" pitchFamily="34" charset="0"/>
            </a:endParaRPr>
          </a:p>
        </p:txBody>
      </p:sp>
      <p:sp>
        <p:nvSpPr>
          <p:cNvPr id="4" name="Footer Placeholder 3"/>
          <p:cNvSpPr>
            <a:spLocks noGrp="1"/>
          </p:cNvSpPr>
          <p:nvPr>
            <p:ph type="ftr" sz="quarter" idx="10"/>
          </p:nvPr>
        </p:nvSpPr>
        <p:spPr/>
        <p:txBody>
          <a:bodyPr/>
          <a:lstStyle/>
          <a:p>
            <a:pPr marL="0" marR="0" lvl="0" indent="0" defTabSz="92269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Surface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prstClr val="black"/>
              </a:solidFill>
              <a:effectLst/>
              <a:uLnTx/>
              <a:uFillTx/>
            </a:endParaRPr>
          </a:p>
        </p:txBody>
      </p:sp>
      <p:sp>
        <p:nvSpPr>
          <p:cNvPr id="6" name="Date Placeholder 5"/>
          <p:cNvSpPr>
            <a:spLocks noGrp="1"/>
          </p:cNvSpPr>
          <p:nvPr>
            <p:ph type="dt" idx="1"/>
          </p:nvPr>
        </p:nvSpPr>
        <p:spPr>
          <a:xfrm>
            <a:off x="3927301" y="0"/>
            <a:ext cx="3004457" cy="46097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CD780CB-F88C-4961-B5ED-02B40548C9A9}"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9/19/2017</a:t>
            </a:fld>
            <a:endParaRPr kumimoji="0" lang="en-US" sz="1800" b="0" i="0" u="none" strike="noStrike" kern="0" cap="none" spc="0" normalizeH="0" baseline="0" noProof="0" dirty="0">
              <a:ln>
                <a:noFill/>
              </a:ln>
              <a:solidFill>
                <a:prstClr val="black"/>
              </a:solidFill>
              <a:effectLst/>
              <a:uLnTx/>
              <a:uFillTx/>
            </a:endParaRPr>
          </a:p>
        </p:txBody>
      </p:sp>
      <p:sp>
        <p:nvSpPr>
          <p:cNvPr id="7" name="Header Placeholder 3"/>
          <p:cNvSpPr>
            <a:spLocks noGrp="1"/>
          </p:cNvSpPr>
          <p:nvPr>
            <p:ph type="hdr" sz="quarter"/>
          </p:nvPr>
        </p:nvSpPr>
        <p:spPr>
          <a:xfrm>
            <a:off x="0" y="0"/>
            <a:ext cx="3004457" cy="46097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EMS Overview</a:t>
            </a:r>
          </a:p>
        </p:txBody>
      </p:sp>
    </p:spTree>
    <p:extLst>
      <p:ext uri="{BB962C8B-B14F-4D97-AF65-F5344CB8AC3E}">
        <p14:creationId xmlns:p14="http://schemas.microsoft.com/office/powerpoint/2010/main" val="2772787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412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9/19/2017 7:49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48</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79284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C2EDE2-D073-4F7E-A469-E134256712C5}"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4809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Office 365 is your productivity tool that’s powered by the cloud. Installed on local devices so you still have control. Your private information and proprietary assets are not in the public ether for everyone to access. They are secure and in your control. You can control who sees those files.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Office 365 includes all the content creation applications you and your customers know and use: </a:t>
            </a:r>
          </a:p>
          <a:p>
            <a:pPr lvl="0"/>
            <a:r>
              <a:rPr lang="en-US" sz="1200" b="1" kern="1200" dirty="0">
                <a:solidFill>
                  <a:schemeClr val="tx1"/>
                </a:solidFill>
                <a:effectLst/>
                <a:latin typeface="+mn-lt"/>
                <a:ea typeface="+mn-ea"/>
                <a:cs typeface="+mn-cs"/>
              </a:rPr>
              <a:t>Word, Excel, PowerPoint, also available via the web via Office Online.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Office 365 provides a set of services that enables communications, collaboration, data access and storage across your devices:</a:t>
            </a:r>
          </a:p>
          <a:p>
            <a:pPr marL="171450" lvl="0" indent="-171450">
              <a:buFont typeface="Arial"/>
              <a:buChar char="•"/>
            </a:pPr>
            <a:r>
              <a:rPr lang="en-US" sz="1200" b="1" kern="1200" dirty="0">
                <a:solidFill>
                  <a:schemeClr val="tx1"/>
                </a:solidFill>
                <a:effectLst/>
                <a:latin typeface="+mn-lt"/>
                <a:ea typeface="+mn-ea"/>
                <a:cs typeface="+mn-cs"/>
              </a:rPr>
              <a:t>Outlook</a:t>
            </a:r>
            <a:endParaRPr lang="en-US" sz="1200" kern="1200" dirty="0">
              <a:solidFill>
                <a:schemeClr val="tx1"/>
              </a:solidFill>
              <a:effectLst/>
              <a:latin typeface="+mn-lt"/>
              <a:ea typeface="+mn-ea"/>
              <a:cs typeface="+mn-cs"/>
            </a:endParaRPr>
          </a:p>
          <a:p>
            <a:pPr marL="171450" lvl="0" indent="-171450">
              <a:buFont typeface="Arial"/>
              <a:buChar char="•"/>
            </a:pPr>
            <a:r>
              <a:rPr lang="en-US" sz="1200" b="1" kern="1200" dirty="0" err="1">
                <a:solidFill>
                  <a:schemeClr val="tx1"/>
                </a:solidFill>
                <a:effectLst/>
                <a:latin typeface="+mn-lt"/>
                <a:ea typeface="+mn-ea"/>
                <a:cs typeface="+mn-cs"/>
              </a:rPr>
              <a:t>OneDrive</a:t>
            </a:r>
            <a:r>
              <a:rPr lang="en-US" sz="1200" b="1" kern="1200" dirty="0">
                <a:solidFill>
                  <a:schemeClr val="tx1"/>
                </a:solidFill>
                <a:effectLst/>
                <a:latin typeface="+mn-lt"/>
                <a:ea typeface="+mn-ea"/>
                <a:cs typeface="+mn-cs"/>
              </a:rPr>
              <a:t> for Business</a:t>
            </a:r>
            <a:r>
              <a:rPr lang="en-US" sz="1200" kern="1200" dirty="0">
                <a:solidFill>
                  <a:schemeClr val="tx1"/>
                </a:solidFill>
                <a:effectLst/>
                <a:latin typeface="+mn-lt"/>
                <a:ea typeface="+mn-ea"/>
                <a:cs typeface="+mn-cs"/>
              </a:rPr>
              <a:t> </a:t>
            </a:r>
          </a:p>
          <a:p>
            <a:pPr marL="171450" lvl="0" indent="-171450">
              <a:buFont typeface="Arial"/>
              <a:buChar char="•"/>
            </a:pPr>
            <a:r>
              <a:rPr lang="en-US" sz="1200" b="1" kern="1200" dirty="0">
                <a:solidFill>
                  <a:schemeClr val="tx1"/>
                </a:solidFill>
                <a:effectLst/>
                <a:latin typeface="+mn-lt"/>
                <a:ea typeface="+mn-ea"/>
                <a:cs typeface="+mn-cs"/>
              </a:rPr>
              <a:t>Skype for Business </a:t>
            </a:r>
            <a:endParaRPr lang="en-US" sz="1200" kern="1200" dirty="0">
              <a:solidFill>
                <a:schemeClr val="tx1"/>
              </a:solidFill>
              <a:effectLst/>
              <a:latin typeface="+mn-lt"/>
              <a:ea typeface="+mn-ea"/>
              <a:cs typeface="+mn-cs"/>
            </a:endParaRPr>
          </a:p>
          <a:p>
            <a:pPr marL="171450" lvl="0" indent="-171450">
              <a:buFont typeface="Arial"/>
              <a:buChar char="•"/>
            </a:pPr>
            <a:r>
              <a:rPr lang="en-US" sz="1200" b="1" kern="1200" dirty="0">
                <a:solidFill>
                  <a:schemeClr val="tx1"/>
                </a:solidFill>
                <a:effectLst/>
                <a:latin typeface="+mn-lt"/>
                <a:ea typeface="+mn-ea"/>
                <a:cs typeface="+mn-cs"/>
              </a:rPr>
              <a:t>Yammer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Online or offline, at their desks or on the go, from multiple devices – you can help ensure that your staff and customers gets to what they need – when and where they need it.</a:t>
            </a:r>
          </a:p>
          <a:p>
            <a:r>
              <a:rPr lang="en-US" sz="1200" kern="1200" dirty="0">
                <a:solidFill>
                  <a:schemeClr val="tx1"/>
                </a:solidFill>
                <a:effectLst/>
                <a:latin typeface="+mn-lt"/>
                <a:ea typeface="+mn-ea"/>
                <a:cs typeface="+mn-cs"/>
              </a:rPr>
              <a:t>Don’t forget that with Office 365, Microsoft provides updates to features and services on an ongoing basis.</a:t>
            </a:r>
          </a:p>
        </p:txBody>
      </p:sp>
      <p:sp>
        <p:nvSpPr>
          <p:cNvPr id="4" name="Slide Number Placeholder 3"/>
          <p:cNvSpPr>
            <a:spLocks noGrp="1"/>
          </p:cNvSpPr>
          <p:nvPr>
            <p:ph type="sldNum" sz="quarter" idx="10"/>
          </p:nvPr>
        </p:nvSpPr>
        <p:spPr/>
        <p:txBody>
          <a:bodyPr/>
          <a:lstStyle/>
          <a:p>
            <a:pPr marL="0" marR="0" lvl="0" indent="0" algn="r" defTabSz="555132" rtl="0" eaLnBrk="1" fontAlgn="auto" latinLnBrk="0" hangingPunct="1">
              <a:lnSpc>
                <a:spcPct val="100000"/>
              </a:lnSpc>
              <a:spcBef>
                <a:spcPts val="0"/>
              </a:spcBef>
              <a:spcAft>
                <a:spcPts val="0"/>
              </a:spcAft>
              <a:buClrTx/>
              <a:buSzTx/>
              <a:buFontTx/>
              <a:buNone/>
              <a:tabLst/>
              <a:defRPr/>
            </a:pPr>
            <a:fld id="{FF6956F3-7789-E044-B7D3-F234CE1177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5513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94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44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47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First and foremost, it provides a modern experience for conversations for today’s teams. Teams supports not only persistent but threaded chats to keep everyone engaged. Team conversations are, by default, visible to the entire team, but there is of course the ability for private discussions. Skype is deeply integrated, so teams can participate in voice and video conferences fluidly. And the experience itself is fun, and this matters to teams… With </a:t>
            </a:r>
            <a:r>
              <a:rPr lang="en-US" sz="1200" kern="1200" err="1">
                <a:solidFill>
                  <a:schemeClr val="tx1"/>
                </a:solidFill>
                <a:effectLst/>
                <a:latin typeface="+mn-lt"/>
                <a:ea typeface="+mn-ea"/>
                <a:cs typeface="+mn-cs"/>
              </a:rPr>
              <a:t>emojis</a:t>
            </a:r>
            <a:r>
              <a:rPr lang="en-US" sz="1200" kern="1200">
                <a:solidFill>
                  <a:schemeClr val="tx1"/>
                </a:solidFill>
                <a:effectLst/>
                <a:latin typeface="+mn-lt"/>
                <a:ea typeface="+mn-ea"/>
                <a:cs typeface="+mn-cs"/>
              </a:rPr>
              <a:t>, stickers, GIFs, and custom memes, Teams makes it easy to for people to add personality and uniqueness to their conversations.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Second, Microsoft Teams brings together the full breadth and depth of Office 365, providing a true hub for teamwork. Word, Excel, PowerPoint, SharePoint, OneNote, Planner, Delve, and </a:t>
            </a:r>
            <a:r>
              <a:rPr lang="en-US" sz="1200" kern="1200" err="1">
                <a:solidFill>
                  <a:schemeClr val="tx1"/>
                </a:solidFill>
                <a:effectLst/>
                <a:latin typeface="+mn-lt"/>
                <a:ea typeface="+mn-ea"/>
                <a:cs typeface="+mn-cs"/>
              </a:rPr>
              <a:t>PowerBI</a:t>
            </a:r>
            <a:r>
              <a:rPr lang="en-US" sz="1200" kern="1200">
                <a:solidFill>
                  <a:schemeClr val="tx1"/>
                </a:solidFill>
                <a:effectLst/>
                <a:latin typeface="+mn-lt"/>
                <a:ea typeface="+mn-ea"/>
                <a:cs typeface="+mn-cs"/>
              </a:rPr>
              <a:t> are built into Teams so people have all the information and tools they need at their fingertips. Backed by the Microsoft Graph, intelligent services are surfaced throughout the experience to help with information relevancy, discovery, and sharing. Microsoft Teams is also built on Office 365 Groups. Groups is our cross application membership service that makes it easy for people to move naturally from one collaboration tool to another, preserve their sense of context, and share with others. And finally, Microsoft Teams is built for each of us, meeting accessibility standards so every team member can participate.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And all teams are unique, so we’ve also invested deeply in ways for people to customize their team environment through rich extensibility and open APIs. For example, team members can create their own channels to organize conversations. They can integrate their favorite cloud services with a feature called Tabs, that will provide quick access to frequently used content and information. Teams shares the same Connector model as Exchange, providing notifications and updates from 3rd party services like Twitter or GitHub, directly within the experience. And lastly, we are including full support for the Microsoft Bot Framework to bring intelligent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and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services into your team environment.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Finally, because it’s built on Office 365, Teams also has the advanced security and compliance capabilities that our Office 365 commercial customers expect. Data is encrypted at all times. Like all our commercial services, there is no standing access to customer data, and we have a transparent operational model, with a financially-backed SLA. Microsoft Teams will of course support key compliance standards including EU Model Clauses, ISO27001, HIPPA, and more. And, as customers would expect, Teams is served out of our hyper-scale global network of datacenters, automatically provisioned within Office 365, and managed centrally just as another Office 365 service.</a:t>
            </a:r>
          </a:p>
          <a:p>
            <a:pPr marL="0" indent="0" defTabSz="914400">
              <a:lnSpc>
                <a:spcPct val="90000"/>
              </a:lnSpc>
              <a:spcAft>
                <a:spcPts val="1800"/>
              </a:spcAft>
              <a:buFontTx/>
              <a:buNone/>
              <a:defRPr/>
            </a:pPr>
            <a:endParaRPr lang="en-US" sz="900" kern="0">
              <a:solidFill>
                <a:sysClr val="windowText" lastClr="000000"/>
              </a:solidFill>
              <a:cs typeface="Bodoni Std Bold Italic"/>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00B16-0823-4514-9F16-69195B464AF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9/19/2017 7:49 AM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448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New PSTN calling and conferencing capabilities in Office 365 E5</a:t>
            </a:r>
          </a:p>
          <a:p>
            <a:pPr lvl="0"/>
            <a:r>
              <a:rPr lang="en-US" sz="1200" kern="1200">
                <a:solidFill>
                  <a:schemeClr val="tx1"/>
                </a:solidFill>
                <a:effectLst/>
                <a:latin typeface="+mn-lt"/>
                <a:ea typeface="+mn-ea"/>
                <a:cs typeface="+mn-cs"/>
              </a:rPr>
              <a:t>Complete platform - VOIP, PSTN, conferencing, sophisticated cloud PBX</a:t>
            </a:r>
          </a:p>
          <a:p>
            <a:pPr lvl="0"/>
            <a:r>
              <a:rPr lang="en-US" sz="1200" kern="1200">
                <a:solidFill>
                  <a:schemeClr val="tx1"/>
                </a:solidFill>
                <a:effectLst/>
                <a:latin typeface="+mn-lt"/>
                <a:ea typeface="+mn-ea"/>
                <a:cs typeface="+mn-cs"/>
              </a:rPr>
              <a:t>Even things like Skype Meeting Broadcast to reach out to employees</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0A31292-41A1-4DAD-8648-9A3D4592C65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9/19/2017 7:49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0677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emf"/><Relationship Id="rId1" Type="http://schemas.openxmlformats.org/officeDocument/2006/relationships/slideMaster" Target="../slideMasters/slideMaster6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6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emf"/><Relationship Id="rId1" Type="http://schemas.openxmlformats.org/officeDocument/2006/relationships/slideMaster" Target="../slideMasters/slideMaster6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6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emf"/><Relationship Id="rId1" Type="http://schemas.openxmlformats.org/officeDocument/2006/relationships/slideMaster" Target="../slideMasters/slideMaster6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6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jpg"/><Relationship Id="rId1" Type="http://schemas.openxmlformats.org/officeDocument/2006/relationships/slideMaster" Target="../slideMasters/slideMaster6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048" y="155863"/>
            <a:ext cx="11151917" cy="369397"/>
          </a:xfrm>
        </p:spPr>
        <p:txBody>
          <a:bodyPr/>
          <a:lstStyle>
            <a:lvl1pPr>
              <a:defRPr sz="2667"/>
            </a:lvl1pPr>
          </a:lstStyle>
          <a:p>
            <a:r>
              <a:rPr lang="en-US" dirty="0"/>
              <a:t>Click to edit Master title style</a:t>
            </a:r>
          </a:p>
        </p:txBody>
      </p:sp>
      <p:sp>
        <p:nvSpPr>
          <p:cNvPr id="5" name="Text Placeholder 4"/>
          <p:cNvSpPr>
            <a:spLocks noGrp="1"/>
          </p:cNvSpPr>
          <p:nvPr>
            <p:ph type="body" sz="quarter" idx="10" hasCustomPrompt="1"/>
          </p:nvPr>
        </p:nvSpPr>
        <p:spPr>
          <a:xfrm>
            <a:off x="519249" y="1447803"/>
            <a:ext cx="11151917" cy="912879"/>
          </a:xfrm>
        </p:spPr>
        <p:txBody>
          <a:bodyPr/>
          <a:lstStyle>
            <a:lvl1pPr marL="0" indent="0">
              <a:spcBef>
                <a:spcPts val="0"/>
              </a:spcBef>
              <a:spcAft>
                <a:spcPts val="864"/>
              </a:spcAft>
              <a:buNone/>
              <a:defRPr sz="3818" spc="-96" baseline="0">
                <a:latin typeface="Segoe UI Light" pitchFamily="34" charset="0"/>
              </a:defRPr>
            </a:lvl1pPr>
            <a:lvl2pPr marL="0" indent="0">
              <a:spcBef>
                <a:spcPts val="0"/>
              </a:spcBef>
              <a:spcAft>
                <a:spcPts val="384"/>
              </a:spcAft>
              <a:buNone/>
              <a:defRPr sz="1940" spc="-48" baseline="0"/>
            </a:lvl2pPr>
            <a:lvl3pPr marL="0" indent="0">
              <a:spcBef>
                <a:spcPts val="0"/>
              </a:spcBef>
              <a:spcAft>
                <a:spcPts val="384"/>
              </a:spcAft>
              <a:buNone/>
              <a:defRPr sz="1940"/>
            </a:lvl3pPr>
            <a:lvl4pPr marL="0" indent="0">
              <a:spcBef>
                <a:spcPts val="0"/>
              </a:spcBef>
              <a:spcAft>
                <a:spcPts val="384"/>
              </a:spcAft>
              <a:buNone/>
              <a:defRPr/>
            </a:lvl4pPr>
            <a:lvl5pPr marL="0" indent="0">
              <a:spcBef>
                <a:spcPts val="0"/>
              </a:spcBef>
              <a:spcAft>
                <a:spcPts val="384"/>
              </a:spcAft>
              <a:buNone/>
              <a:defRPr/>
            </a:lvl5pPr>
          </a:lstStyle>
          <a:p>
            <a:pPr lvl="0"/>
            <a:r>
              <a:rPr lang="en-US" dirty="0"/>
              <a:t>Click to add supporting commentary</a:t>
            </a:r>
          </a:p>
          <a:p>
            <a:pPr lvl="1"/>
            <a:r>
              <a:rPr lang="en-US" dirty="0"/>
              <a:t>Second level</a:t>
            </a:r>
          </a:p>
        </p:txBody>
      </p:sp>
    </p:spTree>
    <p:extLst>
      <p:ext uri="{BB962C8B-B14F-4D97-AF65-F5344CB8AC3E}">
        <p14:creationId xmlns:p14="http://schemas.microsoft.com/office/powerpoint/2010/main" val="29525292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69243" y="348573"/>
            <a:ext cx="6274973" cy="670440"/>
          </a:xfrm>
        </p:spPr>
        <p:txBody>
          <a:bodyPr lIns="146304" tIns="109728" rIns="146304" bIns="109728" anchor="t" anchorCtr="0"/>
          <a:lstStyle>
            <a:lvl1pPr marL="0" indent="0">
              <a:lnSpc>
                <a:spcPts val="3527"/>
              </a:lnSpc>
              <a:buFontTx/>
              <a:buNone/>
              <a:defRPr sz="3527">
                <a:solidFill>
                  <a:schemeClr val="tx2"/>
                </a:solidFill>
                <a:latin typeface="+mj-lt"/>
              </a:defRPr>
            </a:lvl1pPr>
            <a:lvl2pPr marL="335984" indent="0">
              <a:buFontTx/>
              <a:buNone/>
              <a:defRPr sz="3527">
                <a:latin typeface="Segoe Pro Light"/>
              </a:defRPr>
            </a:lvl2pPr>
            <a:lvl3pPr marL="559973" indent="0">
              <a:buFontTx/>
              <a:buNone/>
              <a:defRPr sz="3527">
                <a:latin typeface="Segoe Pro Light"/>
              </a:defRPr>
            </a:lvl3pPr>
            <a:lvl4pPr marL="783961" indent="0">
              <a:buFontTx/>
              <a:buNone/>
              <a:defRPr sz="3527">
                <a:latin typeface="Segoe Pro Light"/>
              </a:defRPr>
            </a:lvl4pPr>
            <a:lvl5pPr marL="1007948" indent="0">
              <a:buFontTx/>
              <a:buNone/>
              <a:defRPr sz="352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69242" y="2084174"/>
            <a:ext cx="3137515" cy="1279325"/>
          </a:xfrm>
        </p:spPr>
        <p:txBody>
          <a:bodyPr/>
          <a:lstStyle>
            <a:lvl1pPr marL="0" indent="0">
              <a:lnSpc>
                <a:spcPct val="100000"/>
              </a:lnSpc>
              <a:spcBef>
                <a:spcPts val="0"/>
              </a:spcBef>
              <a:spcAft>
                <a:spcPts val="2941"/>
              </a:spcAft>
              <a:buNone/>
              <a:defRPr sz="1765">
                <a:latin typeface="+mn-lt"/>
              </a:defRPr>
            </a:lvl1pPr>
            <a:lvl2pPr marL="3110" indent="0">
              <a:lnSpc>
                <a:spcPts val="1419"/>
              </a:lnSpc>
              <a:spcBef>
                <a:spcPts val="0"/>
              </a:spcBef>
              <a:spcAft>
                <a:spcPts val="1174"/>
              </a:spcAft>
              <a:buNone/>
              <a:defRPr sz="1272"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6079219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748D6-9B0E-4380-B7B0-8C1FB18A7E80}"/>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4134506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588314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756570643"/>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58869158"/>
      </p:ext>
    </p:extLst>
  </p:cSld>
  <p:clrMapOvr>
    <a:masterClrMapping/>
  </p:clrMapOvr>
  <p:transition>
    <p:fade/>
  </p:transition>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US" sz="1765"/>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1119524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10253918" cy="1793090"/>
          </a:xfrm>
          <a:noFill/>
        </p:spPr>
        <p:txBody>
          <a:bodyPr lIns="146304" tIns="91440" rIns="146304" bIns="91440" anchor="t" anchorCtr="0"/>
          <a:lstStyle>
            <a:lvl1pPr>
              <a:defRPr sz="4800"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299" y="3878574"/>
            <a:ext cx="10253918"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1597" y="3846940"/>
            <a:ext cx="3133239" cy="3145783"/>
          </a:xfrm>
          <a:prstGeom prst="rect">
            <a:avLst/>
          </a:prstGeom>
        </p:spPr>
      </p:pic>
    </p:spTree>
    <p:extLst>
      <p:ext uri="{BB962C8B-B14F-4D97-AF65-F5344CB8AC3E}">
        <p14:creationId xmlns:p14="http://schemas.microsoft.com/office/powerpoint/2010/main" val="1971680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890133"/>
          </a:xfrm>
        </p:spPr>
        <p:txBody>
          <a:bodyPr/>
          <a:lstStyle>
            <a:lvl1pPr marL="0" indent="0">
              <a:buNone/>
              <a:defRPr sz="3600">
                <a:gradFill>
                  <a:gsLst>
                    <a:gs pos="1250">
                      <a:schemeClr val="tx2"/>
                    </a:gs>
                    <a:gs pos="99000">
                      <a:schemeClr val="tx2"/>
                    </a:gs>
                  </a:gsLst>
                  <a:lin ang="5400000" scaled="0"/>
                </a:gradFill>
              </a:defRPr>
            </a:lvl1pPr>
            <a:lvl2pPr marL="0" indent="0">
              <a:buFontTx/>
              <a:buNone/>
              <a:defRPr sz="1800"/>
            </a:lvl2pPr>
            <a:lvl3pPr marL="224097" indent="0">
              <a:buNone/>
              <a:defRPr sz="1800"/>
            </a:lvl3pPr>
            <a:lvl4pPr marL="448193" indent="0">
              <a:buNone/>
              <a:defRPr sz="1600"/>
            </a:lvl4pPr>
            <a:lvl5pPr marL="672290" indent="0">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3200"/>
            </a:lvl1pPr>
          </a:lstStyle>
          <a:p>
            <a:r>
              <a:rPr lang="en-US"/>
              <a:t>Click to edit Master title style</a:t>
            </a:r>
            <a:endParaRPr lang="en-IN"/>
          </a:p>
        </p:txBody>
      </p:sp>
    </p:spTree>
    <p:extLst>
      <p:ext uri="{BB962C8B-B14F-4D97-AF65-F5344CB8AC3E}">
        <p14:creationId xmlns:p14="http://schemas.microsoft.com/office/powerpoint/2010/main" val="227014326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5421943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595194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89074"/>
          </a:xfrm>
        </p:spPr>
        <p:txBody>
          <a:bodyPr>
            <a:spAutoFit/>
          </a:bodyPr>
          <a:lstStyle>
            <a:lvl1pPr marL="224097" indent="-224097">
              <a:buClr>
                <a:schemeClr val="tx1"/>
              </a:buClr>
              <a:buFont typeface="Wingdings" panose="05000000000000000000" pitchFamily="2" charset="2"/>
              <a:buChar char=""/>
              <a:defRPr sz="2745">
                <a:latin typeface="+mn-lt"/>
              </a:defRPr>
            </a:lvl1pPr>
            <a:lvl2pPr marL="393726" indent="-169629">
              <a:buClr>
                <a:schemeClr val="tx1"/>
              </a:buClr>
              <a:buFont typeface="Wingdings" panose="05000000000000000000" pitchFamily="2" charset="2"/>
              <a:buChar char=""/>
              <a:defRPr/>
            </a:lvl2pPr>
            <a:lvl3pPr marL="617822" indent="-224097">
              <a:buClr>
                <a:schemeClr val="tx1"/>
              </a:buClr>
              <a:buFont typeface="Wingdings" panose="05000000000000000000" pitchFamily="2" charset="2"/>
              <a:buChar char=""/>
              <a:defRPr/>
            </a:lvl3pPr>
            <a:lvl4pPr marL="841919" indent="-224097">
              <a:buClr>
                <a:schemeClr val="tx1"/>
              </a:buClr>
              <a:buFont typeface="Wingdings" panose="05000000000000000000" pitchFamily="2" charset="2"/>
              <a:buChar char=""/>
              <a:defRPr/>
            </a:lvl4pPr>
            <a:lvl5pPr marL="1066015" indent="-169629">
              <a:buClr>
                <a:schemeClr val="tx1"/>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8815328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742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93670889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90000889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86818740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58184081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TextBox 2">
            <a:extLst>
              <a:ext uri="{FF2B5EF4-FFF2-40B4-BE49-F238E27FC236}">
                <a16:creationId xmlns:a16="http://schemas.microsoft.com/office/drawing/2014/main" id="{B6C2BF4F-0C4C-4A0D-9D87-51756DA99BF2}"/>
              </a:ext>
            </a:extLst>
          </p:cNvPr>
          <p:cNvSpPr txBox="1"/>
          <p:nvPr userDrawn="1"/>
        </p:nvSpPr>
        <p:spPr>
          <a:xfrm>
            <a:off x="0" y="6509338"/>
            <a:ext cx="12192000" cy="447815"/>
          </a:xfrm>
          <a:prstGeom prst="rect">
            <a:avLst/>
          </a:prstGeom>
          <a:noFill/>
        </p:spPr>
        <p:txBody>
          <a:bodyPr wrap="square" lIns="182880" tIns="146304" rIns="182880" bIns="146304" rtlCol="0">
            <a:spAutoFit/>
          </a:bodyPr>
          <a:lstStyle/>
          <a:p>
            <a:pPr algn="ctr">
              <a:lnSpc>
                <a:spcPct val="90000"/>
              </a:lnSpc>
              <a:spcAft>
                <a:spcPts val="600"/>
              </a:spcAft>
            </a:pPr>
            <a:r>
              <a:rPr lang="en-US" sz="110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35448543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estion 1">
    <p:spTree>
      <p:nvGrpSpPr>
        <p:cNvPr id="1" name=""/>
        <p:cNvGrpSpPr/>
        <p:nvPr/>
      </p:nvGrpSpPr>
      <p:grpSpPr>
        <a:xfrm>
          <a:off x="0" y="0"/>
          <a:ext cx="0" cy="0"/>
          <a:chOff x="0" y="0"/>
          <a:chExt cx="0" cy="0"/>
        </a:xfrm>
      </p:grpSpPr>
      <p:sp>
        <p:nvSpPr>
          <p:cNvPr id="12" name="Rectangle 11" hidden="1"/>
          <p:cNvSpPr/>
          <p:nvPr userDrawn="1"/>
        </p:nvSpPr>
        <p:spPr bwMode="auto">
          <a:xfrm>
            <a:off x="8337063" y="1698175"/>
            <a:ext cx="3854937" cy="515982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hidden="1"/>
          <p:cNvSpPr/>
          <p:nvPr userDrawn="1"/>
        </p:nvSpPr>
        <p:spPr bwMode="auto">
          <a:xfrm>
            <a:off x="0" y="0"/>
            <a:ext cx="12192000" cy="182715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247042" y="1950286"/>
            <a:ext cx="6920400" cy="1620500"/>
          </a:xfrm>
        </p:spPr>
        <p:txBody>
          <a:bodyPr/>
          <a:lstStyle>
            <a:lvl1pPr marL="136948" indent="-136948">
              <a:spcBef>
                <a:spcPts val="1176"/>
              </a:spcBef>
              <a:buClr>
                <a:srgbClr val="B2B2B2"/>
              </a:buClr>
              <a:buFont typeface="Wingdings" panose="05000000000000000000" pitchFamily="2" charset="2"/>
              <a:buChar char=""/>
              <a:defRPr sz="1765" spc="-10" baseline="0">
                <a:latin typeface="+mn-lt"/>
                <a:cs typeface="Segoe UI" panose="020B0502040204020203" pitchFamily="34" charset="0"/>
              </a:defRPr>
            </a:lvl1pPr>
            <a:lvl2pPr marL="334589" indent="-191416">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2pPr>
            <a:lvl3pPr marL="507330" indent="-154067">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3pPr>
            <a:lvl4pPr marL="698746" indent="-185191">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4pPr>
            <a:lvl5pPr marL="877712" indent="-166517">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hidden="1"/>
          <p:cNvCxnSpPr/>
          <p:nvPr userDrawn="1"/>
        </p:nvCxnSpPr>
        <p:spPr>
          <a:xfrm>
            <a:off x="0" y="1702017"/>
            <a:ext cx="12192000" cy="0"/>
          </a:xfrm>
          <a:prstGeom prst="line">
            <a:avLst/>
          </a:prstGeom>
          <a:ln>
            <a:solidFill>
              <a:srgbClr val="C0C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5076368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estions 2+">
    <p:spTree>
      <p:nvGrpSpPr>
        <p:cNvPr id="1" name=""/>
        <p:cNvGrpSpPr/>
        <p:nvPr/>
      </p:nvGrpSpPr>
      <p:grpSpPr>
        <a:xfrm>
          <a:off x="0" y="0"/>
          <a:ext cx="0" cy="0"/>
          <a:chOff x="0" y="0"/>
          <a:chExt cx="0" cy="0"/>
        </a:xfrm>
      </p:grpSpPr>
      <p:sp>
        <p:nvSpPr>
          <p:cNvPr id="12" name="Rectangle 11" hidden="1"/>
          <p:cNvSpPr/>
          <p:nvPr userDrawn="1"/>
        </p:nvSpPr>
        <p:spPr bwMode="auto">
          <a:xfrm>
            <a:off x="8337063" y="1698175"/>
            <a:ext cx="3854937" cy="5159825"/>
          </a:xfrm>
          <a:prstGeom prst="rect">
            <a:avLst/>
          </a:prstGeom>
          <a:solidFill>
            <a:srgbClr val="E9E9E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hidden="1"/>
          <p:cNvSpPr/>
          <p:nvPr userDrawn="1"/>
        </p:nvSpPr>
        <p:spPr bwMode="auto">
          <a:xfrm>
            <a:off x="0" y="0"/>
            <a:ext cx="12192000" cy="182715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247042" y="1950286"/>
            <a:ext cx="6920400" cy="1620500"/>
          </a:xfrm>
        </p:spPr>
        <p:txBody>
          <a:bodyPr/>
          <a:lstStyle>
            <a:lvl1pPr marL="136948" indent="-136948">
              <a:spcBef>
                <a:spcPts val="1176"/>
              </a:spcBef>
              <a:buClr>
                <a:srgbClr val="B2B2B2"/>
              </a:buClr>
              <a:buFont typeface="Wingdings" panose="05000000000000000000" pitchFamily="2" charset="2"/>
              <a:buChar char=""/>
              <a:defRPr sz="1765" spc="-10" baseline="0">
                <a:latin typeface="+mn-lt"/>
                <a:cs typeface="Segoe UI" panose="020B0502040204020203" pitchFamily="34" charset="0"/>
              </a:defRPr>
            </a:lvl1pPr>
            <a:lvl2pPr marL="334589" indent="-191416">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2pPr>
            <a:lvl3pPr marL="507330" indent="-154067">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3pPr>
            <a:lvl4pPr marL="698746" indent="-185191">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4pPr>
            <a:lvl5pPr marL="877712" indent="-166517">
              <a:buClr>
                <a:srgbClr val="B2B2B2"/>
              </a:buClr>
              <a:buFont typeface="Wingdings" panose="05000000000000000000" pitchFamily="2" charset="2"/>
              <a:buChar char=""/>
              <a:defRPr sz="1765">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hidden="1"/>
          <p:cNvCxnSpPr/>
          <p:nvPr userDrawn="1"/>
        </p:nvCxnSpPr>
        <p:spPr>
          <a:xfrm>
            <a:off x="0" y="1702017"/>
            <a:ext cx="12192000" cy="0"/>
          </a:xfrm>
          <a:prstGeom prst="line">
            <a:avLst/>
          </a:prstGeom>
          <a:ln>
            <a:solidFill>
              <a:srgbClr val="C0C0C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0911625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prstGeom prst="rect">
            <a:avLst/>
          </a:prstGeo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967104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292662"/>
          </a:xfrm>
          <a:prstGeom prst="rect">
            <a:avLst/>
          </a:prstGeom>
          <a:noFill/>
        </p:spPr>
        <p:txBody>
          <a:bodyPr lIns="146304" tIns="91440" rIns="146304" bIns="91440" anchor="t" anchorCtr="0">
            <a:spAutoFit/>
          </a:bodyPr>
          <a:lstStyle>
            <a:lvl1pPr>
              <a:defRPr sz="7200" spc="-98" baseline="0">
                <a:solidFill>
                  <a:schemeClr val="tx1"/>
                </a:solidFill>
              </a:defRPr>
            </a:lvl1pPr>
          </a:lstStyle>
          <a:p>
            <a:r>
              <a:rPr lang="en-US"/>
              <a:t>Section title</a:t>
            </a:r>
          </a:p>
        </p:txBody>
      </p:sp>
      <p:pic>
        <p:nvPicPr>
          <p:cNvPr id="5" name="Picture 4"/>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028261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786593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16017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Blank Accent Color 1">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120262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69239" y="1197322"/>
            <a:ext cx="11653522" cy="1956973"/>
          </a:xfrm>
        </p:spPr>
        <p:txBody>
          <a:bodyPr/>
          <a:lstStyle>
            <a:lvl1pPr marL="0" indent="0">
              <a:buNone/>
              <a:defRPr sz="3235">
                <a:solidFill>
                  <a:schemeClr val="tx1"/>
                </a:solidFill>
                <a:latin typeface="Consolas" panose="020B0609020204030204" pitchFamily="49" charset="0"/>
                <a:cs typeface="Consolas" panose="020B0609020204030204" pitchFamily="49" charset="0"/>
              </a:defRPr>
            </a:lvl1pPr>
            <a:lvl2pPr marL="339726" indent="0">
              <a:buNone/>
              <a:defRPr>
                <a:solidFill>
                  <a:schemeClr val="tx1"/>
                </a:solidFill>
                <a:latin typeface="Consolas" panose="020B0609020204030204" pitchFamily="49" charset="0"/>
                <a:cs typeface="Consolas" panose="020B0609020204030204" pitchFamily="49" charset="0"/>
              </a:defRPr>
            </a:lvl2pPr>
            <a:lvl3pPr marL="573090" indent="0">
              <a:buNone/>
              <a:defRPr>
                <a:solidFill>
                  <a:schemeClr val="tx1"/>
                </a:solidFill>
                <a:latin typeface="Consolas" panose="020B0609020204030204" pitchFamily="49" charset="0"/>
                <a:cs typeface="Consolas" panose="020B0609020204030204" pitchFamily="49" charset="0"/>
              </a:defRPr>
            </a:lvl3pPr>
            <a:lvl4pPr marL="798516" indent="0">
              <a:buNone/>
              <a:defRPr>
                <a:solidFill>
                  <a:schemeClr val="tx1"/>
                </a:solidFill>
                <a:latin typeface="Consolas" panose="020B0609020204030204" pitchFamily="49" charset="0"/>
                <a:cs typeface="Consolas" panose="020B0609020204030204" pitchFamily="49" charset="0"/>
              </a:defRPr>
            </a:lvl4pPr>
            <a:lvl5pPr marL="1030292" indent="0">
              <a:buNone/>
              <a:defRPr>
                <a:solidFill>
                  <a:schemeClr val="tx1"/>
                </a:soli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hasCustomPrompt="1"/>
          </p:nvPr>
        </p:nvSpPr>
        <p:spPr/>
        <p:txBody>
          <a:bodyPr/>
          <a:lstStyle>
            <a:lvl1pPr>
              <a:defRPr>
                <a:solidFill>
                  <a:schemeClr val="tx1"/>
                </a:solidFill>
              </a:defRPr>
            </a:lvl1pPr>
          </a:lstStyle>
          <a:p>
            <a:r>
              <a:rPr lang="en-US"/>
              <a:t>Slide for developer code</a:t>
            </a:r>
            <a:endParaRPr lang="en-IN"/>
          </a:p>
        </p:txBody>
      </p:sp>
    </p:spTree>
    <p:extLst>
      <p:ext uri="{BB962C8B-B14F-4D97-AF65-F5344CB8AC3E}">
        <p14:creationId xmlns:p14="http://schemas.microsoft.com/office/powerpoint/2010/main" val="2764257580"/>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91845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412768"/>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700">
                <a:solidFill>
                  <a:schemeClr val="tx1"/>
                </a:solidFill>
                <a:cs typeface="Segoe UI" pitchFamily="34" charset="0"/>
              </a:rPr>
              <a:t>© Copyright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381062"/>
            <a:ext cx="1835681" cy="393285"/>
          </a:xfrm>
          <a:prstGeom prst="rect">
            <a:avLst/>
          </a:prstGeom>
        </p:spPr>
      </p:pic>
    </p:spTree>
    <p:extLst>
      <p:ext uri="{BB962C8B-B14F-4D97-AF65-F5344CB8AC3E}">
        <p14:creationId xmlns:p14="http://schemas.microsoft.com/office/powerpoint/2010/main" val="322253562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25676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7803" b="780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dirty="0"/>
              <a:t>Speaker name</a:t>
            </a:r>
          </a:p>
        </p:txBody>
      </p:sp>
      <p:pic>
        <p:nvPicPr>
          <p:cNvPr id="13"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8026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618124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a:srcRect l="43746" t="7803" b="7803"/>
          <a:stretch/>
        </p:blipFill>
        <p:spPr>
          <a:xfrm>
            <a:off x="5332731" y="0"/>
            <a:ext cx="6857539" cy="6858000"/>
          </a:xfrm>
          <a:prstGeom prst="rect">
            <a:avLst/>
          </a:prstGeom>
        </p:spPr>
      </p:pic>
    </p:spTree>
    <p:extLst>
      <p:ext uri="{BB962C8B-B14F-4D97-AF65-F5344CB8AC3E}">
        <p14:creationId xmlns:p14="http://schemas.microsoft.com/office/powerpoint/2010/main" val="2739833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2516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2756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2"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274" name="Group 273"/>
          <p:cNvGrpSpPr/>
          <p:nvPr userDrawn="1"/>
        </p:nvGrpSpPr>
        <p:grpSpPr>
          <a:xfrm>
            <a:off x="6322572" y="3618014"/>
            <a:ext cx="5421215" cy="2769919"/>
            <a:chOff x="6218237" y="3671352"/>
            <a:chExt cx="5529922" cy="2825061"/>
          </a:xfrm>
        </p:grpSpPr>
        <p:sp>
          <p:nvSpPr>
            <p:cNvPr id="275" name="Freeform 345"/>
            <p:cNvSpPr>
              <a:spLocks noEditPoints="1"/>
            </p:cNvSpPr>
            <p:nvPr/>
          </p:nvSpPr>
          <p:spPr bwMode="gray">
            <a:xfrm>
              <a:off x="7047753" y="5602154"/>
              <a:ext cx="809283" cy="809283"/>
            </a:xfrm>
            <a:custGeom>
              <a:avLst/>
              <a:gdLst>
                <a:gd name="T0" fmla="*/ 20 w 93"/>
                <a:gd name="T1" fmla="*/ 23 h 93"/>
                <a:gd name="T2" fmla="*/ 20 w 93"/>
                <a:gd name="T3" fmla="*/ 29 h 93"/>
                <a:gd name="T4" fmla="*/ 13 w 93"/>
                <a:gd name="T5" fmla="*/ 35 h 93"/>
                <a:gd name="T6" fmla="*/ 1 w 93"/>
                <a:gd name="T7" fmla="*/ 37 h 93"/>
                <a:gd name="T8" fmla="*/ 3 w 93"/>
                <a:gd name="T9" fmla="*/ 47 h 93"/>
                <a:gd name="T10" fmla="*/ 15 w 93"/>
                <a:gd name="T11" fmla="*/ 53 h 93"/>
                <a:gd name="T12" fmla="*/ 15 w 93"/>
                <a:gd name="T13" fmla="*/ 63 h 93"/>
                <a:gd name="T14" fmla="*/ 8 w 93"/>
                <a:gd name="T15" fmla="*/ 72 h 93"/>
                <a:gd name="T16" fmla="*/ 16 w 93"/>
                <a:gd name="T17" fmla="*/ 78 h 93"/>
                <a:gd name="T18" fmla="*/ 29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3 w 93"/>
                <a:gd name="T31" fmla="*/ 79 h 93"/>
                <a:gd name="T32" fmla="*/ 72 w 93"/>
                <a:gd name="T33" fmla="*/ 85 h 93"/>
                <a:gd name="T34" fmla="*/ 78 w 93"/>
                <a:gd name="T35" fmla="*/ 77 h 93"/>
                <a:gd name="T36" fmla="*/ 74 w 93"/>
                <a:gd name="T37" fmla="*/ 65 h 93"/>
                <a:gd name="T38" fmla="*/ 76 w 93"/>
                <a:gd name="T39" fmla="*/ 61 h 93"/>
                <a:gd name="T40" fmla="*/ 81 w 93"/>
                <a:gd name="T41" fmla="*/ 58 h 93"/>
                <a:gd name="T42" fmla="*/ 92 w 93"/>
                <a:gd name="T43" fmla="*/ 56 h 93"/>
                <a:gd name="T44" fmla="*/ 91 w 93"/>
                <a:gd name="T45" fmla="*/ 46 h 93"/>
                <a:gd name="T46" fmla="*/ 79 w 93"/>
                <a:gd name="T47" fmla="*/ 40 h 93"/>
                <a:gd name="T48" fmla="*/ 77 w 93"/>
                <a:gd name="T49" fmla="*/ 36 h 93"/>
                <a:gd name="T50" fmla="*/ 79 w 93"/>
                <a:gd name="T51" fmla="*/ 31 h 93"/>
                <a:gd name="T52" fmla="*/ 85 w 93"/>
                <a:gd name="T53" fmla="*/ 21 h 93"/>
                <a:gd name="T54" fmla="*/ 77 w 93"/>
                <a:gd name="T55" fmla="*/ 15 h 93"/>
                <a:gd name="T56" fmla="*/ 65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1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20" y="23"/>
                    <a:pt x="20" y="23"/>
                    <a:pt x="20" y="23"/>
                  </a:cubicBezTo>
                  <a:cubicBezTo>
                    <a:pt x="21" y="26"/>
                    <a:pt x="21" y="27"/>
                    <a:pt x="20" y="29"/>
                  </a:cubicBezTo>
                  <a:cubicBezTo>
                    <a:pt x="20" y="29"/>
                    <a:pt x="20" y="29"/>
                    <a:pt x="20" y="29"/>
                  </a:cubicBezTo>
                  <a:cubicBezTo>
                    <a:pt x="19" y="30"/>
                    <a:pt x="18" y="31"/>
                    <a:pt x="18" y="32"/>
                  </a:cubicBezTo>
                  <a:cubicBezTo>
                    <a:pt x="17" y="34"/>
                    <a:pt x="16" y="35"/>
                    <a:pt x="13" y="35"/>
                  </a:cubicBezTo>
                  <a:cubicBezTo>
                    <a:pt x="4" y="35"/>
                    <a:pt x="4" y="35"/>
                    <a:pt x="4" y="35"/>
                  </a:cubicBezTo>
                  <a:cubicBezTo>
                    <a:pt x="3" y="35"/>
                    <a:pt x="2" y="36"/>
                    <a:pt x="1" y="37"/>
                  </a:cubicBezTo>
                  <a:cubicBezTo>
                    <a:pt x="1" y="44"/>
                    <a:pt x="1" y="44"/>
                    <a:pt x="1" y="44"/>
                  </a:cubicBezTo>
                  <a:cubicBezTo>
                    <a:pt x="0" y="45"/>
                    <a:pt x="1" y="47"/>
                    <a:pt x="3" y="47"/>
                  </a:cubicBezTo>
                  <a:cubicBezTo>
                    <a:pt x="11" y="49"/>
                    <a:pt x="11" y="49"/>
                    <a:pt x="11" y="49"/>
                  </a:cubicBezTo>
                  <a:cubicBezTo>
                    <a:pt x="14" y="50"/>
                    <a:pt x="15" y="51"/>
                    <a:pt x="15" y="53"/>
                  </a:cubicBezTo>
                  <a:cubicBezTo>
                    <a:pt x="15" y="54"/>
                    <a:pt x="16" y="56"/>
                    <a:pt x="16" y="58"/>
                  </a:cubicBezTo>
                  <a:cubicBezTo>
                    <a:pt x="17" y="59"/>
                    <a:pt x="16" y="61"/>
                    <a:pt x="15" y="63"/>
                  </a:cubicBezTo>
                  <a:cubicBezTo>
                    <a:pt x="9" y="68"/>
                    <a:pt x="9" y="68"/>
                    <a:pt x="9" y="68"/>
                  </a:cubicBezTo>
                  <a:cubicBezTo>
                    <a:pt x="7" y="69"/>
                    <a:pt x="7" y="71"/>
                    <a:pt x="8" y="72"/>
                  </a:cubicBezTo>
                  <a:cubicBezTo>
                    <a:pt x="12" y="78"/>
                    <a:pt x="12" y="78"/>
                    <a:pt x="12" y="78"/>
                  </a:cubicBezTo>
                  <a:cubicBezTo>
                    <a:pt x="13" y="78"/>
                    <a:pt x="15" y="79"/>
                    <a:pt x="16" y="78"/>
                  </a:cubicBezTo>
                  <a:cubicBezTo>
                    <a:pt x="23" y="74"/>
                    <a:pt x="23" y="74"/>
                    <a:pt x="23" y="74"/>
                  </a:cubicBezTo>
                  <a:cubicBezTo>
                    <a:pt x="26" y="72"/>
                    <a:pt x="27" y="73"/>
                    <a:pt x="29" y="74"/>
                  </a:cubicBezTo>
                  <a:cubicBezTo>
                    <a:pt x="30" y="74"/>
                    <a:pt x="31" y="75"/>
                    <a:pt x="33" y="76"/>
                  </a:cubicBezTo>
                  <a:cubicBezTo>
                    <a:pt x="34" y="76"/>
                    <a:pt x="35" y="78"/>
                    <a:pt x="35" y="81"/>
                  </a:cubicBezTo>
                  <a:cubicBezTo>
                    <a:pt x="35" y="89"/>
                    <a:pt x="35" y="89"/>
                    <a:pt x="35" y="89"/>
                  </a:cubicBezTo>
                  <a:cubicBezTo>
                    <a:pt x="35" y="91"/>
                    <a:pt x="36" y="92"/>
                    <a:pt x="37" y="92"/>
                  </a:cubicBezTo>
                  <a:cubicBezTo>
                    <a:pt x="44" y="93"/>
                    <a:pt x="44" y="93"/>
                    <a:pt x="44" y="93"/>
                  </a:cubicBezTo>
                  <a:cubicBezTo>
                    <a:pt x="45" y="93"/>
                    <a:pt x="47" y="92"/>
                    <a:pt x="47" y="90"/>
                  </a:cubicBezTo>
                  <a:cubicBezTo>
                    <a:pt x="49" y="83"/>
                    <a:pt x="49" y="83"/>
                    <a:pt x="49" y="83"/>
                  </a:cubicBezTo>
                  <a:cubicBezTo>
                    <a:pt x="50" y="80"/>
                    <a:pt x="51" y="79"/>
                    <a:pt x="53" y="78"/>
                  </a:cubicBezTo>
                  <a:cubicBezTo>
                    <a:pt x="53" y="78"/>
                    <a:pt x="53" y="78"/>
                    <a:pt x="53" y="78"/>
                  </a:cubicBezTo>
                  <a:cubicBezTo>
                    <a:pt x="55" y="78"/>
                    <a:pt x="56" y="78"/>
                    <a:pt x="57" y="77"/>
                  </a:cubicBezTo>
                  <a:cubicBezTo>
                    <a:pt x="57" y="77"/>
                    <a:pt x="57" y="77"/>
                    <a:pt x="57" y="77"/>
                  </a:cubicBezTo>
                  <a:cubicBezTo>
                    <a:pt x="59" y="77"/>
                    <a:pt x="61" y="77"/>
                    <a:pt x="63" y="79"/>
                  </a:cubicBezTo>
                  <a:cubicBezTo>
                    <a:pt x="68" y="85"/>
                    <a:pt x="68" y="85"/>
                    <a:pt x="68" y="85"/>
                  </a:cubicBezTo>
                  <a:cubicBezTo>
                    <a:pt x="70" y="86"/>
                    <a:pt x="71" y="86"/>
                    <a:pt x="72" y="85"/>
                  </a:cubicBezTo>
                  <a:cubicBezTo>
                    <a:pt x="78" y="81"/>
                    <a:pt x="78" y="81"/>
                    <a:pt x="78" y="81"/>
                  </a:cubicBezTo>
                  <a:cubicBezTo>
                    <a:pt x="78" y="80"/>
                    <a:pt x="79" y="79"/>
                    <a:pt x="78" y="77"/>
                  </a:cubicBezTo>
                  <a:cubicBezTo>
                    <a:pt x="74" y="70"/>
                    <a:pt x="74" y="70"/>
                    <a:pt x="74" y="70"/>
                  </a:cubicBezTo>
                  <a:cubicBezTo>
                    <a:pt x="72" y="68"/>
                    <a:pt x="73" y="66"/>
                    <a:pt x="74" y="65"/>
                  </a:cubicBezTo>
                  <a:cubicBezTo>
                    <a:pt x="74" y="64"/>
                    <a:pt x="74" y="64"/>
                    <a:pt x="74" y="64"/>
                  </a:cubicBezTo>
                  <a:cubicBezTo>
                    <a:pt x="75" y="63"/>
                    <a:pt x="75" y="62"/>
                    <a:pt x="76" y="61"/>
                  </a:cubicBezTo>
                  <a:cubicBezTo>
                    <a:pt x="76" y="61"/>
                    <a:pt x="76" y="61"/>
                    <a:pt x="76" y="61"/>
                  </a:cubicBezTo>
                  <a:cubicBezTo>
                    <a:pt x="77" y="59"/>
                    <a:pt x="78" y="58"/>
                    <a:pt x="81" y="58"/>
                  </a:cubicBezTo>
                  <a:cubicBezTo>
                    <a:pt x="89" y="58"/>
                    <a:pt x="89" y="58"/>
                    <a:pt x="89" y="58"/>
                  </a:cubicBezTo>
                  <a:cubicBezTo>
                    <a:pt x="91" y="58"/>
                    <a:pt x="92" y="57"/>
                    <a:pt x="92" y="56"/>
                  </a:cubicBezTo>
                  <a:cubicBezTo>
                    <a:pt x="93" y="49"/>
                    <a:pt x="93" y="49"/>
                    <a:pt x="93" y="49"/>
                  </a:cubicBezTo>
                  <a:cubicBezTo>
                    <a:pt x="93" y="48"/>
                    <a:pt x="92" y="47"/>
                    <a:pt x="91" y="46"/>
                  </a:cubicBezTo>
                  <a:cubicBezTo>
                    <a:pt x="83" y="44"/>
                    <a:pt x="83" y="44"/>
                    <a:pt x="83" y="44"/>
                  </a:cubicBezTo>
                  <a:cubicBezTo>
                    <a:pt x="80" y="43"/>
                    <a:pt x="79" y="42"/>
                    <a:pt x="79" y="40"/>
                  </a:cubicBezTo>
                  <a:cubicBezTo>
                    <a:pt x="79" y="40"/>
                    <a:pt x="79" y="40"/>
                    <a:pt x="79" y="40"/>
                  </a:cubicBezTo>
                  <a:cubicBezTo>
                    <a:pt x="78" y="39"/>
                    <a:pt x="78" y="38"/>
                    <a:pt x="77" y="36"/>
                  </a:cubicBezTo>
                  <a:cubicBezTo>
                    <a:pt x="77" y="36"/>
                    <a:pt x="77" y="36"/>
                    <a:pt x="77" y="36"/>
                  </a:cubicBezTo>
                  <a:cubicBezTo>
                    <a:pt x="77" y="34"/>
                    <a:pt x="77" y="33"/>
                    <a:pt x="79" y="31"/>
                  </a:cubicBezTo>
                  <a:cubicBezTo>
                    <a:pt x="85" y="25"/>
                    <a:pt x="85" y="25"/>
                    <a:pt x="85" y="25"/>
                  </a:cubicBezTo>
                  <a:cubicBezTo>
                    <a:pt x="86" y="24"/>
                    <a:pt x="86" y="22"/>
                    <a:pt x="85" y="21"/>
                  </a:cubicBezTo>
                  <a:cubicBezTo>
                    <a:pt x="81" y="16"/>
                    <a:pt x="81" y="16"/>
                    <a:pt x="81" y="16"/>
                  </a:cubicBezTo>
                  <a:cubicBezTo>
                    <a:pt x="81" y="15"/>
                    <a:pt x="79" y="14"/>
                    <a:pt x="77" y="15"/>
                  </a:cubicBezTo>
                  <a:cubicBezTo>
                    <a:pt x="71" y="20"/>
                    <a:pt x="71" y="20"/>
                    <a:pt x="71" y="20"/>
                  </a:cubicBezTo>
                  <a:cubicBezTo>
                    <a:pt x="68" y="21"/>
                    <a:pt x="66" y="21"/>
                    <a:pt x="65" y="20"/>
                  </a:cubicBezTo>
                  <a:cubicBezTo>
                    <a:pt x="65" y="20"/>
                    <a:pt x="65" y="20"/>
                    <a:pt x="65" y="20"/>
                  </a:cubicBezTo>
                  <a:cubicBezTo>
                    <a:pt x="63" y="19"/>
                    <a:pt x="62" y="18"/>
                    <a:pt x="61" y="18"/>
                  </a:cubicBezTo>
                  <a:cubicBezTo>
                    <a:pt x="61" y="17"/>
                    <a:pt x="61" y="17"/>
                    <a:pt x="61" y="17"/>
                  </a:cubicBezTo>
                  <a:cubicBezTo>
                    <a:pt x="59" y="17"/>
                    <a:pt x="58" y="16"/>
                    <a:pt x="58" y="13"/>
                  </a:cubicBezTo>
                  <a:cubicBezTo>
                    <a:pt x="58" y="4"/>
                    <a:pt x="58" y="4"/>
                    <a:pt x="58" y="4"/>
                  </a:cubicBezTo>
                  <a:cubicBezTo>
                    <a:pt x="59" y="3"/>
                    <a:pt x="57" y="1"/>
                    <a:pt x="56" y="1"/>
                  </a:cubicBezTo>
                  <a:cubicBezTo>
                    <a:pt x="49" y="0"/>
                    <a:pt x="49" y="0"/>
                    <a:pt x="49" y="0"/>
                  </a:cubicBezTo>
                  <a:cubicBezTo>
                    <a:pt x="48" y="0"/>
                    <a:pt x="47" y="1"/>
                    <a:pt x="46" y="3"/>
                  </a:cubicBezTo>
                  <a:cubicBezTo>
                    <a:pt x="44" y="11"/>
                    <a:pt x="44" y="11"/>
                    <a:pt x="44" y="11"/>
                  </a:cubicBezTo>
                  <a:cubicBezTo>
                    <a:pt x="44" y="14"/>
                    <a:pt x="42" y="15"/>
                    <a:pt x="40" y="15"/>
                  </a:cubicBezTo>
                  <a:cubicBezTo>
                    <a:pt x="40" y="15"/>
                    <a:pt x="40" y="15"/>
                    <a:pt x="40" y="15"/>
                  </a:cubicBezTo>
                  <a:cubicBezTo>
                    <a:pt x="39" y="15"/>
                    <a:pt x="38" y="15"/>
                    <a:pt x="36" y="16"/>
                  </a:cubicBezTo>
                  <a:cubicBezTo>
                    <a:pt x="36" y="16"/>
                    <a:pt x="36" y="16"/>
                    <a:pt x="36" y="16"/>
                  </a:cubicBezTo>
                  <a:cubicBezTo>
                    <a:pt x="35" y="17"/>
                    <a:pt x="33" y="17"/>
                    <a:pt x="31" y="14"/>
                  </a:cubicBezTo>
                  <a:cubicBezTo>
                    <a:pt x="25" y="8"/>
                    <a:pt x="25" y="8"/>
                    <a:pt x="25" y="8"/>
                  </a:cubicBezTo>
                  <a:cubicBezTo>
                    <a:pt x="24" y="7"/>
                    <a:pt x="22" y="7"/>
                    <a:pt x="21" y="8"/>
                  </a:cubicBezTo>
                  <a:cubicBezTo>
                    <a:pt x="16" y="12"/>
                    <a:pt x="16" y="12"/>
                    <a:pt x="16" y="12"/>
                  </a:cubicBezTo>
                  <a:cubicBezTo>
                    <a:pt x="15" y="13"/>
                    <a:pt x="15" y="15"/>
                    <a:pt x="15" y="16"/>
                  </a:cubicBezTo>
                  <a:close/>
                  <a:moveTo>
                    <a:pt x="60" y="36"/>
                  </a:moveTo>
                  <a:cubicBezTo>
                    <a:pt x="66" y="44"/>
                    <a:pt x="65" y="54"/>
                    <a:pt x="57" y="60"/>
                  </a:cubicBezTo>
                  <a:cubicBezTo>
                    <a:pt x="50" y="66"/>
                    <a:pt x="39" y="64"/>
                    <a:pt x="33" y="57"/>
                  </a:cubicBezTo>
                  <a:cubicBezTo>
                    <a:pt x="28" y="50"/>
                    <a:pt x="29" y="39"/>
                    <a:pt x="36" y="33"/>
                  </a:cubicBezTo>
                  <a:cubicBezTo>
                    <a:pt x="44" y="27"/>
                    <a:pt x="54" y="29"/>
                    <a:pt x="60" y="36"/>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Freeform 346"/>
            <p:cNvSpPr>
              <a:spLocks noEditPoints="1"/>
            </p:cNvSpPr>
            <p:nvPr/>
          </p:nvSpPr>
          <p:spPr bwMode="gray">
            <a:xfrm>
              <a:off x="6218237" y="5525273"/>
              <a:ext cx="845702" cy="841656"/>
            </a:xfrm>
            <a:custGeom>
              <a:avLst/>
              <a:gdLst>
                <a:gd name="T0" fmla="*/ 95 w 97"/>
                <a:gd name="T1" fmla="*/ 58 h 97"/>
                <a:gd name="T2" fmla="*/ 89 w 97"/>
                <a:gd name="T3" fmla="*/ 50 h 97"/>
                <a:gd name="T4" fmla="*/ 96 w 97"/>
                <a:gd name="T5" fmla="*/ 42 h 97"/>
                <a:gd name="T6" fmla="*/ 89 w 97"/>
                <a:gd name="T7" fmla="*/ 37 h 97"/>
                <a:gd name="T8" fmla="*/ 87 w 97"/>
                <a:gd name="T9" fmla="*/ 30 h 97"/>
                <a:gd name="T10" fmla="*/ 88 w 97"/>
                <a:gd name="T11" fmla="*/ 22 h 97"/>
                <a:gd name="T12" fmla="*/ 78 w 97"/>
                <a:gd name="T13" fmla="*/ 21 h 97"/>
                <a:gd name="T14" fmla="*/ 78 w 97"/>
                <a:gd name="T15" fmla="*/ 11 h 97"/>
                <a:gd name="T16" fmla="*/ 69 w 97"/>
                <a:gd name="T17" fmla="*/ 11 h 97"/>
                <a:gd name="T18" fmla="*/ 63 w 97"/>
                <a:gd name="T19" fmla="*/ 8 h 97"/>
                <a:gd name="T20" fmla="*/ 58 w 97"/>
                <a:gd name="T21" fmla="*/ 1 h 97"/>
                <a:gd name="T22" fmla="*/ 50 w 97"/>
                <a:gd name="T23" fmla="*/ 8 h 97"/>
                <a:gd name="T24" fmla="*/ 43 w 97"/>
                <a:gd name="T25" fmla="*/ 1 h 97"/>
                <a:gd name="T26" fmla="*/ 37 w 97"/>
                <a:gd name="T27" fmla="*/ 7 h 97"/>
                <a:gd name="T28" fmla="*/ 31 w 97"/>
                <a:gd name="T29" fmla="*/ 10 h 97"/>
                <a:gd name="T30" fmla="*/ 22 w 97"/>
                <a:gd name="T31" fmla="*/ 9 h 97"/>
                <a:gd name="T32" fmla="*/ 22 w 97"/>
                <a:gd name="T33" fmla="*/ 19 h 97"/>
                <a:gd name="T34" fmla="*/ 11 w 97"/>
                <a:gd name="T35" fmla="*/ 19 h 97"/>
                <a:gd name="T36" fmla="*/ 11 w 97"/>
                <a:gd name="T37" fmla="*/ 28 h 97"/>
                <a:gd name="T38" fmla="*/ 9 w 97"/>
                <a:gd name="T39" fmla="*/ 34 h 97"/>
                <a:gd name="T40" fmla="*/ 2 w 97"/>
                <a:gd name="T41" fmla="*/ 39 h 97"/>
                <a:gd name="T42" fmla="*/ 9 w 97"/>
                <a:gd name="T43" fmla="*/ 46 h 97"/>
                <a:gd name="T44" fmla="*/ 1 w 97"/>
                <a:gd name="T45" fmla="*/ 54 h 97"/>
                <a:gd name="T46" fmla="*/ 8 w 97"/>
                <a:gd name="T47" fmla="*/ 60 h 97"/>
                <a:gd name="T48" fmla="*/ 10 w 97"/>
                <a:gd name="T49" fmla="*/ 66 h 97"/>
                <a:gd name="T50" fmla="*/ 9 w 97"/>
                <a:gd name="T51" fmla="*/ 75 h 97"/>
                <a:gd name="T52" fmla="*/ 19 w 97"/>
                <a:gd name="T53" fmla="*/ 75 h 97"/>
                <a:gd name="T54" fmla="*/ 19 w 97"/>
                <a:gd name="T55" fmla="*/ 86 h 97"/>
                <a:gd name="T56" fmla="*/ 28 w 97"/>
                <a:gd name="T57" fmla="*/ 86 h 97"/>
                <a:gd name="T58" fmla="*/ 34 w 97"/>
                <a:gd name="T59" fmla="*/ 88 h 97"/>
                <a:gd name="T60" fmla="*/ 39 w 97"/>
                <a:gd name="T61" fmla="*/ 95 h 97"/>
                <a:gd name="T62" fmla="*/ 47 w 97"/>
                <a:gd name="T63" fmla="*/ 88 h 97"/>
                <a:gd name="T64" fmla="*/ 55 w 97"/>
                <a:gd name="T65" fmla="*/ 96 h 97"/>
                <a:gd name="T66" fmla="*/ 60 w 97"/>
                <a:gd name="T67" fmla="*/ 89 h 97"/>
                <a:gd name="T68" fmla="*/ 66 w 97"/>
                <a:gd name="T69" fmla="*/ 87 h 97"/>
                <a:gd name="T70" fmla="*/ 75 w 97"/>
                <a:gd name="T71" fmla="*/ 88 h 97"/>
                <a:gd name="T72" fmla="*/ 76 w 97"/>
                <a:gd name="T73" fmla="*/ 78 h 97"/>
                <a:gd name="T74" fmla="*/ 86 w 97"/>
                <a:gd name="T75" fmla="*/ 78 h 97"/>
                <a:gd name="T76" fmla="*/ 86 w 97"/>
                <a:gd name="T77" fmla="*/ 69 h 97"/>
                <a:gd name="T78" fmla="*/ 89 w 97"/>
                <a:gd name="T79" fmla="*/ 63 h 97"/>
                <a:gd name="T80" fmla="*/ 57 w 97"/>
                <a:gd name="T81" fmla="*/ 47 h 97"/>
                <a:gd name="T82" fmla="*/ 40 w 97"/>
                <a:gd name="T83" fmla="*/ 50 h 97"/>
                <a:gd name="T84" fmla="*/ 57 w 97"/>
                <a:gd name="T85"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97">
                  <a:moveTo>
                    <a:pt x="95" y="61"/>
                  </a:moveTo>
                  <a:cubicBezTo>
                    <a:pt x="96" y="60"/>
                    <a:pt x="97" y="59"/>
                    <a:pt x="95" y="58"/>
                  </a:cubicBezTo>
                  <a:cubicBezTo>
                    <a:pt x="91" y="53"/>
                    <a:pt x="91" y="53"/>
                    <a:pt x="91" y="53"/>
                  </a:cubicBezTo>
                  <a:cubicBezTo>
                    <a:pt x="90" y="52"/>
                    <a:pt x="89" y="51"/>
                    <a:pt x="89" y="50"/>
                  </a:cubicBezTo>
                  <a:cubicBezTo>
                    <a:pt x="89" y="50"/>
                    <a:pt x="90" y="48"/>
                    <a:pt x="91" y="47"/>
                  </a:cubicBezTo>
                  <a:cubicBezTo>
                    <a:pt x="96" y="42"/>
                    <a:pt x="96" y="42"/>
                    <a:pt x="96" y="42"/>
                  </a:cubicBezTo>
                  <a:cubicBezTo>
                    <a:pt x="97" y="41"/>
                    <a:pt x="97" y="40"/>
                    <a:pt x="95" y="39"/>
                  </a:cubicBezTo>
                  <a:cubicBezTo>
                    <a:pt x="89" y="37"/>
                    <a:pt x="89" y="37"/>
                    <a:pt x="89" y="37"/>
                  </a:cubicBezTo>
                  <a:cubicBezTo>
                    <a:pt x="88" y="36"/>
                    <a:pt x="86" y="35"/>
                    <a:pt x="86" y="35"/>
                  </a:cubicBezTo>
                  <a:cubicBezTo>
                    <a:pt x="86" y="34"/>
                    <a:pt x="86" y="32"/>
                    <a:pt x="87" y="30"/>
                  </a:cubicBezTo>
                  <a:cubicBezTo>
                    <a:pt x="90" y="25"/>
                    <a:pt x="90" y="25"/>
                    <a:pt x="90" y="25"/>
                  </a:cubicBezTo>
                  <a:cubicBezTo>
                    <a:pt x="91" y="23"/>
                    <a:pt x="90" y="22"/>
                    <a:pt x="88" y="22"/>
                  </a:cubicBezTo>
                  <a:cubicBezTo>
                    <a:pt x="82" y="22"/>
                    <a:pt x="82" y="22"/>
                    <a:pt x="82" y="22"/>
                  </a:cubicBezTo>
                  <a:cubicBezTo>
                    <a:pt x="80" y="22"/>
                    <a:pt x="78" y="22"/>
                    <a:pt x="78" y="21"/>
                  </a:cubicBezTo>
                  <a:cubicBezTo>
                    <a:pt x="78" y="21"/>
                    <a:pt x="77" y="19"/>
                    <a:pt x="77" y="17"/>
                  </a:cubicBezTo>
                  <a:cubicBezTo>
                    <a:pt x="78" y="11"/>
                    <a:pt x="78" y="11"/>
                    <a:pt x="78" y="11"/>
                  </a:cubicBezTo>
                  <a:cubicBezTo>
                    <a:pt x="78" y="9"/>
                    <a:pt x="77" y="8"/>
                    <a:pt x="75" y="9"/>
                  </a:cubicBezTo>
                  <a:cubicBezTo>
                    <a:pt x="69" y="11"/>
                    <a:pt x="69" y="11"/>
                    <a:pt x="69" y="11"/>
                  </a:cubicBezTo>
                  <a:cubicBezTo>
                    <a:pt x="68" y="12"/>
                    <a:pt x="66" y="12"/>
                    <a:pt x="66" y="12"/>
                  </a:cubicBezTo>
                  <a:cubicBezTo>
                    <a:pt x="65" y="12"/>
                    <a:pt x="64" y="10"/>
                    <a:pt x="63" y="8"/>
                  </a:cubicBezTo>
                  <a:cubicBezTo>
                    <a:pt x="61" y="2"/>
                    <a:pt x="61" y="2"/>
                    <a:pt x="61" y="2"/>
                  </a:cubicBezTo>
                  <a:cubicBezTo>
                    <a:pt x="61" y="1"/>
                    <a:pt x="59" y="0"/>
                    <a:pt x="58" y="1"/>
                  </a:cubicBezTo>
                  <a:cubicBezTo>
                    <a:pt x="53" y="6"/>
                    <a:pt x="53" y="6"/>
                    <a:pt x="53" y="6"/>
                  </a:cubicBezTo>
                  <a:cubicBezTo>
                    <a:pt x="52" y="7"/>
                    <a:pt x="51" y="8"/>
                    <a:pt x="50" y="8"/>
                  </a:cubicBezTo>
                  <a:cubicBezTo>
                    <a:pt x="50" y="8"/>
                    <a:pt x="48" y="7"/>
                    <a:pt x="47" y="6"/>
                  </a:cubicBezTo>
                  <a:cubicBezTo>
                    <a:pt x="43" y="1"/>
                    <a:pt x="43" y="1"/>
                    <a:pt x="43" y="1"/>
                  </a:cubicBezTo>
                  <a:cubicBezTo>
                    <a:pt x="41" y="0"/>
                    <a:pt x="40" y="0"/>
                    <a:pt x="39" y="1"/>
                  </a:cubicBezTo>
                  <a:cubicBezTo>
                    <a:pt x="37" y="7"/>
                    <a:pt x="37" y="7"/>
                    <a:pt x="37" y="7"/>
                  </a:cubicBezTo>
                  <a:cubicBezTo>
                    <a:pt x="36" y="9"/>
                    <a:pt x="35" y="11"/>
                    <a:pt x="35" y="11"/>
                  </a:cubicBezTo>
                  <a:cubicBezTo>
                    <a:pt x="35" y="11"/>
                    <a:pt x="32" y="10"/>
                    <a:pt x="31" y="10"/>
                  </a:cubicBezTo>
                  <a:cubicBezTo>
                    <a:pt x="25" y="7"/>
                    <a:pt x="25" y="7"/>
                    <a:pt x="25" y="7"/>
                  </a:cubicBezTo>
                  <a:cubicBezTo>
                    <a:pt x="23" y="6"/>
                    <a:pt x="22" y="7"/>
                    <a:pt x="22" y="9"/>
                  </a:cubicBezTo>
                  <a:cubicBezTo>
                    <a:pt x="22" y="15"/>
                    <a:pt x="22" y="15"/>
                    <a:pt x="22" y="15"/>
                  </a:cubicBezTo>
                  <a:cubicBezTo>
                    <a:pt x="22" y="17"/>
                    <a:pt x="22" y="18"/>
                    <a:pt x="22" y="19"/>
                  </a:cubicBezTo>
                  <a:cubicBezTo>
                    <a:pt x="21" y="19"/>
                    <a:pt x="19" y="20"/>
                    <a:pt x="17" y="19"/>
                  </a:cubicBezTo>
                  <a:cubicBezTo>
                    <a:pt x="11" y="19"/>
                    <a:pt x="11" y="19"/>
                    <a:pt x="11" y="19"/>
                  </a:cubicBezTo>
                  <a:cubicBezTo>
                    <a:pt x="9" y="19"/>
                    <a:pt x="8" y="20"/>
                    <a:pt x="9" y="22"/>
                  </a:cubicBezTo>
                  <a:cubicBezTo>
                    <a:pt x="11" y="28"/>
                    <a:pt x="11" y="28"/>
                    <a:pt x="11" y="28"/>
                  </a:cubicBezTo>
                  <a:cubicBezTo>
                    <a:pt x="12" y="29"/>
                    <a:pt x="12" y="31"/>
                    <a:pt x="12" y="31"/>
                  </a:cubicBezTo>
                  <a:cubicBezTo>
                    <a:pt x="12" y="32"/>
                    <a:pt x="10" y="33"/>
                    <a:pt x="9" y="34"/>
                  </a:cubicBezTo>
                  <a:cubicBezTo>
                    <a:pt x="3" y="36"/>
                    <a:pt x="3" y="36"/>
                    <a:pt x="3" y="36"/>
                  </a:cubicBezTo>
                  <a:cubicBezTo>
                    <a:pt x="1" y="36"/>
                    <a:pt x="0" y="38"/>
                    <a:pt x="2" y="39"/>
                  </a:cubicBezTo>
                  <a:cubicBezTo>
                    <a:pt x="6" y="43"/>
                    <a:pt x="6" y="43"/>
                    <a:pt x="6" y="43"/>
                  </a:cubicBezTo>
                  <a:cubicBezTo>
                    <a:pt x="8" y="45"/>
                    <a:pt x="9" y="46"/>
                    <a:pt x="9" y="46"/>
                  </a:cubicBezTo>
                  <a:cubicBezTo>
                    <a:pt x="9" y="47"/>
                    <a:pt x="7" y="49"/>
                    <a:pt x="6" y="50"/>
                  </a:cubicBezTo>
                  <a:cubicBezTo>
                    <a:pt x="1" y="54"/>
                    <a:pt x="1" y="54"/>
                    <a:pt x="1" y="54"/>
                  </a:cubicBezTo>
                  <a:cubicBezTo>
                    <a:pt x="0" y="55"/>
                    <a:pt x="0" y="57"/>
                    <a:pt x="2" y="58"/>
                  </a:cubicBezTo>
                  <a:cubicBezTo>
                    <a:pt x="8" y="60"/>
                    <a:pt x="8" y="60"/>
                    <a:pt x="8" y="60"/>
                  </a:cubicBezTo>
                  <a:cubicBezTo>
                    <a:pt x="9" y="61"/>
                    <a:pt x="11" y="62"/>
                    <a:pt x="11" y="62"/>
                  </a:cubicBezTo>
                  <a:cubicBezTo>
                    <a:pt x="11" y="62"/>
                    <a:pt x="11" y="65"/>
                    <a:pt x="10" y="66"/>
                  </a:cubicBezTo>
                  <a:cubicBezTo>
                    <a:pt x="7" y="72"/>
                    <a:pt x="7" y="72"/>
                    <a:pt x="7" y="72"/>
                  </a:cubicBezTo>
                  <a:cubicBezTo>
                    <a:pt x="6" y="73"/>
                    <a:pt x="7" y="75"/>
                    <a:pt x="9" y="75"/>
                  </a:cubicBezTo>
                  <a:cubicBezTo>
                    <a:pt x="15" y="75"/>
                    <a:pt x="15" y="75"/>
                    <a:pt x="15" y="75"/>
                  </a:cubicBezTo>
                  <a:cubicBezTo>
                    <a:pt x="17" y="75"/>
                    <a:pt x="19" y="75"/>
                    <a:pt x="19" y="75"/>
                  </a:cubicBezTo>
                  <a:cubicBezTo>
                    <a:pt x="19" y="76"/>
                    <a:pt x="20" y="78"/>
                    <a:pt x="20" y="80"/>
                  </a:cubicBezTo>
                  <a:cubicBezTo>
                    <a:pt x="19" y="86"/>
                    <a:pt x="19" y="86"/>
                    <a:pt x="19" y="86"/>
                  </a:cubicBezTo>
                  <a:cubicBezTo>
                    <a:pt x="19" y="88"/>
                    <a:pt x="20" y="89"/>
                    <a:pt x="22" y="88"/>
                  </a:cubicBezTo>
                  <a:cubicBezTo>
                    <a:pt x="28" y="86"/>
                    <a:pt x="28" y="86"/>
                    <a:pt x="28" y="86"/>
                  </a:cubicBezTo>
                  <a:cubicBezTo>
                    <a:pt x="30" y="85"/>
                    <a:pt x="31" y="84"/>
                    <a:pt x="32" y="85"/>
                  </a:cubicBezTo>
                  <a:cubicBezTo>
                    <a:pt x="32" y="85"/>
                    <a:pt x="33" y="87"/>
                    <a:pt x="34" y="88"/>
                  </a:cubicBezTo>
                  <a:cubicBezTo>
                    <a:pt x="36" y="94"/>
                    <a:pt x="36" y="94"/>
                    <a:pt x="36" y="94"/>
                  </a:cubicBezTo>
                  <a:cubicBezTo>
                    <a:pt x="36" y="96"/>
                    <a:pt x="38" y="96"/>
                    <a:pt x="39" y="95"/>
                  </a:cubicBezTo>
                  <a:cubicBezTo>
                    <a:pt x="44" y="91"/>
                    <a:pt x="44" y="91"/>
                    <a:pt x="44" y="91"/>
                  </a:cubicBezTo>
                  <a:cubicBezTo>
                    <a:pt x="45" y="89"/>
                    <a:pt x="46" y="88"/>
                    <a:pt x="47" y="88"/>
                  </a:cubicBezTo>
                  <a:cubicBezTo>
                    <a:pt x="47" y="88"/>
                    <a:pt x="49" y="89"/>
                    <a:pt x="50" y="91"/>
                  </a:cubicBezTo>
                  <a:cubicBezTo>
                    <a:pt x="55" y="96"/>
                    <a:pt x="55" y="96"/>
                    <a:pt x="55" y="96"/>
                  </a:cubicBezTo>
                  <a:cubicBezTo>
                    <a:pt x="56" y="97"/>
                    <a:pt x="57" y="97"/>
                    <a:pt x="58" y="95"/>
                  </a:cubicBezTo>
                  <a:cubicBezTo>
                    <a:pt x="60" y="89"/>
                    <a:pt x="60" y="89"/>
                    <a:pt x="60" y="89"/>
                  </a:cubicBezTo>
                  <a:cubicBezTo>
                    <a:pt x="61" y="88"/>
                    <a:pt x="62" y="86"/>
                    <a:pt x="62" y="86"/>
                  </a:cubicBezTo>
                  <a:cubicBezTo>
                    <a:pt x="63" y="86"/>
                    <a:pt x="65" y="86"/>
                    <a:pt x="66" y="87"/>
                  </a:cubicBezTo>
                  <a:cubicBezTo>
                    <a:pt x="72" y="90"/>
                    <a:pt x="72" y="90"/>
                    <a:pt x="72" y="90"/>
                  </a:cubicBezTo>
                  <a:cubicBezTo>
                    <a:pt x="74" y="91"/>
                    <a:pt x="75" y="90"/>
                    <a:pt x="75" y="88"/>
                  </a:cubicBezTo>
                  <a:cubicBezTo>
                    <a:pt x="75" y="82"/>
                    <a:pt x="75" y="82"/>
                    <a:pt x="75" y="82"/>
                  </a:cubicBezTo>
                  <a:cubicBezTo>
                    <a:pt x="75" y="80"/>
                    <a:pt x="75" y="78"/>
                    <a:pt x="76" y="78"/>
                  </a:cubicBezTo>
                  <a:cubicBezTo>
                    <a:pt x="76" y="78"/>
                    <a:pt x="78" y="77"/>
                    <a:pt x="80" y="77"/>
                  </a:cubicBezTo>
                  <a:cubicBezTo>
                    <a:pt x="86" y="78"/>
                    <a:pt x="86" y="78"/>
                    <a:pt x="86" y="78"/>
                  </a:cubicBezTo>
                  <a:cubicBezTo>
                    <a:pt x="88" y="78"/>
                    <a:pt x="89" y="77"/>
                    <a:pt x="88" y="75"/>
                  </a:cubicBezTo>
                  <a:cubicBezTo>
                    <a:pt x="86" y="69"/>
                    <a:pt x="86" y="69"/>
                    <a:pt x="86" y="69"/>
                  </a:cubicBezTo>
                  <a:cubicBezTo>
                    <a:pt x="85" y="67"/>
                    <a:pt x="85" y="66"/>
                    <a:pt x="85" y="65"/>
                  </a:cubicBezTo>
                  <a:cubicBezTo>
                    <a:pt x="85" y="65"/>
                    <a:pt x="87" y="64"/>
                    <a:pt x="89" y="63"/>
                  </a:cubicBezTo>
                  <a:lnTo>
                    <a:pt x="95" y="61"/>
                  </a:lnTo>
                  <a:close/>
                  <a:moveTo>
                    <a:pt x="57" y="47"/>
                  </a:moveTo>
                  <a:cubicBezTo>
                    <a:pt x="58" y="52"/>
                    <a:pt x="55" y="56"/>
                    <a:pt x="50" y="57"/>
                  </a:cubicBezTo>
                  <a:cubicBezTo>
                    <a:pt x="45" y="57"/>
                    <a:pt x="41" y="54"/>
                    <a:pt x="40" y="50"/>
                  </a:cubicBezTo>
                  <a:cubicBezTo>
                    <a:pt x="40" y="45"/>
                    <a:pt x="43" y="41"/>
                    <a:pt x="47" y="40"/>
                  </a:cubicBezTo>
                  <a:cubicBezTo>
                    <a:pt x="52" y="39"/>
                    <a:pt x="56" y="42"/>
                    <a:pt x="57" y="47"/>
                  </a:cubicBezTo>
                  <a:close/>
                </a:path>
              </a:pathLst>
            </a:custGeom>
            <a:solidFill>
              <a:srgbClr val="FFB9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77" name="Freeform 347"/>
            <p:cNvSpPr>
              <a:spLocks noEditPoints="1"/>
            </p:cNvSpPr>
            <p:nvPr/>
          </p:nvSpPr>
          <p:spPr bwMode="gray">
            <a:xfrm>
              <a:off x="7598066" y="4533901"/>
              <a:ext cx="1622613" cy="1614520"/>
            </a:xfrm>
            <a:custGeom>
              <a:avLst/>
              <a:gdLst>
                <a:gd name="T0" fmla="*/ 167 w 186"/>
                <a:gd name="T1" fmla="*/ 74 h 186"/>
                <a:gd name="T2" fmla="*/ 177 w 186"/>
                <a:gd name="T3" fmla="*/ 54 h 186"/>
                <a:gd name="T4" fmla="*/ 154 w 186"/>
                <a:gd name="T5" fmla="*/ 47 h 186"/>
                <a:gd name="T6" fmla="*/ 155 w 186"/>
                <a:gd name="T7" fmla="*/ 24 h 186"/>
                <a:gd name="T8" fmla="*/ 132 w 186"/>
                <a:gd name="T9" fmla="*/ 27 h 186"/>
                <a:gd name="T10" fmla="*/ 125 w 186"/>
                <a:gd name="T11" fmla="*/ 6 h 186"/>
                <a:gd name="T12" fmla="*/ 103 w 186"/>
                <a:gd name="T13" fmla="*/ 17 h 186"/>
                <a:gd name="T14" fmla="*/ 88 w 186"/>
                <a:gd name="T15" fmla="*/ 0 h 186"/>
                <a:gd name="T16" fmla="*/ 74 w 186"/>
                <a:gd name="T17" fmla="*/ 19 h 186"/>
                <a:gd name="T18" fmla="*/ 53 w 186"/>
                <a:gd name="T19" fmla="*/ 9 h 186"/>
                <a:gd name="T20" fmla="*/ 47 w 186"/>
                <a:gd name="T21" fmla="*/ 32 h 186"/>
                <a:gd name="T22" fmla="*/ 24 w 186"/>
                <a:gd name="T23" fmla="*/ 31 h 186"/>
                <a:gd name="T24" fmla="*/ 27 w 186"/>
                <a:gd name="T25" fmla="*/ 54 h 186"/>
                <a:gd name="T26" fmla="*/ 5 w 186"/>
                <a:gd name="T27" fmla="*/ 61 h 186"/>
                <a:gd name="T28" fmla="*/ 17 w 186"/>
                <a:gd name="T29" fmla="*/ 83 h 186"/>
                <a:gd name="T30" fmla="*/ 0 w 186"/>
                <a:gd name="T31" fmla="*/ 98 h 186"/>
                <a:gd name="T32" fmla="*/ 19 w 186"/>
                <a:gd name="T33" fmla="*/ 112 h 186"/>
                <a:gd name="T34" fmla="*/ 9 w 186"/>
                <a:gd name="T35" fmla="*/ 133 h 186"/>
                <a:gd name="T36" fmla="*/ 32 w 186"/>
                <a:gd name="T37" fmla="*/ 139 h 186"/>
                <a:gd name="T38" fmla="*/ 31 w 186"/>
                <a:gd name="T39" fmla="*/ 162 h 186"/>
                <a:gd name="T40" fmla="*/ 54 w 186"/>
                <a:gd name="T41" fmla="*/ 159 h 186"/>
                <a:gd name="T42" fmla="*/ 61 w 186"/>
                <a:gd name="T43" fmla="*/ 181 h 186"/>
                <a:gd name="T44" fmla="*/ 83 w 186"/>
                <a:gd name="T45" fmla="*/ 169 h 186"/>
                <a:gd name="T46" fmla="*/ 98 w 186"/>
                <a:gd name="T47" fmla="*/ 186 h 186"/>
                <a:gd name="T48" fmla="*/ 112 w 186"/>
                <a:gd name="T49" fmla="*/ 167 h 186"/>
                <a:gd name="T50" fmla="*/ 133 w 186"/>
                <a:gd name="T51" fmla="*/ 177 h 186"/>
                <a:gd name="T52" fmla="*/ 139 w 186"/>
                <a:gd name="T53" fmla="*/ 154 h 186"/>
                <a:gd name="T54" fmla="*/ 162 w 186"/>
                <a:gd name="T55" fmla="*/ 156 h 186"/>
                <a:gd name="T56" fmla="*/ 159 w 186"/>
                <a:gd name="T57" fmla="*/ 132 h 186"/>
                <a:gd name="T58" fmla="*/ 181 w 186"/>
                <a:gd name="T59" fmla="*/ 125 h 186"/>
                <a:gd name="T60" fmla="*/ 169 w 186"/>
                <a:gd name="T61" fmla="*/ 103 h 186"/>
                <a:gd name="T62" fmla="*/ 186 w 186"/>
                <a:gd name="T63" fmla="*/ 88 h 186"/>
                <a:gd name="T64" fmla="*/ 143 w 186"/>
                <a:gd name="T65" fmla="*/ 111 h 186"/>
                <a:gd name="T66" fmla="*/ 143 w 186"/>
                <a:gd name="T67" fmla="*/ 75 h 186"/>
                <a:gd name="T68" fmla="*/ 150 w 186"/>
                <a:gd name="T69" fmla="*/ 108 h 186"/>
                <a:gd name="T70" fmla="*/ 114 w 186"/>
                <a:gd name="T71" fmla="*/ 76 h 186"/>
                <a:gd name="T72" fmla="*/ 123 w 186"/>
                <a:gd name="T73" fmla="*/ 42 h 186"/>
                <a:gd name="T74" fmla="*/ 78 w 186"/>
                <a:gd name="T75" fmla="*/ 35 h 186"/>
                <a:gd name="T76" fmla="*/ 111 w 186"/>
                <a:gd name="T77" fmla="*/ 42 h 186"/>
                <a:gd name="T78" fmla="*/ 75 w 186"/>
                <a:gd name="T79" fmla="*/ 42 h 186"/>
                <a:gd name="T80" fmla="*/ 93 w 186"/>
                <a:gd name="T81" fmla="*/ 108 h 186"/>
                <a:gd name="T82" fmla="*/ 108 w 186"/>
                <a:gd name="T83" fmla="*/ 93 h 186"/>
                <a:gd name="T84" fmla="*/ 76 w 186"/>
                <a:gd name="T85" fmla="*/ 71 h 186"/>
                <a:gd name="T86" fmla="*/ 42 w 186"/>
                <a:gd name="T87" fmla="*/ 62 h 186"/>
                <a:gd name="T88" fmla="*/ 35 w 186"/>
                <a:gd name="T89" fmla="*/ 107 h 186"/>
                <a:gd name="T90" fmla="*/ 42 w 186"/>
                <a:gd name="T91" fmla="*/ 75 h 186"/>
                <a:gd name="T92" fmla="*/ 42 w 186"/>
                <a:gd name="T93" fmla="*/ 110 h 186"/>
                <a:gd name="T94" fmla="*/ 44 w 186"/>
                <a:gd name="T95" fmla="*/ 116 h 186"/>
                <a:gd name="T96" fmla="*/ 69 w 186"/>
                <a:gd name="T97" fmla="*/ 141 h 186"/>
                <a:gd name="T98" fmla="*/ 41 w 186"/>
                <a:gd name="T99" fmla="*/ 123 h 186"/>
                <a:gd name="T100" fmla="*/ 77 w 186"/>
                <a:gd name="T101" fmla="*/ 150 h 186"/>
                <a:gd name="T102" fmla="*/ 95 w 186"/>
                <a:gd name="T103" fmla="*/ 120 h 186"/>
                <a:gd name="T104" fmla="*/ 122 w 186"/>
                <a:gd name="T105" fmla="*/ 144 h 186"/>
                <a:gd name="T106" fmla="*/ 114 w 186"/>
                <a:gd name="T107" fmla="*/ 110 h 186"/>
                <a:gd name="T108" fmla="*/ 135 w 186"/>
                <a:gd name="T10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86">
                  <a:moveTo>
                    <a:pt x="183" y="85"/>
                  </a:moveTo>
                  <a:cubicBezTo>
                    <a:pt x="169" y="83"/>
                    <a:pt x="169" y="83"/>
                    <a:pt x="169" y="83"/>
                  </a:cubicBezTo>
                  <a:cubicBezTo>
                    <a:pt x="168" y="80"/>
                    <a:pt x="168" y="77"/>
                    <a:pt x="167" y="74"/>
                  </a:cubicBezTo>
                  <a:cubicBezTo>
                    <a:pt x="179" y="67"/>
                    <a:pt x="179" y="67"/>
                    <a:pt x="179" y="67"/>
                  </a:cubicBezTo>
                  <a:cubicBezTo>
                    <a:pt x="181" y="66"/>
                    <a:pt x="182" y="64"/>
                    <a:pt x="181" y="62"/>
                  </a:cubicBezTo>
                  <a:cubicBezTo>
                    <a:pt x="177" y="54"/>
                    <a:pt x="177" y="54"/>
                    <a:pt x="177" y="54"/>
                  </a:cubicBezTo>
                  <a:cubicBezTo>
                    <a:pt x="177" y="52"/>
                    <a:pt x="175" y="51"/>
                    <a:pt x="173" y="51"/>
                  </a:cubicBezTo>
                  <a:cubicBezTo>
                    <a:pt x="159" y="55"/>
                    <a:pt x="159" y="55"/>
                    <a:pt x="159" y="55"/>
                  </a:cubicBezTo>
                  <a:cubicBezTo>
                    <a:pt x="158" y="52"/>
                    <a:pt x="156" y="49"/>
                    <a:pt x="154" y="47"/>
                  </a:cubicBezTo>
                  <a:cubicBezTo>
                    <a:pt x="162" y="35"/>
                    <a:pt x="162" y="35"/>
                    <a:pt x="162" y="35"/>
                  </a:cubicBezTo>
                  <a:cubicBezTo>
                    <a:pt x="163" y="34"/>
                    <a:pt x="163" y="32"/>
                    <a:pt x="162" y="31"/>
                  </a:cubicBezTo>
                  <a:cubicBezTo>
                    <a:pt x="155" y="24"/>
                    <a:pt x="155" y="24"/>
                    <a:pt x="155" y="24"/>
                  </a:cubicBezTo>
                  <a:cubicBezTo>
                    <a:pt x="154" y="23"/>
                    <a:pt x="152" y="23"/>
                    <a:pt x="151" y="24"/>
                  </a:cubicBezTo>
                  <a:cubicBezTo>
                    <a:pt x="139" y="32"/>
                    <a:pt x="139" y="32"/>
                    <a:pt x="139" y="32"/>
                  </a:cubicBezTo>
                  <a:cubicBezTo>
                    <a:pt x="137" y="30"/>
                    <a:pt x="134" y="29"/>
                    <a:pt x="132" y="27"/>
                  </a:cubicBezTo>
                  <a:cubicBezTo>
                    <a:pt x="135" y="13"/>
                    <a:pt x="135" y="13"/>
                    <a:pt x="135" y="13"/>
                  </a:cubicBezTo>
                  <a:cubicBezTo>
                    <a:pt x="136" y="12"/>
                    <a:pt x="135" y="10"/>
                    <a:pt x="133" y="9"/>
                  </a:cubicBezTo>
                  <a:cubicBezTo>
                    <a:pt x="125" y="6"/>
                    <a:pt x="125" y="6"/>
                    <a:pt x="125" y="6"/>
                  </a:cubicBezTo>
                  <a:cubicBezTo>
                    <a:pt x="123" y="5"/>
                    <a:pt x="121" y="6"/>
                    <a:pt x="120" y="7"/>
                  </a:cubicBezTo>
                  <a:cubicBezTo>
                    <a:pt x="113" y="19"/>
                    <a:pt x="113" y="19"/>
                    <a:pt x="113" y="19"/>
                  </a:cubicBezTo>
                  <a:cubicBezTo>
                    <a:pt x="110" y="18"/>
                    <a:pt x="107" y="18"/>
                    <a:pt x="103" y="17"/>
                  </a:cubicBezTo>
                  <a:cubicBezTo>
                    <a:pt x="101" y="3"/>
                    <a:pt x="101" y="3"/>
                    <a:pt x="101" y="3"/>
                  </a:cubicBezTo>
                  <a:cubicBezTo>
                    <a:pt x="101" y="1"/>
                    <a:pt x="99" y="0"/>
                    <a:pt x="98" y="0"/>
                  </a:cubicBezTo>
                  <a:cubicBezTo>
                    <a:pt x="88" y="0"/>
                    <a:pt x="88" y="0"/>
                    <a:pt x="88" y="0"/>
                  </a:cubicBezTo>
                  <a:cubicBezTo>
                    <a:pt x="87" y="0"/>
                    <a:pt x="85" y="1"/>
                    <a:pt x="85" y="3"/>
                  </a:cubicBezTo>
                  <a:cubicBezTo>
                    <a:pt x="83" y="17"/>
                    <a:pt x="83" y="17"/>
                    <a:pt x="83" y="17"/>
                  </a:cubicBezTo>
                  <a:cubicBezTo>
                    <a:pt x="80" y="18"/>
                    <a:pt x="77" y="18"/>
                    <a:pt x="74" y="19"/>
                  </a:cubicBezTo>
                  <a:cubicBezTo>
                    <a:pt x="67" y="7"/>
                    <a:pt x="67" y="7"/>
                    <a:pt x="67" y="7"/>
                  </a:cubicBezTo>
                  <a:cubicBezTo>
                    <a:pt x="66" y="5"/>
                    <a:pt x="64" y="5"/>
                    <a:pt x="62" y="5"/>
                  </a:cubicBezTo>
                  <a:cubicBezTo>
                    <a:pt x="53" y="9"/>
                    <a:pt x="53" y="9"/>
                    <a:pt x="53" y="9"/>
                  </a:cubicBezTo>
                  <a:cubicBezTo>
                    <a:pt x="52" y="9"/>
                    <a:pt x="51" y="11"/>
                    <a:pt x="51" y="13"/>
                  </a:cubicBezTo>
                  <a:cubicBezTo>
                    <a:pt x="55" y="27"/>
                    <a:pt x="55" y="27"/>
                    <a:pt x="55" y="27"/>
                  </a:cubicBezTo>
                  <a:cubicBezTo>
                    <a:pt x="52" y="28"/>
                    <a:pt x="49" y="30"/>
                    <a:pt x="47" y="32"/>
                  </a:cubicBezTo>
                  <a:cubicBezTo>
                    <a:pt x="35" y="24"/>
                    <a:pt x="35" y="24"/>
                    <a:pt x="35" y="24"/>
                  </a:cubicBezTo>
                  <a:cubicBezTo>
                    <a:pt x="34" y="23"/>
                    <a:pt x="32" y="23"/>
                    <a:pt x="31" y="24"/>
                  </a:cubicBezTo>
                  <a:cubicBezTo>
                    <a:pt x="24" y="31"/>
                    <a:pt x="24" y="31"/>
                    <a:pt x="24" y="31"/>
                  </a:cubicBezTo>
                  <a:cubicBezTo>
                    <a:pt x="23" y="32"/>
                    <a:pt x="23" y="34"/>
                    <a:pt x="24" y="35"/>
                  </a:cubicBezTo>
                  <a:cubicBezTo>
                    <a:pt x="32" y="47"/>
                    <a:pt x="32" y="47"/>
                    <a:pt x="32" y="47"/>
                  </a:cubicBezTo>
                  <a:cubicBezTo>
                    <a:pt x="30" y="49"/>
                    <a:pt x="29" y="52"/>
                    <a:pt x="27" y="54"/>
                  </a:cubicBezTo>
                  <a:cubicBezTo>
                    <a:pt x="13" y="51"/>
                    <a:pt x="13" y="51"/>
                    <a:pt x="13" y="51"/>
                  </a:cubicBezTo>
                  <a:cubicBezTo>
                    <a:pt x="12" y="50"/>
                    <a:pt x="10" y="51"/>
                    <a:pt x="9" y="53"/>
                  </a:cubicBezTo>
                  <a:cubicBezTo>
                    <a:pt x="5" y="61"/>
                    <a:pt x="5" y="61"/>
                    <a:pt x="5" y="61"/>
                  </a:cubicBezTo>
                  <a:cubicBezTo>
                    <a:pt x="5" y="63"/>
                    <a:pt x="5" y="65"/>
                    <a:pt x="7" y="66"/>
                  </a:cubicBezTo>
                  <a:cubicBezTo>
                    <a:pt x="19" y="73"/>
                    <a:pt x="19" y="73"/>
                    <a:pt x="19" y="73"/>
                  </a:cubicBezTo>
                  <a:cubicBezTo>
                    <a:pt x="18" y="76"/>
                    <a:pt x="18" y="80"/>
                    <a:pt x="17" y="83"/>
                  </a:cubicBezTo>
                  <a:cubicBezTo>
                    <a:pt x="3" y="85"/>
                    <a:pt x="3" y="85"/>
                    <a:pt x="3" y="85"/>
                  </a:cubicBezTo>
                  <a:cubicBezTo>
                    <a:pt x="1" y="85"/>
                    <a:pt x="0" y="87"/>
                    <a:pt x="0" y="88"/>
                  </a:cubicBezTo>
                  <a:cubicBezTo>
                    <a:pt x="0" y="98"/>
                    <a:pt x="0" y="98"/>
                    <a:pt x="0" y="98"/>
                  </a:cubicBezTo>
                  <a:cubicBezTo>
                    <a:pt x="0" y="100"/>
                    <a:pt x="1" y="101"/>
                    <a:pt x="3" y="101"/>
                  </a:cubicBezTo>
                  <a:cubicBezTo>
                    <a:pt x="17" y="103"/>
                    <a:pt x="17" y="103"/>
                    <a:pt x="17" y="103"/>
                  </a:cubicBezTo>
                  <a:cubicBezTo>
                    <a:pt x="17" y="106"/>
                    <a:pt x="18" y="109"/>
                    <a:pt x="19" y="112"/>
                  </a:cubicBezTo>
                  <a:cubicBezTo>
                    <a:pt x="7" y="119"/>
                    <a:pt x="7" y="119"/>
                    <a:pt x="7" y="119"/>
                  </a:cubicBezTo>
                  <a:cubicBezTo>
                    <a:pt x="5" y="120"/>
                    <a:pt x="4" y="122"/>
                    <a:pt x="5" y="124"/>
                  </a:cubicBezTo>
                  <a:cubicBezTo>
                    <a:pt x="9" y="133"/>
                    <a:pt x="9" y="133"/>
                    <a:pt x="9" y="133"/>
                  </a:cubicBezTo>
                  <a:cubicBezTo>
                    <a:pt x="9" y="134"/>
                    <a:pt x="11" y="135"/>
                    <a:pt x="13" y="135"/>
                  </a:cubicBezTo>
                  <a:cubicBezTo>
                    <a:pt x="27" y="131"/>
                    <a:pt x="27" y="131"/>
                    <a:pt x="27" y="131"/>
                  </a:cubicBezTo>
                  <a:cubicBezTo>
                    <a:pt x="28" y="134"/>
                    <a:pt x="30" y="137"/>
                    <a:pt x="32" y="139"/>
                  </a:cubicBezTo>
                  <a:cubicBezTo>
                    <a:pt x="24" y="151"/>
                    <a:pt x="24" y="151"/>
                    <a:pt x="24" y="151"/>
                  </a:cubicBezTo>
                  <a:cubicBezTo>
                    <a:pt x="23" y="152"/>
                    <a:pt x="23" y="154"/>
                    <a:pt x="24" y="156"/>
                  </a:cubicBezTo>
                  <a:cubicBezTo>
                    <a:pt x="31" y="162"/>
                    <a:pt x="31" y="162"/>
                    <a:pt x="31" y="162"/>
                  </a:cubicBezTo>
                  <a:cubicBezTo>
                    <a:pt x="32" y="163"/>
                    <a:pt x="34" y="164"/>
                    <a:pt x="35" y="163"/>
                  </a:cubicBezTo>
                  <a:cubicBezTo>
                    <a:pt x="47" y="154"/>
                    <a:pt x="47" y="154"/>
                    <a:pt x="47" y="154"/>
                  </a:cubicBezTo>
                  <a:cubicBezTo>
                    <a:pt x="49" y="156"/>
                    <a:pt x="51" y="158"/>
                    <a:pt x="54" y="159"/>
                  </a:cubicBezTo>
                  <a:cubicBezTo>
                    <a:pt x="51" y="173"/>
                    <a:pt x="51" y="173"/>
                    <a:pt x="51" y="173"/>
                  </a:cubicBezTo>
                  <a:cubicBezTo>
                    <a:pt x="50" y="174"/>
                    <a:pt x="51" y="176"/>
                    <a:pt x="53" y="177"/>
                  </a:cubicBezTo>
                  <a:cubicBezTo>
                    <a:pt x="61" y="181"/>
                    <a:pt x="61" y="181"/>
                    <a:pt x="61" y="181"/>
                  </a:cubicBezTo>
                  <a:cubicBezTo>
                    <a:pt x="63" y="181"/>
                    <a:pt x="65" y="181"/>
                    <a:pt x="66" y="179"/>
                  </a:cubicBezTo>
                  <a:cubicBezTo>
                    <a:pt x="73" y="167"/>
                    <a:pt x="73" y="167"/>
                    <a:pt x="73" y="167"/>
                  </a:cubicBezTo>
                  <a:cubicBezTo>
                    <a:pt x="76" y="168"/>
                    <a:pt x="79" y="169"/>
                    <a:pt x="83" y="169"/>
                  </a:cubicBezTo>
                  <a:cubicBezTo>
                    <a:pt x="85" y="183"/>
                    <a:pt x="85" y="183"/>
                    <a:pt x="85" y="183"/>
                  </a:cubicBezTo>
                  <a:cubicBezTo>
                    <a:pt x="85" y="185"/>
                    <a:pt x="87" y="186"/>
                    <a:pt x="88" y="186"/>
                  </a:cubicBezTo>
                  <a:cubicBezTo>
                    <a:pt x="98" y="186"/>
                    <a:pt x="98" y="186"/>
                    <a:pt x="98" y="186"/>
                  </a:cubicBezTo>
                  <a:cubicBezTo>
                    <a:pt x="99" y="186"/>
                    <a:pt x="101" y="185"/>
                    <a:pt x="101" y="183"/>
                  </a:cubicBezTo>
                  <a:cubicBezTo>
                    <a:pt x="103" y="169"/>
                    <a:pt x="103" y="169"/>
                    <a:pt x="103" y="169"/>
                  </a:cubicBezTo>
                  <a:cubicBezTo>
                    <a:pt x="106" y="169"/>
                    <a:pt x="109" y="168"/>
                    <a:pt x="112" y="167"/>
                  </a:cubicBezTo>
                  <a:cubicBezTo>
                    <a:pt x="119" y="179"/>
                    <a:pt x="119" y="179"/>
                    <a:pt x="119" y="179"/>
                  </a:cubicBezTo>
                  <a:cubicBezTo>
                    <a:pt x="120" y="181"/>
                    <a:pt x="122" y="182"/>
                    <a:pt x="124" y="181"/>
                  </a:cubicBezTo>
                  <a:cubicBezTo>
                    <a:pt x="133" y="177"/>
                    <a:pt x="133" y="177"/>
                    <a:pt x="133" y="177"/>
                  </a:cubicBezTo>
                  <a:cubicBezTo>
                    <a:pt x="134" y="177"/>
                    <a:pt x="135" y="175"/>
                    <a:pt x="135" y="173"/>
                  </a:cubicBezTo>
                  <a:cubicBezTo>
                    <a:pt x="131" y="159"/>
                    <a:pt x="131" y="159"/>
                    <a:pt x="131" y="159"/>
                  </a:cubicBezTo>
                  <a:cubicBezTo>
                    <a:pt x="134" y="158"/>
                    <a:pt x="137" y="156"/>
                    <a:pt x="139" y="154"/>
                  </a:cubicBezTo>
                  <a:cubicBezTo>
                    <a:pt x="151" y="163"/>
                    <a:pt x="151" y="163"/>
                    <a:pt x="151" y="163"/>
                  </a:cubicBezTo>
                  <a:cubicBezTo>
                    <a:pt x="152" y="164"/>
                    <a:pt x="154" y="163"/>
                    <a:pt x="155" y="162"/>
                  </a:cubicBezTo>
                  <a:cubicBezTo>
                    <a:pt x="162" y="156"/>
                    <a:pt x="162" y="156"/>
                    <a:pt x="162" y="156"/>
                  </a:cubicBezTo>
                  <a:cubicBezTo>
                    <a:pt x="163" y="154"/>
                    <a:pt x="163" y="152"/>
                    <a:pt x="162" y="151"/>
                  </a:cubicBezTo>
                  <a:cubicBezTo>
                    <a:pt x="154" y="139"/>
                    <a:pt x="154" y="139"/>
                    <a:pt x="154" y="139"/>
                  </a:cubicBezTo>
                  <a:cubicBezTo>
                    <a:pt x="156" y="137"/>
                    <a:pt x="157" y="135"/>
                    <a:pt x="159" y="132"/>
                  </a:cubicBezTo>
                  <a:cubicBezTo>
                    <a:pt x="173" y="136"/>
                    <a:pt x="173" y="136"/>
                    <a:pt x="173" y="136"/>
                  </a:cubicBezTo>
                  <a:cubicBezTo>
                    <a:pt x="174" y="136"/>
                    <a:pt x="176" y="135"/>
                    <a:pt x="177" y="133"/>
                  </a:cubicBezTo>
                  <a:cubicBezTo>
                    <a:pt x="181" y="125"/>
                    <a:pt x="181" y="125"/>
                    <a:pt x="181" y="125"/>
                  </a:cubicBezTo>
                  <a:cubicBezTo>
                    <a:pt x="181" y="123"/>
                    <a:pt x="181" y="121"/>
                    <a:pt x="179" y="120"/>
                  </a:cubicBezTo>
                  <a:cubicBezTo>
                    <a:pt x="167" y="113"/>
                    <a:pt x="167" y="113"/>
                    <a:pt x="167" y="113"/>
                  </a:cubicBezTo>
                  <a:cubicBezTo>
                    <a:pt x="168" y="110"/>
                    <a:pt x="168" y="107"/>
                    <a:pt x="169" y="103"/>
                  </a:cubicBezTo>
                  <a:cubicBezTo>
                    <a:pt x="183" y="101"/>
                    <a:pt x="183" y="101"/>
                    <a:pt x="183" y="101"/>
                  </a:cubicBezTo>
                  <a:cubicBezTo>
                    <a:pt x="185" y="101"/>
                    <a:pt x="186" y="100"/>
                    <a:pt x="186" y="98"/>
                  </a:cubicBezTo>
                  <a:cubicBezTo>
                    <a:pt x="186" y="88"/>
                    <a:pt x="186" y="88"/>
                    <a:pt x="186" y="88"/>
                  </a:cubicBezTo>
                  <a:cubicBezTo>
                    <a:pt x="186" y="87"/>
                    <a:pt x="185" y="85"/>
                    <a:pt x="183" y="85"/>
                  </a:cubicBezTo>
                  <a:close/>
                  <a:moveTo>
                    <a:pt x="150" y="108"/>
                  </a:moveTo>
                  <a:cubicBezTo>
                    <a:pt x="149" y="111"/>
                    <a:pt x="146" y="113"/>
                    <a:pt x="143" y="111"/>
                  </a:cubicBezTo>
                  <a:cubicBezTo>
                    <a:pt x="120" y="96"/>
                    <a:pt x="120" y="96"/>
                    <a:pt x="120" y="96"/>
                  </a:cubicBezTo>
                  <a:cubicBezTo>
                    <a:pt x="117" y="95"/>
                    <a:pt x="117" y="92"/>
                    <a:pt x="120" y="90"/>
                  </a:cubicBezTo>
                  <a:cubicBezTo>
                    <a:pt x="143" y="75"/>
                    <a:pt x="143" y="75"/>
                    <a:pt x="143" y="75"/>
                  </a:cubicBezTo>
                  <a:cubicBezTo>
                    <a:pt x="146" y="74"/>
                    <a:pt x="149" y="75"/>
                    <a:pt x="150" y="78"/>
                  </a:cubicBezTo>
                  <a:cubicBezTo>
                    <a:pt x="150" y="78"/>
                    <a:pt x="152" y="86"/>
                    <a:pt x="152" y="93"/>
                  </a:cubicBezTo>
                  <a:cubicBezTo>
                    <a:pt x="152" y="101"/>
                    <a:pt x="150" y="108"/>
                    <a:pt x="150" y="108"/>
                  </a:cubicBezTo>
                  <a:close/>
                  <a:moveTo>
                    <a:pt x="144" y="63"/>
                  </a:moveTo>
                  <a:cubicBezTo>
                    <a:pt x="146" y="66"/>
                    <a:pt x="144" y="69"/>
                    <a:pt x="141" y="70"/>
                  </a:cubicBezTo>
                  <a:cubicBezTo>
                    <a:pt x="114" y="76"/>
                    <a:pt x="114" y="76"/>
                    <a:pt x="114" y="76"/>
                  </a:cubicBezTo>
                  <a:cubicBezTo>
                    <a:pt x="111" y="77"/>
                    <a:pt x="109" y="75"/>
                    <a:pt x="110" y="72"/>
                  </a:cubicBezTo>
                  <a:cubicBezTo>
                    <a:pt x="116" y="45"/>
                    <a:pt x="116" y="45"/>
                    <a:pt x="116" y="45"/>
                  </a:cubicBezTo>
                  <a:cubicBezTo>
                    <a:pt x="117" y="41"/>
                    <a:pt x="120" y="40"/>
                    <a:pt x="123" y="42"/>
                  </a:cubicBezTo>
                  <a:cubicBezTo>
                    <a:pt x="123" y="42"/>
                    <a:pt x="130" y="46"/>
                    <a:pt x="135" y="51"/>
                  </a:cubicBezTo>
                  <a:cubicBezTo>
                    <a:pt x="140" y="56"/>
                    <a:pt x="144" y="63"/>
                    <a:pt x="144" y="63"/>
                  </a:cubicBezTo>
                  <a:close/>
                  <a:moveTo>
                    <a:pt x="78" y="35"/>
                  </a:moveTo>
                  <a:cubicBezTo>
                    <a:pt x="78" y="35"/>
                    <a:pt x="86" y="33"/>
                    <a:pt x="93" y="33"/>
                  </a:cubicBezTo>
                  <a:cubicBezTo>
                    <a:pt x="100" y="33"/>
                    <a:pt x="108" y="35"/>
                    <a:pt x="108" y="35"/>
                  </a:cubicBezTo>
                  <a:cubicBezTo>
                    <a:pt x="111" y="36"/>
                    <a:pt x="113" y="39"/>
                    <a:pt x="111" y="42"/>
                  </a:cubicBezTo>
                  <a:cubicBezTo>
                    <a:pt x="96" y="66"/>
                    <a:pt x="96" y="66"/>
                    <a:pt x="96" y="66"/>
                  </a:cubicBezTo>
                  <a:cubicBezTo>
                    <a:pt x="94" y="69"/>
                    <a:pt x="91" y="69"/>
                    <a:pt x="90" y="66"/>
                  </a:cubicBezTo>
                  <a:cubicBezTo>
                    <a:pt x="75" y="42"/>
                    <a:pt x="75" y="42"/>
                    <a:pt x="75" y="42"/>
                  </a:cubicBezTo>
                  <a:cubicBezTo>
                    <a:pt x="73" y="39"/>
                    <a:pt x="75" y="36"/>
                    <a:pt x="78" y="35"/>
                  </a:cubicBezTo>
                  <a:close/>
                  <a:moveTo>
                    <a:pt x="108" y="93"/>
                  </a:moveTo>
                  <a:cubicBezTo>
                    <a:pt x="108" y="101"/>
                    <a:pt x="101" y="108"/>
                    <a:pt x="93" y="108"/>
                  </a:cubicBezTo>
                  <a:cubicBezTo>
                    <a:pt x="85" y="108"/>
                    <a:pt x="78" y="101"/>
                    <a:pt x="78" y="93"/>
                  </a:cubicBezTo>
                  <a:cubicBezTo>
                    <a:pt x="78" y="85"/>
                    <a:pt x="85" y="79"/>
                    <a:pt x="93" y="79"/>
                  </a:cubicBezTo>
                  <a:cubicBezTo>
                    <a:pt x="101" y="79"/>
                    <a:pt x="108" y="85"/>
                    <a:pt x="108" y="93"/>
                  </a:cubicBezTo>
                  <a:close/>
                  <a:moveTo>
                    <a:pt x="63" y="41"/>
                  </a:moveTo>
                  <a:cubicBezTo>
                    <a:pt x="66" y="39"/>
                    <a:pt x="69" y="41"/>
                    <a:pt x="70" y="44"/>
                  </a:cubicBezTo>
                  <a:cubicBezTo>
                    <a:pt x="76" y="71"/>
                    <a:pt x="76" y="71"/>
                    <a:pt x="76" y="71"/>
                  </a:cubicBezTo>
                  <a:cubicBezTo>
                    <a:pt x="77" y="74"/>
                    <a:pt x="75" y="76"/>
                    <a:pt x="71" y="76"/>
                  </a:cubicBezTo>
                  <a:cubicBezTo>
                    <a:pt x="45" y="69"/>
                    <a:pt x="45" y="69"/>
                    <a:pt x="45" y="69"/>
                  </a:cubicBezTo>
                  <a:cubicBezTo>
                    <a:pt x="41" y="68"/>
                    <a:pt x="40" y="65"/>
                    <a:pt x="42" y="62"/>
                  </a:cubicBezTo>
                  <a:cubicBezTo>
                    <a:pt x="42" y="62"/>
                    <a:pt x="45" y="55"/>
                    <a:pt x="51" y="50"/>
                  </a:cubicBezTo>
                  <a:cubicBezTo>
                    <a:pt x="56" y="45"/>
                    <a:pt x="63" y="41"/>
                    <a:pt x="63" y="41"/>
                  </a:cubicBezTo>
                  <a:close/>
                  <a:moveTo>
                    <a:pt x="35" y="107"/>
                  </a:moveTo>
                  <a:cubicBezTo>
                    <a:pt x="35" y="107"/>
                    <a:pt x="33" y="100"/>
                    <a:pt x="33" y="92"/>
                  </a:cubicBezTo>
                  <a:cubicBezTo>
                    <a:pt x="33" y="85"/>
                    <a:pt x="35" y="77"/>
                    <a:pt x="35" y="77"/>
                  </a:cubicBezTo>
                  <a:cubicBezTo>
                    <a:pt x="36" y="74"/>
                    <a:pt x="39" y="73"/>
                    <a:pt x="42" y="75"/>
                  </a:cubicBezTo>
                  <a:cubicBezTo>
                    <a:pt x="66" y="89"/>
                    <a:pt x="66" y="89"/>
                    <a:pt x="66" y="89"/>
                  </a:cubicBezTo>
                  <a:cubicBezTo>
                    <a:pt x="69" y="91"/>
                    <a:pt x="69" y="94"/>
                    <a:pt x="66" y="96"/>
                  </a:cubicBezTo>
                  <a:cubicBezTo>
                    <a:pt x="42" y="110"/>
                    <a:pt x="42" y="110"/>
                    <a:pt x="42" y="110"/>
                  </a:cubicBezTo>
                  <a:cubicBezTo>
                    <a:pt x="39" y="112"/>
                    <a:pt x="36" y="111"/>
                    <a:pt x="35" y="107"/>
                  </a:cubicBezTo>
                  <a:close/>
                  <a:moveTo>
                    <a:pt x="41" y="123"/>
                  </a:moveTo>
                  <a:cubicBezTo>
                    <a:pt x="39" y="120"/>
                    <a:pt x="41" y="116"/>
                    <a:pt x="44" y="116"/>
                  </a:cubicBezTo>
                  <a:cubicBezTo>
                    <a:pt x="71" y="109"/>
                    <a:pt x="71" y="109"/>
                    <a:pt x="71" y="109"/>
                  </a:cubicBezTo>
                  <a:cubicBezTo>
                    <a:pt x="74" y="108"/>
                    <a:pt x="76" y="110"/>
                    <a:pt x="76" y="114"/>
                  </a:cubicBezTo>
                  <a:cubicBezTo>
                    <a:pt x="69" y="141"/>
                    <a:pt x="69" y="141"/>
                    <a:pt x="69" y="141"/>
                  </a:cubicBezTo>
                  <a:cubicBezTo>
                    <a:pt x="68" y="144"/>
                    <a:pt x="65" y="145"/>
                    <a:pt x="62" y="144"/>
                  </a:cubicBezTo>
                  <a:cubicBezTo>
                    <a:pt x="62" y="144"/>
                    <a:pt x="55" y="140"/>
                    <a:pt x="50" y="135"/>
                  </a:cubicBezTo>
                  <a:cubicBezTo>
                    <a:pt x="45" y="129"/>
                    <a:pt x="41" y="123"/>
                    <a:pt x="41" y="123"/>
                  </a:cubicBezTo>
                  <a:close/>
                  <a:moveTo>
                    <a:pt x="107" y="150"/>
                  </a:moveTo>
                  <a:cubicBezTo>
                    <a:pt x="107" y="150"/>
                    <a:pt x="100" y="152"/>
                    <a:pt x="92" y="152"/>
                  </a:cubicBezTo>
                  <a:cubicBezTo>
                    <a:pt x="85" y="152"/>
                    <a:pt x="77" y="150"/>
                    <a:pt x="77" y="150"/>
                  </a:cubicBezTo>
                  <a:cubicBezTo>
                    <a:pt x="74" y="149"/>
                    <a:pt x="73" y="146"/>
                    <a:pt x="74" y="143"/>
                  </a:cubicBezTo>
                  <a:cubicBezTo>
                    <a:pt x="89" y="120"/>
                    <a:pt x="89" y="120"/>
                    <a:pt x="89" y="120"/>
                  </a:cubicBezTo>
                  <a:cubicBezTo>
                    <a:pt x="91" y="117"/>
                    <a:pt x="94" y="117"/>
                    <a:pt x="95" y="120"/>
                  </a:cubicBezTo>
                  <a:cubicBezTo>
                    <a:pt x="110" y="143"/>
                    <a:pt x="110" y="143"/>
                    <a:pt x="110" y="143"/>
                  </a:cubicBezTo>
                  <a:cubicBezTo>
                    <a:pt x="112" y="146"/>
                    <a:pt x="111" y="149"/>
                    <a:pt x="107" y="150"/>
                  </a:cubicBezTo>
                  <a:close/>
                  <a:moveTo>
                    <a:pt x="122" y="144"/>
                  </a:moveTo>
                  <a:cubicBezTo>
                    <a:pt x="119" y="146"/>
                    <a:pt x="116" y="145"/>
                    <a:pt x="115" y="141"/>
                  </a:cubicBezTo>
                  <a:cubicBezTo>
                    <a:pt x="109" y="114"/>
                    <a:pt x="109" y="114"/>
                    <a:pt x="109" y="114"/>
                  </a:cubicBezTo>
                  <a:cubicBezTo>
                    <a:pt x="108" y="111"/>
                    <a:pt x="110" y="109"/>
                    <a:pt x="114" y="110"/>
                  </a:cubicBezTo>
                  <a:cubicBezTo>
                    <a:pt x="141" y="116"/>
                    <a:pt x="141" y="116"/>
                    <a:pt x="141" y="116"/>
                  </a:cubicBezTo>
                  <a:cubicBezTo>
                    <a:pt x="144" y="117"/>
                    <a:pt x="145" y="120"/>
                    <a:pt x="144" y="123"/>
                  </a:cubicBezTo>
                  <a:cubicBezTo>
                    <a:pt x="144" y="123"/>
                    <a:pt x="140" y="130"/>
                    <a:pt x="135" y="135"/>
                  </a:cubicBezTo>
                  <a:cubicBezTo>
                    <a:pt x="129" y="140"/>
                    <a:pt x="122" y="144"/>
                    <a:pt x="122" y="14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278" name="Freeform 348"/>
            <p:cNvSpPr>
              <a:spLocks noEditPoints="1"/>
            </p:cNvSpPr>
            <p:nvPr/>
          </p:nvSpPr>
          <p:spPr bwMode="gray">
            <a:xfrm>
              <a:off x="8872687" y="5759966"/>
              <a:ext cx="740495" cy="736447"/>
            </a:xfrm>
            <a:custGeom>
              <a:avLst/>
              <a:gdLst>
                <a:gd name="T0" fmla="*/ 82 w 85"/>
                <a:gd name="T1" fmla="*/ 52 h 85"/>
                <a:gd name="T2" fmla="*/ 71 w 85"/>
                <a:gd name="T3" fmla="*/ 45 h 85"/>
                <a:gd name="T4" fmla="*/ 71 w 85"/>
                <a:gd name="T5" fmla="*/ 45 h 85"/>
                <a:gd name="T6" fmla="*/ 70 w 85"/>
                <a:gd name="T7" fmla="*/ 37 h 85"/>
                <a:gd name="T8" fmla="*/ 70 w 85"/>
                <a:gd name="T9" fmla="*/ 37 h 85"/>
                <a:gd name="T10" fmla="*/ 81 w 85"/>
                <a:gd name="T11" fmla="*/ 29 h 85"/>
                <a:gd name="T12" fmla="*/ 82 w 85"/>
                <a:gd name="T13" fmla="*/ 23 h 85"/>
                <a:gd name="T14" fmla="*/ 77 w 85"/>
                <a:gd name="T15" fmla="*/ 21 h 85"/>
                <a:gd name="T16" fmla="*/ 64 w 85"/>
                <a:gd name="T17" fmla="*/ 24 h 85"/>
                <a:gd name="T18" fmla="*/ 64 w 85"/>
                <a:gd name="T19" fmla="*/ 24 h 85"/>
                <a:gd name="T20" fmla="*/ 58 w 85"/>
                <a:gd name="T21" fmla="*/ 19 h 85"/>
                <a:gd name="T22" fmla="*/ 58 w 85"/>
                <a:gd name="T23" fmla="*/ 19 h 85"/>
                <a:gd name="T24" fmla="*/ 60 w 85"/>
                <a:gd name="T25" fmla="*/ 6 h 85"/>
                <a:gd name="T26" fmla="*/ 57 w 85"/>
                <a:gd name="T27" fmla="*/ 1 h 85"/>
                <a:gd name="T28" fmla="*/ 51 w 85"/>
                <a:gd name="T29" fmla="*/ 3 h 85"/>
                <a:gd name="T30" fmla="*/ 44 w 85"/>
                <a:gd name="T31" fmla="*/ 14 h 85"/>
                <a:gd name="T32" fmla="*/ 44 w 85"/>
                <a:gd name="T33" fmla="*/ 14 h 85"/>
                <a:gd name="T34" fmla="*/ 37 w 85"/>
                <a:gd name="T35" fmla="*/ 15 h 85"/>
                <a:gd name="T36" fmla="*/ 37 w 85"/>
                <a:gd name="T37" fmla="*/ 15 h 85"/>
                <a:gd name="T38" fmla="*/ 28 w 85"/>
                <a:gd name="T39" fmla="*/ 4 h 85"/>
                <a:gd name="T40" fmla="*/ 23 w 85"/>
                <a:gd name="T41" fmla="*/ 3 h 85"/>
                <a:gd name="T42" fmla="*/ 20 w 85"/>
                <a:gd name="T43" fmla="*/ 8 h 85"/>
                <a:gd name="T44" fmla="*/ 23 w 85"/>
                <a:gd name="T45" fmla="*/ 21 h 85"/>
                <a:gd name="T46" fmla="*/ 23 w 85"/>
                <a:gd name="T47" fmla="*/ 21 h 85"/>
                <a:gd name="T48" fmla="*/ 18 w 85"/>
                <a:gd name="T49" fmla="*/ 27 h 85"/>
                <a:gd name="T50" fmla="*/ 18 w 85"/>
                <a:gd name="T51" fmla="*/ 27 h 85"/>
                <a:gd name="T52" fmla="*/ 5 w 85"/>
                <a:gd name="T53" fmla="*/ 25 h 85"/>
                <a:gd name="T54" fmla="*/ 0 w 85"/>
                <a:gd name="T55" fmla="*/ 28 h 85"/>
                <a:gd name="T56" fmla="*/ 2 w 85"/>
                <a:gd name="T57" fmla="*/ 34 h 85"/>
                <a:gd name="T58" fmla="*/ 13 w 85"/>
                <a:gd name="T59" fmla="*/ 41 h 85"/>
                <a:gd name="T60" fmla="*/ 14 w 85"/>
                <a:gd name="T61" fmla="*/ 48 h 85"/>
                <a:gd name="T62" fmla="*/ 4 w 85"/>
                <a:gd name="T63" fmla="*/ 57 h 85"/>
                <a:gd name="T64" fmla="*/ 2 w 85"/>
                <a:gd name="T65" fmla="*/ 62 h 85"/>
                <a:gd name="T66" fmla="*/ 7 w 85"/>
                <a:gd name="T67" fmla="*/ 65 h 85"/>
                <a:gd name="T68" fmla="*/ 20 w 85"/>
                <a:gd name="T69" fmla="*/ 62 h 85"/>
                <a:gd name="T70" fmla="*/ 26 w 85"/>
                <a:gd name="T71" fmla="*/ 67 h 85"/>
                <a:gd name="T72" fmla="*/ 25 w 85"/>
                <a:gd name="T73" fmla="*/ 80 h 85"/>
                <a:gd name="T74" fmla="*/ 28 w 85"/>
                <a:gd name="T75" fmla="*/ 85 h 85"/>
                <a:gd name="T76" fmla="*/ 33 w 85"/>
                <a:gd name="T77" fmla="*/ 83 h 85"/>
                <a:gd name="T78" fmla="*/ 40 w 85"/>
                <a:gd name="T79" fmla="*/ 72 h 85"/>
                <a:gd name="T80" fmla="*/ 48 w 85"/>
                <a:gd name="T81" fmla="*/ 71 h 85"/>
                <a:gd name="T82" fmla="*/ 56 w 85"/>
                <a:gd name="T83" fmla="*/ 81 h 85"/>
                <a:gd name="T84" fmla="*/ 62 w 85"/>
                <a:gd name="T85" fmla="*/ 83 h 85"/>
                <a:gd name="T86" fmla="*/ 64 w 85"/>
                <a:gd name="T87" fmla="*/ 78 h 85"/>
                <a:gd name="T88" fmla="*/ 61 w 85"/>
                <a:gd name="T89" fmla="*/ 65 h 85"/>
                <a:gd name="T90" fmla="*/ 66 w 85"/>
                <a:gd name="T91" fmla="*/ 59 h 85"/>
                <a:gd name="T92" fmla="*/ 79 w 85"/>
                <a:gd name="T93" fmla="*/ 60 h 85"/>
                <a:gd name="T94" fmla="*/ 84 w 85"/>
                <a:gd name="T95" fmla="*/ 57 h 85"/>
                <a:gd name="T96" fmla="*/ 82 w 85"/>
                <a:gd name="T97" fmla="*/ 52 h 85"/>
                <a:gd name="T98" fmla="*/ 36 w 85"/>
                <a:gd name="T99" fmla="*/ 61 h 85"/>
                <a:gd name="T100" fmla="*/ 25 w 85"/>
                <a:gd name="T101" fmla="*/ 37 h 85"/>
                <a:gd name="T102" fmla="*/ 48 w 85"/>
                <a:gd name="T103" fmla="*/ 26 h 85"/>
                <a:gd name="T104" fmla="*/ 59 w 85"/>
                <a:gd name="T105" fmla="*/ 49 h 85"/>
                <a:gd name="T106" fmla="*/ 36 w 85"/>
                <a:gd name="T10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 h="85">
                  <a:moveTo>
                    <a:pt x="82" y="52"/>
                  </a:moveTo>
                  <a:cubicBezTo>
                    <a:pt x="71" y="45"/>
                    <a:pt x="71" y="45"/>
                    <a:pt x="71" y="45"/>
                  </a:cubicBezTo>
                  <a:cubicBezTo>
                    <a:pt x="71" y="45"/>
                    <a:pt x="71" y="45"/>
                    <a:pt x="71" y="45"/>
                  </a:cubicBezTo>
                  <a:cubicBezTo>
                    <a:pt x="71" y="42"/>
                    <a:pt x="71" y="40"/>
                    <a:pt x="70" y="37"/>
                  </a:cubicBezTo>
                  <a:cubicBezTo>
                    <a:pt x="70" y="37"/>
                    <a:pt x="70" y="37"/>
                    <a:pt x="70" y="37"/>
                  </a:cubicBezTo>
                  <a:cubicBezTo>
                    <a:pt x="81" y="29"/>
                    <a:pt x="81" y="29"/>
                    <a:pt x="81" y="29"/>
                  </a:cubicBezTo>
                  <a:cubicBezTo>
                    <a:pt x="82" y="28"/>
                    <a:pt x="83" y="25"/>
                    <a:pt x="82" y="23"/>
                  </a:cubicBezTo>
                  <a:cubicBezTo>
                    <a:pt x="81" y="22"/>
                    <a:pt x="79" y="21"/>
                    <a:pt x="77" y="21"/>
                  </a:cubicBezTo>
                  <a:cubicBezTo>
                    <a:pt x="64" y="24"/>
                    <a:pt x="64" y="24"/>
                    <a:pt x="64" y="24"/>
                  </a:cubicBezTo>
                  <a:cubicBezTo>
                    <a:pt x="64" y="24"/>
                    <a:pt x="64" y="24"/>
                    <a:pt x="64" y="24"/>
                  </a:cubicBezTo>
                  <a:cubicBezTo>
                    <a:pt x="62" y="22"/>
                    <a:pt x="60" y="21"/>
                    <a:pt x="58" y="19"/>
                  </a:cubicBezTo>
                  <a:cubicBezTo>
                    <a:pt x="58" y="19"/>
                    <a:pt x="58" y="19"/>
                    <a:pt x="58" y="19"/>
                  </a:cubicBezTo>
                  <a:cubicBezTo>
                    <a:pt x="60" y="6"/>
                    <a:pt x="60" y="6"/>
                    <a:pt x="60" y="6"/>
                  </a:cubicBezTo>
                  <a:cubicBezTo>
                    <a:pt x="60" y="4"/>
                    <a:pt x="59" y="2"/>
                    <a:pt x="57" y="1"/>
                  </a:cubicBezTo>
                  <a:cubicBezTo>
                    <a:pt x="55" y="0"/>
                    <a:pt x="52" y="1"/>
                    <a:pt x="51" y="3"/>
                  </a:cubicBezTo>
                  <a:cubicBezTo>
                    <a:pt x="44" y="14"/>
                    <a:pt x="44" y="14"/>
                    <a:pt x="44" y="14"/>
                  </a:cubicBezTo>
                  <a:cubicBezTo>
                    <a:pt x="44" y="14"/>
                    <a:pt x="44" y="14"/>
                    <a:pt x="44" y="14"/>
                  </a:cubicBezTo>
                  <a:cubicBezTo>
                    <a:pt x="42" y="14"/>
                    <a:pt x="39" y="14"/>
                    <a:pt x="37" y="15"/>
                  </a:cubicBezTo>
                  <a:cubicBezTo>
                    <a:pt x="37" y="15"/>
                    <a:pt x="37" y="15"/>
                    <a:pt x="37" y="15"/>
                  </a:cubicBezTo>
                  <a:cubicBezTo>
                    <a:pt x="28" y="4"/>
                    <a:pt x="28" y="4"/>
                    <a:pt x="28" y="4"/>
                  </a:cubicBezTo>
                  <a:cubicBezTo>
                    <a:pt x="27" y="3"/>
                    <a:pt x="25" y="2"/>
                    <a:pt x="23" y="3"/>
                  </a:cubicBezTo>
                  <a:cubicBezTo>
                    <a:pt x="21" y="4"/>
                    <a:pt x="20" y="6"/>
                    <a:pt x="20" y="8"/>
                  </a:cubicBezTo>
                  <a:cubicBezTo>
                    <a:pt x="23" y="21"/>
                    <a:pt x="23" y="21"/>
                    <a:pt x="23" y="21"/>
                  </a:cubicBezTo>
                  <a:cubicBezTo>
                    <a:pt x="23" y="21"/>
                    <a:pt x="23" y="21"/>
                    <a:pt x="23" y="21"/>
                  </a:cubicBezTo>
                  <a:cubicBezTo>
                    <a:pt x="22" y="23"/>
                    <a:pt x="20" y="25"/>
                    <a:pt x="18" y="27"/>
                  </a:cubicBezTo>
                  <a:cubicBezTo>
                    <a:pt x="18" y="27"/>
                    <a:pt x="18" y="27"/>
                    <a:pt x="18" y="27"/>
                  </a:cubicBezTo>
                  <a:cubicBezTo>
                    <a:pt x="5" y="25"/>
                    <a:pt x="5" y="25"/>
                    <a:pt x="5" y="25"/>
                  </a:cubicBezTo>
                  <a:cubicBezTo>
                    <a:pt x="3" y="25"/>
                    <a:pt x="1" y="26"/>
                    <a:pt x="0" y="28"/>
                  </a:cubicBezTo>
                  <a:cubicBezTo>
                    <a:pt x="0" y="30"/>
                    <a:pt x="0" y="33"/>
                    <a:pt x="2" y="34"/>
                  </a:cubicBezTo>
                  <a:cubicBezTo>
                    <a:pt x="13" y="41"/>
                    <a:pt x="13" y="41"/>
                    <a:pt x="13" y="41"/>
                  </a:cubicBezTo>
                  <a:cubicBezTo>
                    <a:pt x="13" y="43"/>
                    <a:pt x="13" y="46"/>
                    <a:pt x="14" y="48"/>
                  </a:cubicBezTo>
                  <a:cubicBezTo>
                    <a:pt x="4" y="57"/>
                    <a:pt x="4" y="57"/>
                    <a:pt x="4" y="57"/>
                  </a:cubicBezTo>
                  <a:cubicBezTo>
                    <a:pt x="2" y="58"/>
                    <a:pt x="1" y="60"/>
                    <a:pt x="2" y="62"/>
                  </a:cubicBezTo>
                  <a:cubicBezTo>
                    <a:pt x="3" y="64"/>
                    <a:pt x="5" y="65"/>
                    <a:pt x="7" y="65"/>
                  </a:cubicBezTo>
                  <a:cubicBezTo>
                    <a:pt x="20" y="62"/>
                    <a:pt x="20" y="62"/>
                    <a:pt x="20" y="62"/>
                  </a:cubicBezTo>
                  <a:cubicBezTo>
                    <a:pt x="22" y="64"/>
                    <a:pt x="24" y="65"/>
                    <a:pt x="26" y="67"/>
                  </a:cubicBezTo>
                  <a:cubicBezTo>
                    <a:pt x="25" y="80"/>
                    <a:pt x="25" y="80"/>
                    <a:pt x="25" y="80"/>
                  </a:cubicBezTo>
                  <a:cubicBezTo>
                    <a:pt x="24" y="82"/>
                    <a:pt x="26" y="84"/>
                    <a:pt x="28" y="85"/>
                  </a:cubicBezTo>
                  <a:cubicBezTo>
                    <a:pt x="30" y="85"/>
                    <a:pt x="32" y="84"/>
                    <a:pt x="33" y="83"/>
                  </a:cubicBezTo>
                  <a:cubicBezTo>
                    <a:pt x="40" y="72"/>
                    <a:pt x="40" y="72"/>
                    <a:pt x="40" y="72"/>
                  </a:cubicBezTo>
                  <a:cubicBezTo>
                    <a:pt x="43" y="72"/>
                    <a:pt x="45" y="72"/>
                    <a:pt x="48" y="71"/>
                  </a:cubicBezTo>
                  <a:cubicBezTo>
                    <a:pt x="56" y="81"/>
                    <a:pt x="56" y="81"/>
                    <a:pt x="56" y="81"/>
                  </a:cubicBezTo>
                  <a:cubicBezTo>
                    <a:pt x="57" y="83"/>
                    <a:pt x="60" y="84"/>
                    <a:pt x="62" y="83"/>
                  </a:cubicBezTo>
                  <a:cubicBezTo>
                    <a:pt x="63" y="82"/>
                    <a:pt x="64" y="79"/>
                    <a:pt x="64" y="78"/>
                  </a:cubicBezTo>
                  <a:cubicBezTo>
                    <a:pt x="61" y="65"/>
                    <a:pt x="61" y="65"/>
                    <a:pt x="61" y="65"/>
                  </a:cubicBezTo>
                  <a:cubicBezTo>
                    <a:pt x="63" y="63"/>
                    <a:pt x="65" y="61"/>
                    <a:pt x="66" y="59"/>
                  </a:cubicBezTo>
                  <a:cubicBezTo>
                    <a:pt x="79" y="60"/>
                    <a:pt x="79" y="60"/>
                    <a:pt x="79" y="60"/>
                  </a:cubicBezTo>
                  <a:cubicBezTo>
                    <a:pt x="81" y="61"/>
                    <a:pt x="83" y="59"/>
                    <a:pt x="84" y="57"/>
                  </a:cubicBezTo>
                  <a:cubicBezTo>
                    <a:pt x="85" y="55"/>
                    <a:pt x="84" y="53"/>
                    <a:pt x="82" y="52"/>
                  </a:cubicBezTo>
                  <a:close/>
                  <a:moveTo>
                    <a:pt x="36" y="61"/>
                  </a:moveTo>
                  <a:cubicBezTo>
                    <a:pt x="26" y="57"/>
                    <a:pt x="21" y="47"/>
                    <a:pt x="25" y="37"/>
                  </a:cubicBezTo>
                  <a:cubicBezTo>
                    <a:pt x="28" y="27"/>
                    <a:pt x="38" y="22"/>
                    <a:pt x="48" y="26"/>
                  </a:cubicBezTo>
                  <a:cubicBezTo>
                    <a:pt x="58" y="29"/>
                    <a:pt x="63" y="39"/>
                    <a:pt x="59" y="49"/>
                  </a:cubicBezTo>
                  <a:cubicBezTo>
                    <a:pt x="56" y="59"/>
                    <a:pt x="46" y="64"/>
                    <a:pt x="36" y="6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Freeform 349"/>
            <p:cNvSpPr>
              <a:spLocks noEditPoints="1"/>
            </p:cNvSpPr>
            <p:nvPr/>
          </p:nvSpPr>
          <p:spPr bwMode="gray">
            <a:xfrm>
              <a:off x="10895894" y="5594061"/>
              <a:ext cx="785004" cy="772867"/>
            </a:xfrm>
            <a:custGeom>
              <a:avLst/>
              <a:gdLst>
                <a:gd name="T0" fmla="*/ 87 w 90"/>
                <a:gd name="T1" fmla="*/ 48 h 89"/>
                <a:gd name="T2" fmla="*/ 89 w 90"/>
                <a:gd name="T3" fmla="*/ 43 h 89"/>
                <a:gd name="T4" fmla="*/ 83 w 90"/>
                <a:gd name="T5" fmla="*/ 39 h 89"/>
                <a:gd name="T6" fmla="*/ 78 w 90"/>
                <a:gd name="T7" fmla="*/ 36 h 89"/>
                <a:gd name="T8" fmla="*/ 75 w 90"/>
                <a:gd name="T9" fmla="*/ 24 h 89"/>
                <a:gd name="T10" fmla="*/ 77 w 90"/>
                <a:gd name="T11" fmla="*/ 18 h 89"/>
                <a:gd name="T12" fmla="*/ 75 w 90"/>
                <a:gd name="T13" fmla="*/ 12 h 89"/>
                <a:gd name="T14" fmla="*/ 68 w 90"/>
                <a:gd name="T15" fmla="*/ 13 h 89"/>
                <a:gd name="T16" fmla="*/ 62 w 90"/>
                <a:gd name="T17" fmla="*/ 15 h 89"/>
                <a:gd name="T18" fmla="*/ 51 w 90"/>
                <a:gd name="T19" fmla="*/ 9 h 89"/>
                <a:gd name="T20" fmla="*/ 49 w 90"/>
                <a:gd name="T21" fmla="*/ 2 h 89"/>
                <a:gd name="T22" fmla="*/ 43 w 90"/>
                <a:gd name="T23" fmla="*/ 1 h 89"/>
                <a:gd name="T24" fmla="*/ 39 w 90"/>
                <a:gd name="T25" fmla="*/ 6 h 89"/>
                <a:gd name="T26" fmla="*/ 36 w 90"/>
                <a:gd name="T27" fmla="*/ 12 h 89"/>
                <a:gd name="T28" fmla="*/ 24 w 90"/>
                <a:gd name="T29" fmla="*/ 15 h 89"/>
                <a:gd name="T30" fmla="*/ 18 w 90"/>
                <a:gd name="T31" fmla="*/ 12 h 89"/>
                <a:gd name="T32" fmla="*/ 13 w 90"/>
                <a:gd name="T33" fmla="*/ 15 h 89"/>
                <a:gd name="T34" fmla="*/ 14 w 90"/>
                <a:gd name="T35" fmla="*/ 22 h 89"/>
                <a:gd name="T36" fmla="*/ 16 w 90"/>
                <a:gd name="T37" fmla="*/ 28 h 89"/>
                <a:gd name="T38" fmla="*/ 9 w 90"/>
                <a:gd name="T39" fmla="*/ 38 h 89"/>
                <a:gd name="T40" fmla="*/ 3 w 90"/>
                <a:gd name="T41" fmla="*/ 40 h 89"/>
                <a:gd name="T42" fmla="*/ 1 w 90"/>
                <a:gd name="T43" fmla="*/ 46 h 89"/>
                <a:gd name="T44" fmla="*/ 7 w 90"/>
                <a:gd name="T45" fmla="*/ 50 h 89"/>
                <a:gd name="T46" fmla="*/ 12 w 90"/>
                <a:gd name="T47" fmla="*/ 53 h 89"/>
                <a:gd name="T48" fmla="*/ 15 w 90"/>
                <a:gd name="T49" fmla="*/ 65 h 89"/>
                <a:gd name="T50" fmla="*/ 12 w 90"/>
                <a:gd name="T51" fmla="*/ 71 h 89"/>
                <a:gd name="T52" fmla="*/ 15 w 90"/>
                <a:gd name="T53" fmla="*/ 77 h 89"/>
                <a:gd name="T54" fmla="*/ 22 w 90"/>
                <a:gd name="T55" fmla="*/ 75 h 89"/>
                <a:gd name="T56" fmla="*/ 27 w 90"/>
                <a:gd name="T57" fmla="*/ 74 h 89"/>
                <a:gd name="T58" fmla="*/ 39 w 90"/>
                <a:gd name="T59" fmla="*/ 81 h 89"/>
                <a:gd name="T60" fmla="*/ 41 w 90"/>
                <a:gd name="T61" fmla="*/ 86 h 89"/>
                <a:gd name="T62" fmla="*/ 47 w 90"/>
                <a:gd name="T63" fmla="*/ 88 h 89"/>
                <a:gd name="T64" fmla="*/ 51 w 90"/>
                <a:gd name="T65" fmla="*/ 82 h 89"/>
                <a:gd name="T66" fmla="*/ 54 w 90"/>
                <a:gd name="T67" fmla="*/ 78 h 89"/>
                <a:gd name="T68" fmla="*/ 66 w 90"/>
                <a:gd name="T69" fmla="*/ 75 h 89"/>
                <a:gd name="T70" fmla="*/ 72 w 90"/>
                <a:gd name="T71" fmla="*/ 77 h 89"/>
                <a:gd name="T72" fmla="*/ 77 w 90"/>
                <a:gd name="T73" fmla="*/ 74 h 89"/>
                <a:gd name="T74" fmla="*/ 76 w 90"/>
                <a:gd name="T75" fmla="*/ 67 h 89"/>
                <a:gd name="T76" fmla="*/ 75 w 90"/>
                <a:gd name="T77" fmla="*/ 62 h 89"/>
                <a:gd name="T78" fmla="*/ 81 w 90"/>
                <a:gd name="T79" fmla="*/ 51 h 89"/>
                <a:gd name="T80" fmla="*/ 65 w 90"/>
                <a:gd name="T81" fmla="*/ 25 h 89"/>
                <a:gd name="T82" fmla="*/ 54 w 90"/>
                <a:gd name="T83" fmla="*/ 36 h 89"/>
                <a:gd name="T84" fmla="*/ 65 w 90"/>
                <a:gd name="T85" fmla="*/ 25 h 89"/>
                <a:gd name="T86" fmla="*/ 49 w 90"/>
                <a:gd name="T87" fmla="*/ 41 h 89"/>
                <a:gd name="T88" fmla="*/ 41 w 90"/>
                <a:gd name="T89" fmla="*/ 49 h 89"/>
                <a:gd name="T90" fmla="*/ 36 w 90"/>
                <a:gd name="T91" fmla="*/ 36 h 89"/>
                <a:gd name="T92" fmla="*/ 26 w 90"/>
                <a:gd name="T93" fmla="*/ 25 h 89"/>
                <a:gd name="T94" fmla="*/ 36 w 90"/>
                <a:gd name="T95" fmla="*/ 36 h 89"/>
                <a:gd name="T96" fmla="*/ 26 w 90"/>
                <a:gd name="T97" fmla="*/ 54 h 89"/>
                <a:gd name="T98" fmla="*/ 36 w 90"/>
                <a:gd name="T99" fmla="*/ 64 h 89"/>
                <a:gd name="T100" fmla="*/ 54 w 90"/>
                <a:gd name="T101" fmla="*/ 54 h 89"/>
                <a:gd name="T102" fmla="*/ 65 w 90"/>
                <a:gd name="T103" fmla="*/ 64 h 89"/>
                <a:gd name="T104" fmla="*/ 54 w 90"/>
                <a:gd name="T10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89">
                  <a:moveTo>
                    <a:pt x="83" y="51"/>
                  </a:moveTo>
                  <a:cubicBezTo>
                    <a:pt x="84" y="50"/>
                    <a:pt x="86" y="49"/>
                    <a:pt x="87" y="48"/>
                  </a:cubicBezTo>
                  <a:cubicBezTo>
                    <a:pt x="89" y="46"/>
                    <a:pt x="89" y="46"/>
                    <a:pt x="89" y="46"/>
                  </a:cubicBezTo>
                  <a:cubicBezTo>
                    <a:pt x="90" y="45"/>
                    <a:pt x="90" y="44"/>
                    <a:pt x="89" y="43"/>
                  </a:cubicBezTo>
                  <a:cubicBezTo>
                    <a:pt x="87" y="41"/>
                    <a:pt x="87" y="41"/>
                    <a:pt x="87" y="41"/>
                  </a:cubicBezTo>
                  <a:cubicBezTo>
                    <a:pt x="86" y="40"/>
                    <a:pt x="84" y="39"/>
                    <a:pt x="83" y="39"/>
                  </a:cubicBezTo>
                  <a:cubicBezTo>
                    <a:pt x="81" y="38"/>
                    <a:pt x="81" y="38"/>
                    <a:pt x="81" y="38"/>
                  </a:cubicBezTo>
                  <a:cubicBezTo>
                    <a:pt x="80" y="38"/>
                    <a:pt x="78" y="37"/>
                    <a:pt x="78" y="36"/>
                  </a:cubicBezTo>
                  <a:cubicBezTo>
                    <a:pt x="75" y="28"/>
                    <a:pt x="75" y="28"/>
                    <a:pt x="75" y="28"/>
                  </a:cubicBezTo>
                  <a:cubicBezTo>
                    <a:pt x="74" y="26"/>
                    <a:pt x="74" y="25"/>
                    <a:pt x="75" y="24"/>
                  </a:cubicBezTo>
                  <a:cubicBezTo>
                    <a:pt x="76" y="22"/>
                    <a:pt x="76" y="22"/>
                    <a:pt x="76" y="22"/>
                  </a:cubicBezTo>
                  <a:cubicBezTo>
                    <a:pt x="77" y="21"/>
                    <a:pt x="78" y="19"/>
                    <a:pt x="77" y="18"/>
                  </a:cubicBezTo>
                  <a:cubicBezTo>
                    <a:pt x="77" y="15"/>
                    <a:pt x="77" y="15"/>
                    <a:pt x="77" y="15"/>
                  </a:cubicBezTo>
                  <a:cubicBezTo>
                    <a:pt x="77" y="13"/>
                    <a:pt x="76" y="12"/>
                    <a:pt x="75" y="12"/>
                  </a:cubicBezTo>
                  <a:cubicBezTo>
                    <a:pt x="72" y="12"/>
                    <a:pt x="72" y="12"/>
                    <a:pt x="72" y="12"/>
                  </a:cubicBezTo>
                  <a:cubicBezTo>
                    <a:pt x="71" y="12"/>
                    <a:pt x="69" y="13"/>
                    <a:pt x="68" y="13"/>
                  </a:cubicBezTo>
                  <a:cubicBezTo>
                    <a:pt x="66" y="15"/>
                    <a:pt x="66" y="15"/>
                    <a:pt x="66" y="15"/>
                  </a:cubicBezTo>
                  <a:cubicBezTo>
                    <a:pt x="65" y="16"/>
                    <a:pt x="63" y="16"/>
                    <a:pt x="62" y="15"/>
                  </a:cubicBezTo>
                  <a:cubicBezTo>
                    <a:pt x="54" y="12"/>
                    <a:pt x="54" y="12"/>
                    <a:pt x="54" y="12"/>
                  </a:cubicBezTo>
                  <a:cubicBezTo>
                    <a:pt x="53" y="12"/>
                    <a:pt x="52" y="10"/>
                    <a:pt x="51" y="9"/>
                  </a:cubicBezTo>
                  <a:cubicBezTo>
                    <a:pt x="51" y="6"/>
                    <a:pt x="51" y="6"/>
                    <a:pt x="51" y="6"/>
                  </a:cubicBezTo>
                  <a:cubicBezTo>
                    <a:pt x="51" y="5"/>
                    <a:pt x="50" y="3"/>
                    <a:pt x="49" y="2"/>
                  </a:cubicBezTo>
                  <a:cubicBezTo>
                    <a:pt x="47" y="1"/>
                    <a:pt x="47" y="1"/>
                    <a:pt x="47" y="1"/>
                  </a:cubicBezTo>
                  <a:cubicBezTo>
                    <a:pt x="46" y="0"/>
                    <a:pt x="44" y="0"/>
                    <a:pt x="43" y="1"/>
                  </a:cubicBezTo>
                  <a:cubicBezTo>
                    <a:pt x="41" y="2"/>
                    <a:pt x="41" y="2"/>
                    <a:pt x="41" y="2"/>
                  </a:cubicBezTo>
                  <a:cubicBezTo>
                    <a:pt x="40" y="3"/>
                    <a:pt x="39" y="5"/>
                    <a:pt x="39" y="6"/>
                  </a:cubicBezTo>
                  <a:cubicBezTo>
                    <a:pt x="39" y="9"/>
                    <a:pt x="39" y="9"/>
                    <a:pt x="39" y="9"/>
                  </a:cubicBezTo>
                  <a:cubicBezTo>
                    <a:pt x="39" y="10"/>
                    <a:pt x="37" y="12"/>
                    <a:pt x="36" y="12"/>
                  </a:cubicBezTo>
                  <a:cubicBezTo>
                    <a:pt x="28" y="15"/>
                    <a:pt x="28" y="15"/>
                    <a:pt x="28" y="15"/>
                  </a:cubicBezTo>
                  <a:cubicBezTo>
                    <a:pt x="27" y="16"/>
                    <a:pt x="25" y="16"/>
                    <a:pt x="24" y="15"/>
                  </a:cubicBezTo>
                  <a:cubicBezTo>
                    <a:pt x="23" y="13"/>
                    <a:pt x="23" y="13"/>
                    <a:pt x="23" y="13"/>
                  </a:cubicBezTo>
                  <a:cubicBezTo>
                    <a:pt x="21" y="12"/>
                    <a:pt x="19" y="12"/>
                    <a:pt x="18" y="12"/>
                  </a:cubicBezTo>
                  <a:cubicBezTo>
                    <a:pt x="15" y="12"/>
                    <a:pt x="15" y="12"/>
                    <a:pt x="15" y="12"/>
                  </a:cubicBezTo>
                  <a:cubicBezTo>
                    <a:pt x="14" y="12"/>
                    <a:pt x="13" y="13"/>
                    <a:pt x="13" y="15"/>
                  </a:cubicBezTo>
                  <a:cubicBezTo>
                    <a:pt x="13" y="17"/>
                    <a:pt x="13" y="17"/>
                    <a:pt x="13" y="17"/>
                  </a:cubicBezTo>
                  <a:cubicBezTo>
                    <a:pt x="13" y="19"/>
                    <a:pt x="13" y="21"/>
                    <a:pt x="14" y="22"/>
                  </a:cubicBezTo>
                  <a:cubicBezTo>
                    <a:pt x="15" y="23"/>
                    <a:pt x="15" y="23"/>
                    <a:pt x="15" y="23"/>
                  </a:cubicBezTo>
                  <a:cubicBezTo>
                    <a:pt x="16" y="25"/>
                    <a:pt x="16" y="26"/>
                    <a:pt x="16" y="28"/>
                  </a:cubicBezTo>
                  <a:cubicBezTo>
                    <a:pt x="12" y="35"/>
                    <a:pt x="12" y="35"/>
                    <a:pt x="12" y="35"/>
                  </a:cubicBezTo>
                  <a:cubicBezTo>
                    <a:pt x="12" y="37"/>
                    <a:pt x="11" y="38"/>
                    <a:pt x="9" y="38"/>
                  </a:cubicBezTo>
                  <a:cubicBezTo>
                    <a:pt x="7" y="38"/>
                    <a:pt x="7" y="38"/>
                    <a:pt x="7" y="38"/>
                  </a:cubicBezTo>
                  <a:cubicBezTo>
                    <a:pt x="6" y="38"/>
                    <a:pt x="4" y="39"/>
                    <a:pt x="3" y="40"/>
                  </a:cubicBezTo>
                  <a:cubicBezTo>
                    <a:pt x="1" y="42"/>
                    <a:pt x="1" y="42"/>
                    <a:pt x="1" y="42"/>
                  </a:cubicBezTo>
                  <a:cubicBezTo>
                    <a:pt x="0" y="43"/>
                    <a:pt x="0" y="45"/>
                    <a:pt x="1" y="46"/>
                  </a:cubicBezTo>
                  <a:cubicBezTo>
                    <a:pt x="3" y="48"/>
                    <a:pt x="3" y="48"/>
                    <a:pt x="3" y="48"/>
                  </a:cubicBezTo>
                  <a:cubicBezTo>
                    <a:pt x="4" y="49"/>
                    <a:pt x="6" y="50"/>
                    <a:pt x="7" y="50"/>
                  </a:cubicBezTo>
                  <a:cubicBezTo>
                    <a:pt x="9" y="50"/>
                    <a:pt x="9" y="50"/>
                    <a:pt x="9" y="50"/>
                  </a:cubicBezTo>
                  <a:cubicBezTo>
                    <a:pt x="10" y="51"/>
                    <a:pt x="12" y="52"/>
                    <a:pt x="12" y="53"/>
                  </a:cubicBezTo>
                  <a:cubicBezTo>
                    <a:pt x="15" y="61"/>
                    <a:pt x="15" y="61"/>
                    <a:pt x="15" y="61"/>
                  </a:cubicBezTo>
                  <a:cubicBezTo>
                    <a:pt x="16" y="62"/>
                    <a:pt x="16" y="64"/>
                    <a:pt x="15" y="65"/>
                  </a:cubicBezTo>
                  <a:cubicBezTo>
                    <a:pt x="14" y="67"/>
                    <a:pt x="14" y="67"/>
                    <a:pt x="14" y="67"/>
                  </a:cubicBezTo>
                  <a:cubicBezTo>
                    <a:pt x="13" y="68"/>
                    <a:pt x="12" y="70"/>
                    <a:pt x="12" y="71"/>
                  </a:cubicBezTo>
                  <a:cubicBezTo>
                    <a:pt x="12" y="74"/>
                    <a:pt x="12" y="74"/>
                    <a:pt x="12" y="74"/>
                  </a:cubicBezTo>
                  <a:cubicBezTo>
                    <a:pt x="13" y="75"/>
                    <a:pt x="14" y="76"/>
                    <a:pt x="15" y="77"/>
                  </a:cubicBezTo>
                  <a:cubicBezTo>
                    <a:pt x="18" y="77"/>
                    <a:pt x="18" y="77"/>
                    <a:pt x="18" y="77"/>
                  </a:cubicBezTo>
                  <a:cubicBezTo>
                    <a:pt x="19" y="77"/>
                    <a:pt x="21" y="76"/>
                    <a:pt x="22" y="75"/>
                  </a:cubicBezTo>
                  <a:cubicBezTo>
                    <a:pt x="23" y="74"/>
                    <a:pt x="23" y="74"/>
                    <a:pt x="23" y="74"/>
                  </a:cubicBezTo>
                  <a:cubicBezTo>
                    <a:pt x="24" y="73"/>
                    <a:pt x="26" y="73"/>
                    <a:pt x="27" y="74"/>
                  </a:cubicBezTo>
                  <a:cubicBezTo>
                    <a:pt x="36" y="78"/>
                    <a:pt x="36" y="78"/>
                    <a:pt x="36" y="78"/>
                  </a:cubicBezTo>
                  <a:cubicBezTo>
                    <a:pt x="37" y="78"/>
                    <a:pt x="38" y="79"/>
                    <a:pt x="39" y="81"/>
                  </a:cubicBezTo>
                  <a:cubicBezTo>
                    <a:pt x="39" y="82"/>
                    <a:pt x="39" y="82"/>
                    <a:pt x="39" y="82"/>
                  </a:cubicBezTo>
                  <a:cubicBezTo>
                    <a:pt x="39" y="84"/>
                    <a:pt x="40" y="85"/>
                    <a:pt x="41" y="86"/>
                  </a:cubicBezTo>
                  <a:cubicBezTo>
                    <a:pt x="43" y="88"/>
                    <a:pt x="43" y="88"/>
                    <a:pt x="43" y="88"/>
                  </a:cubicBezTo>
                  <a:cubicBezTo>
                    <a:pt x="44" y="89"/>
                    <a:pt x="46" y="89"/>
                    <a:pt x="47" y="88"/>
                  </a:cubicBezTo>
                  <a:cubicBezTo>
                    <a:pt x="49" y="86"/>
                    <a:pt x="49" y="86"/>
                    <a:pt x="49" y="86"/>
                  </a:cubicBezTo>
                  <a:cubicBezTo>
                    <a:pt x="50" y="85"/>
                    <a:pt x="51" y="84"/>
                    <a:pt x="51" y="82"/>
                  </a:cubicBezTo>
                  <a:cubicBezTo>
                    <a:pt x="51" y="81"/>
                    <a:pt x="51" y="81"/>
                    <a:pt x="51" y="81"/>
                  </a:cubicBezTo>
                  <a:cubicBezTo>
                    <a:pt x="51" y="80"/>
                    <a:pt x="52" y="78"/>
                    <a:pt x="54" y="78"/>
                  </a:cubicBezTo>
                  <a:cubicBezTo>
                    <a:pt x="62" y="74"/>
                    <a:pt x="62" y="74"/>
                    <a:pt x="62" y="74"/>
                  </a:cubicBezTo>
                  <a:cubicBezTo>
                    <a:pt x="63" y="74"/>
                    <a:pt x="65" y="74"/>
                    <a:pt x="66" y="75"/>
                  </a:cubicBezTo>
                  <a:cubicBezTo>
                    <a:pt x="67" y="76"/>
                    <a:pt x="67" y="76"/>
                    <a:pt x="67" y="76"/>
                  </a:cubicBezTo>
                  <a:cubicBezTo>
                    <a:pt x="68" y="76"/>
                    <a:pt x="70" y="77"/>
                    <a:pt x="72" y="77"/>
                  </a:cubicBezTo>
                  <a:cubicBezTo>
                    <a:pt x="74" y="77"/>
                    <a:pt x="74" y="77"/>
                    <a:pt x="74" y="77"/>
                  </a:cubicBezTo>
                  <a:cubicBezTo>
                    <a:pt x="76" y="77"/>
                    <a:pt x="77" y="76"/>
                    <a:pt x="77" y="74"/>
                  </a:cubicBezTo>
                  <a:cubicBezTo>
                    <a:pt x="77" y="71"/>
                    <a:pt x="77" y="71"/>
                    <a:pt x="77" y="71"/>
                  </a:cubicBezTo>
                  <a:cubicBezTo>
                    <a:pt x="77" y="70"/>
                    <a:pt x="77" y="68"/>
                    <a:pt x="76" y="67"/>
                  </a:cubicBezTo>
                  <a:cubicBezTo>
                    <a:pt x="75" y="66"/>
                    <a:pt x="75" y="66"/>
                    <a:pt x="75" y="66"/>
                  </a:cubicBezTo>
                  <a:cubicBezTo>
                    <a:pt x="74" y="65"/>
                    <a:pt x="74" y="63"/>
                    <a:pt x="75" y="62"/>
                  </a:cubicBezTo>
                  <a:cubicBezTo>
                    <a:pt x="78" y="53"/>
                    <a:pt x="78" y="53"/>
                    <a:pt x="78" y="53"/>
                  </a:cubicBezTo>
                  <a:cubicBezTo>
                    <a:pt x="78" y="52"/>
                    <a:pt x="80" y="51"/>
                    <a:pt x="81" y="51"/>
                  </a:cubicBezTo>
                  <a:lnTo>
                    <a:pt x="83" y="51"/>
                  </a:lnTo>
                  <a:close/>
                  <a:moveTo>
                    <a:pt x="65" y="25"/>
                  </a:moveTo>
                  <a:cubicBezTo>
                    <a:pt x="68" y="28"/>
                    <a:pt x="68" y="33"/>
                    <a:pt x="65" y="36"/>
                  </a:cubicBezTo>
                  <a:cubicBezTo>
                    <a:pt x="62" y="39"/>
                    <a:pt x="57" y="39"/>
                    <a:pt x="54" y="36"/>
                  </a:cubicBezTo>
                  <a:cubicBezTo>
                    <a:pt x="51" y="33"/>
                    <a:pt x="51" y="28"/>
                    <a:pt x="54" y="25"/>
                  </a:cubicBezTo>
                  <a:cubicBezTo>
                    <a:pt x="57" y="22"/>
                    <a:pt x="62" y="22"/>
                    <a:pt x="65" y="25"/>
                  </a:cubicBezTo>
                  <a:close/>
                  <a:moveTo>
                    <a:pt x="41" y="41"/>
                  </a:moveTo>
                  <a:cubicBezTo>
                    <a:pt x="43" y="38"/>
                    <a:pt x="47" y="38"/>
                    <a:pt x="49" y="41"/>
                  </a:cubicBezTo>
                  <a:cubicBezTo>
                    <a:pt x="52" y="43"/>
                    <a:pt x="52" y="47"/>
                    <a:pt x="49" y="49"/>
                  </a:cubicBezTo>
                  <a:cubicBezTo>
                    <a:pt x="47" y="51"/>
                    <a:pt x="43" y="51"/>
                    <a:pt x="41" y="49"/>
                  </a:cubicBezTo>
                  <a:cubicBezTo>
                    <a:pt x="38" y="47"/>
                    <a:pt x="38" y="43"/>
                    <a:pt x="41" y="41"/>
                  </a:cubicBezTo>
                  <a:close/>
                  <a:moveTo>
                    <a:pt x="36" y="36"/>
                  </a:moveTo>
                  <a:cubicBezTo>
                    <a:pt x="33" y="39"/>
                    <a:pt x="29" y="39"/>
                    <a:pt x="26" y="36"/>
                  </a:cubicBezTo>
                  <a:cubicBezTo>
                    <a:pt x="23" y="33"/>
                    <a:pt x="23" y="28"/>
                    <a:pt x="26" y="25"/>
                  </a:cubicBezTo>
                  <a:cubicBezTo>
                    <a:pt x="29" y="22"/>
                    <a:pt x="33" y="22"/>
                    <a:pt x="36" y="25"/>
                  </a:cubicBezTo>
                  <a:cubicBezTo>
                    <a:pt x="39" y="28"/>
                    <a:pt x="39" y="33"/>
                    <a:pt x="36" y="36"/>
                  </a:cubicBezTo>
                  <a:close/>
                  <a:moveTo>
                    <a:pt x="26" y="64"/>
                  </a:moveTo>
                  <a:cubicBezTo>
                    <a:pt x="23" y="61"/>
                    <a:pt x="23" y="57"/>
                    <a:pt x="26" y="54"/>
                  </a:cubicBezTo>
                  <a:cubicBezTo>
                    <a:pt x="29" y="51"/>
                    <a:pt x="33" y="51"/>
                    <a:pt x="36" y="54"/>
                  </a:cubicBezTo>
                  <a:cubicBezTo>
                    <a:pt x="39" y="57"/>
                    <a:pt x="39" y="61"/>
                    <a:pt x="36" y="64"/>
                  </a:cubicBezTo>
                  <a:cubicBezTo>
                    <a:pt x="33" y="67"/>
                    <a:pt x="29" y="67"/>
                    <a:pt x="26" y="64"/>
                  </a:cubicBezTo>
                  <a:close/>
                  <a:moveTo>
                    <a:pt x="54" y="54"/>
                  </a:moveTo>
                  <a:cubicBezTo>
                    <a:pt x="57" y="51"/>
                    <a:pt x="62" y="51"/>
                    <a:pt x="65" y="54"/>
                  </a:cubicBezTo>
                  <a:cubicBezTo>
                    <a:pt x="68" y="57"/>
                    <a:pt x="68" y="61"/>
                    <a:pt x="65" y="64"/>
                  </a:cubicBezTo>
                  <a:cubicBezTo>
                    <a:pt x="62" y="67"/>
                    <a:pt x="57" y="67"/>
                    <a:pt x="54" y="64"/>
                  </a:cubicBezTo>
                  <a:cubicBezTo>
                    <a:pt x="51" y="61"/>
                    <a:pt x="51" y="57"/>
                    <a:pt x="54" y="5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280" name="Group 279"/>
            <p:cNvGrpSpPr/>
            <p:nvPr userDrawn="1"/>
          </p:nvGrpSpPr>
          <p:grpSpPr bwMode="gray">
            <a:xfrm>
              <a:off x="10640972" y="5505041"/>
              <a:ext cx="368222" cy="356087"/>
              <a:chOff x="10962040" y="5443286"/>
              <a:chExt cx="391159" cy="378268"/>
            </a:xfrm>
            <a:solidFill>
              <a:srgbClr val="00BCF2"/>
            </a:solidFill>
          </p:grpSpPr>
          <p:sp>
            <p:nvSpPr>
              <p:cNvPr id="300" name="Freeform 350"/>
              <p:cNvSpPr>
                <a:spLocks noEditPoints="1"/>
              </p:cNvSpPr>
              <p:nvPr/>
            </p:nvSpPr>
            <p:spPr bwMode="gray">
              <a:xfrm>
                <a:off x="11009322" y="5499167"/>
                <a:ext cx="305193" cy="296596"/>
              </a:xfrm>
              <a:custGeom>
                <a:avLst/>
                <a:gdLst>
                  <a:gd name="T0" fmla="*/ 15 w 33"/>
                  <a:gd name="T1" fmla="*/ 1 h 32"/>
                  <a:gd name="T2" fmla="*/ 1 w 33"/>
                  <a:gd name="T3" fmla="*/ 17 h 32"/>
                  <a:gd name="T4" fmla="*/ 18 w 33"/>
                  <a:gd name="T5" fmla="*/ 32 h 32"/>
                  <a:gd name="T6" fmla="*/ 32 w 33"/>
                  <a:gd name="T7" fmla="*/ 15 h 32"/>
                  <a:gd name="T8" fmla="*/ 15 w 33"/>
                  <a:gd name="T9" fmla="*/ 1 h 32"/>
                  <a:gd name="T10" fmla="*/ 17 w 33"/>
                  <a:gd name="T11" fmla="*/ 23 h 32"/>
                  <a:gd name="T12" fmla="*/ 10 w 33"/>
                  <a:gd name="T13" fmla="*/ 17 h 32"/>
                  <a:gd name="T14" fmla="*/ 16 w 33"/>
                  <a:gd name="T15" fmla="*/ 9 h 32"/>
                  <a:gd name="T16" fmla="*/ 23 w 33"/>
                  <a:gd name="T17" fmla="*/ 16 h 32"/>
                  <a:gd name="T18" fmla="*/ 17 w 33"/>
                  <a:gd name="T1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15" y="1"/>
                    </a:moveTo>
                    <a:cubicBezTo>
                      <a:pt x="7" y="1"/>
                      <a:pt x="0" y="9"/>
                      <a:pt x="1" y="17"/>
                    </a:cubicBezTo>
                    <a:cubicBezTo>
                      <a:pt x="2" y="26"/>
                      <a:pt x="9" y="32"/>
                      <a:pt x="18" y="32"/>
                    </a:cubicBezTo>
                    <a:cubicBezTo>
                      <a:pt x="26" y="31"/>
                      <a:pt x="33" y="24"/>
                      <a:pt x="32" y="15"/>
                    </a:cubicBezTo>
                    <a:cubicBezTo>
                      <a:pt x="31" y="6"/>
                      <a:pt x="24" y="0"/>
                      <a:pt x="15" y="1"/>
                    </a:cubicBezTo>
                    <a:close/>
                    <a:moveTo>
                      <a:pt x="17" y="23"/>
                    </a:moveTo>
                    <a:cubicBezTo>
                      <a:pt x="13" y="23"/>
                      <a:pt x="10" y="21"/>
                      <a:pt x="10" y="17"/>
                    </a:cubicBezTo>
                    <a:cubicBezTo>
                      <a:pt x="9" y="13"/>
                      <a:pt x="12" y="10"/>
                      <a:pt x="16" y="9"/>
                    </a:cubicBezTo>
                    <a:cubicBezTo>
                      <a:pt x="20" y="9"/>
                      <a:pt x="23" y="12"/>
                      <a:pt x="23" y="16"/>
                    </a:cubicBezTo>
                    <a:cubicBezTo>
                      <a:pt x="24" y="19"/>
                      <a:pt x="21" y="23"/>
                      <a:pt x="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Freeform 351"/>
              <p:cNvSpPr>
                <a:spLocks/>
              </p:cNvSpPr>
              <p:nvPr/>
            </p:nvSpPr>
            <p:spPr bwMode="gray">
              <a:xfrm>
                <a:off x="11112485" y="5443286"/>
                <a:ext cx="73075" cy="94566"/>
              </a:xfrm>
              <a:custGeom>
                <a:avLst/>
                <a:gdLst>
                  <a:gd name="T0" fmla="*/ 8 w 8"/>
                  <a:gd name="T1" fmla="*/ 6 h 10"/>
                  <a:gd name="T2" fmla="*/ 5 w 8"/>
                  <a:gd name="T3" fmla="*/ 10 h 10"/>
                  <a:gd name="T4" fmla="*/ 4 w 8"/>
                  <a:gd name="T5" fmla="*/ 10 h 10"/>
                  <a:gd name="T6" fmla="*/ 0 w 8"/>
                  <a:gd name="T7" fmla="*/ 7 h 10"/>
                  <a:gd name="T8" fmla="*/ 0 w 8"/>
                  <a:gd name="T9" fmla="*/ 4 h 10"/>
                  <a:gd name="T10" fmla="*/ 3 w 8"/>
                  <a:gd name="T11" fmla="*/ 0 h 10"/>
                  <a:gd name="T12" fmla="*/ 4 w 8"/>
                  <a:gd name="T13" fmla="*/ 0 h 10"/>
                  <a:gd name="T14" fmla="*/ 8 w 8"/>
                  <a:gd name="T15" fmla="*/ 3 h 10"/>
                  <a:gd name="T16" fmla="*/ 8 w 8"/>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8" y="6"/>
                    </a:moveTo>
                    <a:cubicBezTo>
                      <a:pt x="8" y="8"/>
                      <a:pt x="7" y="9"/>
                      <a:pt x="5" y="10"/>
                    </a:cubicBezTo>
                    <a:cubicBezTo>
                      <a:pt x="4" y="10"/>
                      <a:pt x="4" y="10"/>
                      <a:pt x="4" y="10"/>
                    </a:cubicBezTo>
                    <a:cubicBezTo>
                      <a:pt x="2" y="10"/>
                      <a:pt x="1" y="9"/>
                      <a:pt x="0" y="7"/>
                    </a:cubicBezTo>
                    <a:cubicBezTo>
                      <a:pt x="0" y="4"/>
                      <a:pt x="0" y="4"/>
                      <a:pt x="0" y="4"/>
                    </a:cubicBezTo>
                    <a:cubicBezTo>
                      <a:pt x="0" y="2"/>
                      <a:pt x="1" y="1"/>
                      <a:pt x="3" y="0"/>
                    </a:cubicBezTo>
                    <a:cubicBezTo>
                      <a:pt x="4" y="0"/>
                      <a:pt x="4" y="0"/>
                      <a:pt x="4" y="0"/>
                    </a:cubicBezTo>
                    <a:cubicBezTo>
                      <a:pt x="6" y="0"/>
                      <a:pt x="7" y="1"/>
                      <a:pt x="8" y="3"/>
                    </a:cubicBez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Freeform 352"/>
              <p:cNvSpPr>
                <a:spLocks/>
              </p:cNvSpPr>
              <p:nvPr/>
            </p:nvSpPr>
            <p:spPr bwMode="gray">
              <a:xfrm>
                <a:off x="11030815" y="5731285"/>
                <a:ext cx="81672" cy="90269"/>
              </a:xfrm>
              <a:custGeom>
                <a:avLst/>
                <a:gdLst>
                  <a:gd name="T0" fmla="*/ 7 w 9"/>
                  <a:gd name="T1" fmla="*/ 9 h 10"/>
                  <a:gd name="T2" fmla="*/ 3 w 9"/>
                  <a:gd name="T3" fmla="*/ 9 h 10"/>
                  <a:gd name="T4" fmla="*/ 1 w 9"/>
                  <a:gd name="T5" fmla="*/ 8 h 10"/>
                  <a:gd name="T6" fmla="*/ 1 w 9"/>
                  <a:gd name="T7" fmla="*/ 4 h 10"/>
                  <a:gd name="T8" fmla="*/ 2 w 9"/>
                  <a:gd name="T9" fmla="*/ 2 h 10"/>
                  <a:gd name="T10" fmla="*/ 7 w 9"/>
                  <a:gd name="T11" fmla="*/ 1 h 10"/>
                  <a:gd name="T12" fmla="*/ 8 w 9"/>
                  <a:gd name="T13" fmla="*/ 2 h 10"/>
                  <a:gd name="T14" fmla="*/ 9 w 9"/>
                  <a:gd name="T15" fmla="*/ 6 h 10"/>
                  <a:gd name="T16" fmla="*/ 7 w 9"/>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7" y="9"/>
                    </a:moveTo>
                    <a:cubicBezTo>
                      <a:pt x="6" y="10"/>
                      <a:pt x="4" y="10"/>
                      <a:pt x="3" y="9"/>
                    </a:cubicBezTo>
                    <a:cubicBezTo>
                      <a:pt x="1" y="8"/>
                      <a:pt x="1" y="8"/>
                      <a:pt x="1" y="8"/>
                    </a:cubicBezTo>
                    <a:cubicBezTo>
                      <a:pt x="0" y="7"/>
                      <a:pt x="0" y="6"/>
                      <a:pt x="1" y="4"/>
                    </a:cubicBezTo>
                    <a:cubicBezTo>
                      <a:pt x="2" y="2"/>
                      <a:pt x="2" y="2"/>
                      <a:pt x="2" y="2"/>
                    </a:cubicBezTo>
                    <a:cubicBezTo>
                      <a:pt x="3" y="0"/>
                      <a:pt x="5" y="0"/>
                      <a:pt x="7" y="1"/>
                    </a:cubicBezTo>
                    <a:cubicBezTo>
                      <a:pt x="8" y="2"/>
                      <a:pt x="8" y="2"/>
                      <a:pt x="8" y="2"/>
                    </a:cubicBezTo>
                    <a:cubicBezTo>
                      <a:pt x="9" y="3"/>
                      <a:pt x="9" y="5"/>
                      <a:pt x="9" y="6"/>
                    </a:cubicBez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303" name="Freeform 353"/>
              <p:cNvSpPr>
                <a:spLocks/>
              </p:cNvSpPr>
              <p:nvPr/>
            </p:nvSpPr>
            <p:spPr bwMode="gray">
              <a:xfrm>
                <a:off x="11232842" y="5714091"/>
                <a:ext cx="94566" cy="90269"/>
              </a:xfrm>
              <a:custGeom>
                <a:avLst/>
                <a:gdLst>
                  <a:gd name="T0" fmla="*/ 8 w 10"/>
                  <a:gd name="T1" fmla="*/ 4 h 10"/>
                  <a:gd name="T2" fmla="*/ 8 w 10"/>
                  <a:gd name="T3" fmla="*/ 8 h 10"/>
                  <a:gd name="T4" fmla="*/ 7 w 10"/>
                  <a:gd name="T5" fmla="*/ 9 h 10"/>
                  <a:gd name="T6" fmla="*/ 3 w 10"/>
                  <a:gd name="T7" fmla="*/ 9 h 10"/>
                  <a:gd name="T8" fmla="*/ 1 w 10"/>
                  <a:gd name="T9" fmla="*/ 7 h 10"/>
                  <a:gd name="T10" fmla="*/ 1 w 10"/>
                  <a:gd name="T11" fmla="*/ 3 h 10"/>
                  <a:gd name="T12" fmla="*/ 2 w 10"/>
                  <a:gd name="T13" fmla="*/ 2 h 10"/>
                  <a:gd name="T14" fmla="*/ 6 w 10"/>
                  <a:gd name="T15" fmla="*/ 2 h 10"/>
                  <a:gd name="T16" fmla="*/ 8 w 10"/>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8" y="4"/>
                    </a:moveTo>
                    <a:cubicBezTo>
                      <a:pt x="10" y="5"/>
                      <a:pt x="10" y="7"/>
                      <a:pt x="8" y="8"/>
                    </a:cubicBezTo>
                    <a:cubicBezTo>
                      <a:pt x="7" y="9"/>
                      <a:pt x="7" y="9"/>
                      <a:pt x="7" y="9"/>
                    </a:cubicBezTo>
                    <a:cubicBezTo>
                      <a:pt x="6" y="10"/>
                      <a:pt x="4" y="10"/>
                      <a:pt x="3" y="9"/>
                    </a:cubicBezTo>
                    <a:cubicBezTo>
                      <a:pt x="1" y="7"/>
                      <a:pt x="1" y="7"/>
                      <a:pt x="1" y="7"/>
                    </a:cubicBezTo>
                    <a:cubicBezTo>
                      <a:pt x="0" y="6"/>
                      <a:pt x="0" y="4"/>
                      <a:pt x="1" y="3"/>
                    </a:cubicBezTo>
                    <a:cubicBezTo>
                      <a:pt x="2" y="2"/>
                      <a:pt x="2" y="2"/>
                      <a:pt x="2" y="2"/>
                    </a:cubicBezTo>
                    <a:cubicBezTo>
                      <a:pt x="3" y="0"/>
                      <a:pt x="5" y="0"/>
                      <a:pt x="6" y="2"/>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Freeform 354"/>
              <p:cNvSpPr>
                <a:spLocks/>
              </p:cNvSpPr>
              <p:nvPr/>
            </p:nvSpPr>
            <p:spPr bwMode="gray">
              <a:xfrm>
                <a:off x="11250036" y="5529255"/>
                <a:ext cx="103163" cy="90269"/>
              </a:xfrm>
              <a:custGeom>
                <a:avLst/>
                <a:gdLst>
                  <a:gd name="T0" fmla="*/ 5 w 11"/>
                  <a:gd name="T1" fmla="*/ 1 h 10"/>
                  <a:gd name="T2" fmla="*/ 9 w 11"/>
                  <a:gd name="T3" fmla="*/ 3 h 10"/>
                  <a:gd name="T4" fmla="*/ 10 w 11"/>
                  <a:gd name="T5" fmla="*/ 4 h 10"/>
                  <a:gd name="T6" fmla="*/ 9 w 11"/>
                  <a:gd name="T7" fmla="*/ 8 h 10"/>
                  <a:gd name="T8" fmla="*/ 6 w 11"/>
                  <a:gd name="T9" fmla="*/ 9 h 10"/>
                  <a:gd name="T10" fmla="*/ 2 w 11"/>
                  <a:gd name="T11" fmla="*/ 8 h 10"/>
                  <a:gd name="T12" fmla="*/ 1 w 11"/>
                  <a:gd name="T13" fmla="*/ 7 h 10"/>
                  <a:gd name="T14" fmla="*/ 2 w 11"/>
                  <a:gd name="T15" fmla="*/ 3 h 10"/>
                  <a:gd name="T16" fmla="*/ 5 w 11"/>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5" y="1"/>
                    </a:moveTo>
                    <a:cubicBezTo>
                      <a:pt x="7" y="0"/>
                      <a:pt x="9" y="1"/>
                      <a:pt x="9" y="3"/>
                    </a:cubicBezTo>
                    <a:cubicBezTo>
                      <a:pt x="10" y="4"/>
                      <a:pt x="10" y="4"/>
                      <a:pt x="10" y="4"/>
                    </a:cubicBezTo>
                    <a:cubicBezTo>
                      <a:pt x="11" y="5"/>
                      <a:pt x="10" y="7"/>
                      <a:pt x="9" y="8"/>
                    </a:cubicBezTo>
                    <a:cubicBezTo>
                      <a:pt x="6" y="9"/>
                      <a:pt x="6" y="9"/>
                      <a:pt x="6" y="9"/>
                    </a:cubicBezTo>
                    <a:cubicBezTo>
                      <a:pt x="4" y="10"/>
                      <a:pt x="3" y="10"/>
                      <a:pt x="2" y="8"/>
                    </a:cubicBezTo>
                    <a:cubicBezTo>
                      <a:pt x="1" y="7"/>
                      <a:pt x="1" y="7"/>
                      <a:pt x="1" y="7"/>
                    </a:cubicBezTo>
                    <a:cubicBezTo>
                      <a:pt x="0" y="5"/>
                      <a:pt x="1" y="3"/>
                      <a:pt x="2"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Freeform 355"/>
              <p:cNvSpPr>
                <a:spLocks/>
              </p:cNvSpPr>
              <p:nvPr/>
            </p:nvSpPr>
            <p:spPr bwMode="gray">
              <a:xfrm>
                <a:off x="10962040" y="5555046"/>
                <a:ext cx="94566" cy="94566"/>
              </a:xfrm>
              <a:custGeom>
                <a:avLst/>
                <a:gdLst>
                  <a:gd name="T0" fmla="*/ 2 w 10"/>
                  <a:gd name="T1" fmla="*/ 8 h 10"/>
                  <a:gd name="T2" fmla="*/ 0 w 10"/>
                  <a:gd name="T3" fmla="*/ 4 h 10"/>
                  <a:gd name="T4" fmla="*/ 1 w 10"/>
                  <a:gd name="T5" fmla="*/ 3 h 10"/>
                  <a:gd name="T6" fmla="*/ 5 w 10"/>
                  <a:gd name="T7" fmla="*/ 1 h 10"/>
                  <a:gd name="T8" fmla="*/ 8 w 10"/>
                  <a:gd name="T9" fmla="*/ 2 h 10"/>
                  <a:gd name="T10" fmla="*/ 10 w 10"/>
                  <a:gd name="T11" fmla="*/ 6 h 10"/>
                  <a:gd name="T12" fmla="*/ 9 w 10"/>
                  <a:gd name="T13" fmla="*/ 7 h 10"/>
                  <a:gd name="T14" fmla="*/ 5 w 10"/>
                  <a:gd name="T15" fmla="*/ 9 h 10"/>
                  <a:gd name="T16" fmla="*/ 2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2" y="8"/>
                    </a:moveTo>
                    <a:cubicBezTo>
                      <a:pt x="1" y="7"/>
                      <a:pt x="0" y="6"/>
                      <a:pt x="0" y="4"/>
                    </a:cubicBezTo>
                    <a:cubicBezTo>
                      <a:pt x="1" y="3"/>
                      <a:pt x="1" y="3"/>
                      <a:pt x="1" y="3"/>
                    </a:cubicBezTo>
                    <a:cubicBezTo>
                      <a:pt x="2" y="1"/>
                      <a:pt x="3" y="0"/>
                      <a:pt x="5" y="1"/>
                    </a:cubicBezTo>
                    <a:cubicBezTo>
                      <a:pt x="8" y="2"/>
                      <a:pt x="8" y="2"/>
                      <a:pt x="8" y="2"/>
                    </a:cubicBezTo>
                    <a:cubicBezTo>
                      <a:pt x="9" y="2"/>
                      <a:pt x="10" y="4"/>
                      <a:pt x="10" y="6"/>
                    </a:cubicBezTo>
                    <a:cubicBezTo>
                      <a:pt x="9" y="7"/>
                      <a:pt x="9" y="7"/>
                      <a:pt x="9" y="7"/>
                    </a:cubicBezTo>
                    <a:cubicBezTo>
                      <a:pt x="9" y="9"/>
                      <a:pt x="7" y="10"/>
                      <a:pt x="5" y="9"/>
                    </a:cubicBez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81" name="Group 280"/>
            <p:cNvGrpSpPr/>
            <p:nvPr userDrawn="1"/>
          </p:nvGrpSpPr>
          <p:grpSpPr bwMode="gray">
            <a:xfrm>
              <a:off x="9447278" y="4974961"/>
              <a:ext cx="1222019" cy="1209879"/>
              <a:chOff x="9693989" y="4880187"/>
              <a:chExt cx="1298141" cy="1285245"/>
            </a:xfrm>
            <a:solidFill>
              <a:srgbClr val="BAD80A"/>
            </a:solidFill>
          </p:grpSpPr>
          <p:sp>
            <p:nvSpPr>
              <p:cNvPr id="283" name="Freeform 356"/>
              <p:cNvSpPr>
                <a:spLocks noEditPoints="1"/>
              </p:cNvSpPr>
              <p:nvPr/>
            </p:nvSpPr>
            <p:spPr bwMode="gray">
              <a:xfrm>
                <a:off x="9805749" y="4983350"/>
                <a:ext cx="1074618" cy="1078918"/>
              </a:xfrm>
              <a:custGeom>
                <a:avLst/>
                <a:gdLst>
                  <a:gd name="T0" fmla="*/ 54 w 116"/>
                  <a:gd name="T1" fmla="*/ 2 h 117"/>
                  <a:gd name="T2" fmla="*/ 2 w 116"/>
                  <a:gd name="T3" fmla="*/ 62 h 117"/>
                  <a:gd name="T4" fmla="*/ 62 w 116"/>
                  <a:gd name="T5" fmla="*/ 115 h 117"/>
                  <a:gd name="T6" fmla="*/ 114 w 116"/>
                  <a:gd name="T7" fmla="*/ 55 h 117"/>
                  <a:gd name="T8" fmla="*/ 54 w 116"/>
                  <a:gd name="T9" fmla="*/ 2 h 117"/>
                  <a:gd name="T10" fmla="*/ 60 w 116"/>
                  <a:gd name="T11" fmla="*/ 85 h 117"/>
                  <a:gd name="T12" fmla="*/ 31 w 116"/>
                  <a:gd name="T13" fmla="*/ 60 h 117"/>
                  <a:gd name="T14" fmla="*/ 56 w 116"/>
                  <a:gd name="T15" fmla="*/ 32 h 117"/>
                  <a:gd name="T16" fmla="*/ 84 w 116"/>
                  <a:gd name="T17" fmla="*/ 57 h 117"/>
                  <a:gd name="T18" fmla="*/ 60 w 116"/>
                  <a:gd name="T19" fmla="*/ 8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7">
                    <a:moveTo>
                      <a:pt x="54" y="2"/>
                    </a:moveTo>
                    <a:cubicBezTo>
                      <a:pt x="23" y="4"/>
                      <a:pt x="0" y="31"/>
                      <a:pt x="2" y="62"/>
                    </a:cubicBezTo>
                    <a:cubicBezTo>
                      <a:pt x="4" y="93"/>
                      <a:pt x="31" y="117"/>
                      <a:pt x="62" y="115"/>
                    </a:cubicBezTo>
                    <a:cubicBezTo>
                      <a:pt x="93" y="113"/>
                      <a:pt x="116" y="86"/>
                      <a:pt x="114" y="55"/>
                    </a:cubicBezTo>
                    <a:cubicBezTo>
                      <a:pt x="112" y="24"/>
                      <a:pt x="85" y="0"/>
                      <a:pt x="54" y="2"/>
                    </a:cubicBezTo>
                    <a:close/>
                    <a:moveTo>
                      <a:pt x="60" y="85"/>
                    </a:moveTo>
                    <a:cubicBezTo>
                      <a:pt x="45" y="86"/>
                      <a:pt x="32" y="75"/>
                      <a:pt x="31" y="60"/>
                    </a:cubicBezTo>
                    <a:cubicBezTo>
                      <a:pt x="30" y="46"/>
                      <a:pt x="41" y="33"/>
                      <a:pt x="56" y="32"/>
                    </a:cubicBezTo>
                    <a:cubicBezTo>
                      <a:pt x="71" y="31"/>
                      <a:pt x="84" y="42"/>
                      <a:pt x="84" y="57"/>
                    </a:cubicBezTo>
                    <a:cubicBezTo>
                      <a:pt x="85" y="71"/>
                      <a:pt x="74" y="84"/>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Freeform 357"/>
              <p:cNvSpPr>
                <a:spLocks/>
              </p:cNvSpPr>
              <p:nvPr/>
            </p:nvSpPr>
            <p:spPr bwMode="gray">
              <a:xfrm>
                <a:off x="10222699" y="4880187"/>
                <a:ext cx="184836" cy="313790"/>
              </a:xfrm>
              <a:custGeom>
                <a:avLst/>
                <a:gdLst>
                  <a:gd name="T0" fmla="*/ 20 w 20"/>
                  <a:gd name="T1" fmla="*/ 28 h 34"/>
                  <a:gd name="T2" fmla="*/ 16 w 20"/>
                  <a:gd name="T3" fmla="*/ 33 h 34"/>
                  <a:gd name="T4" fmla="*/ 5 w 20"/>
                  <a:gd name="T5" fmla="*/ 34 h 34"/>
                  <a:gd name="T6" fmla="*/ 1 w 20"/>
                  <a:gd name="T7" fmla="*/ 29 h 34"/>
                  <a:gd name="T8" fmla="*/ 2 w 20"/>
                  <a:gd name="T9" fmla="*/ 5 h 34"/>
                  <a:gd name="T10" fmla="*/ 8 w 20"/>
                  <a:gd name="T11" fmla="*/ 0 h 34"/>
                  <a:gd name="T12" fmla="*/ 9 w 20"/>
                  <a:gd name="T13" fmla="*/ 0 h 34"/>
                  <a:gd name="T14" fmla="*/ 15 w 20"/>
                  <a:gd name="T15" fmla="*/ 5 h 34"/>
                  <a:gd name="T16" fmla="*/ 20 w 20"/>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20" y="28"/>
                    </a:moveTo>
                    <a:cubicBezTo>
                      <a:pt x="20" y="30"/>
                      <a:pt x="19" y="33"/>
                      <a:pt x="16" y="33"/>
                    </a:cubicBezTo>
                    <a:cubicBezTo>
                      <a:pt x="5" y="34"/>
                      <a:pt x="5" y="34"/>
                      <a:pt x="5" y="34"/>
                    </a:cubicBezTo>
                    <a:cubicBezTo>
                      <a:pt x="2" y="34"/>
                      <a:pt x="0" y="32"/>
                      <a:pt x="1" y="29"/>
                    </a:cubicBezTo>
                    <a:cubicBezTo>
                      <a:pt x="2" y="5"/>
                      <a:pt x="2" y="5"/>
                      <a:pt x="2" y="5"/>
                    </a:cubicBezTo>
                    <a:cubicBezTo>
                      <a:pt x="2" y="3"/>
                      <a:pt x="5" y="0"/>
                      <a:pt x="8" y="0"/>
                    </a:cubicBezTo>
                    <a:cubicBezTo>
                      <a:pt x="9" y="0"/>
                      <a:pt x="9" y="0"/>
                      <a:pt x="9" y="0"/>
                    </a:cubicBezTo>
                    <a:cubicBezTo>
                      <a:pt x="12" y="0"/>
                      <a:pt x="14" y="2"/>
                      <a:pt x="15" y="5"/>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Freeform 358"/>
              <p:cNvSpPr>
                <a:spLocks/>
              </p:cNvSpPr>
              <p:nvPr/>
            </p:nvSpPr>
            <p:spPr bwMode="gray">
              <a:xfrm>
                <a:off x="10269984" y="5851642"/>
                <a:ext cx="184836" cy="313790"/>
              </a:xfrm>
              <a:custGeom>
                <a:avLst/>
                <a:gdLst>
                  <a:gd name="T0" fmla="*/ 1 w 20"/>
                  <a:gd name="T1" fmla="*/ 7 h 34"/>
                  <a:gd name="T2" fmla="*/ 5 w 20"/>
                  <a:gd name="T3" fmla="*/ 1 h 34"/>
                  <a:gd name="T4" fmla="*/ 15 w 20"/>
                  <a:gd name="T5" fmla="*/ 0 h 34"/>
                  <a:gd name="T6" fmla="*/ 20 w 20"/>
                  <a:gd name="T7" fmla="*/ 5 h 34"/>
                  <a:gd name="T8" fmla="*/ 18 w 20"/>
                  <a:gd name="T9" fmla="*/ 29 h 34"/>
                  <a:gd name="T10" fmla="*/ 13 w 20"/>
                  <a:gd name="T11" fmla="*/ 34 h 34"/>
                  <a:gd name="T12" fmla="*/ 12 w 20"/>
                  <a:gd name="T13" fmla="*/ 34 h 34"/>
                  <a:gd name="T14" fmla="*/ 6 w 20"/>
                  <a:gd name="T15" fmla="*/ 30 h 34"/>
                  <a:gd name="T16" fmla="*/ 1 w 20"/>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 y="7"/>
                    </a:moveTo>
                    <a:cubicBezTo>
                      <a:pt x="0" y="4"/>
                      <a:pt x="2" y="1"/>
                      <a:pt x="5" y="1"/>
                    </a:cubicBezTo>
                    <a:cubicBezTo>
                      <a:pt x="15" y="0"/>
                      <a:pt x="15" y="0"/>
                      <a:pt x="15" y="0"/>
                    </a:cubicBezTo>
                    <a:cubicBezTo>
                      <a:pt x="18" y="0"/>
                      <a:pt x="20" y="2"/>
                      <a:pt x="20" y="5"/>
                    </a:cubicBezTo>
                    <a:cubicBezTo>
                      <a:pt x="18" y="29"/>
                      <a:pt x="18" y="29"/>
                      <a:pt x="18" y="29"/>
                    </a:cubicBezTo>
                    <a:cubicBezTo>
                      <a:pt x="18" y="32"/>
                      <a:pt x="16" y="34"/>
                      <a:pt x="13" y="34"/>
                    </a:cubicBezTo>
                    <a:cubicBezTo>
                      <a:pt x="12" y="34"/>
                      <a:pt x="12" y="34"/>
                      <a:pt x="12" y="34"/>
                    </a:cubicBezTo>
                    <a:cubicBezTo>
                      <a:pt x="9" y="34"/>
                      <a:pt x="6" y="32"/>
                      <a:pt x="6" y="30"/>
                    </a:cubicBez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Freeform 359"/>
              <p:cNvSpPr>
                <a:spLocks/>
              </p:cNvSpPr>
              <p:nvPr/>
            </p:nvSpPr>
            <p:spPr bwMode="gray">
              <a:xfrm>
                <a:off x="9693989" y="5451883"/>
                <a:ext cx="313790" cy="184836"/>
              </a:xfrm>
              <a:custGeom>
                <a:avLst/>
                <a:gdLst>
                  <a:gd name="T0" fmla="*/ 28 w 34"/>
                  <a:gd name="T1" fmla="*/ 1 h 20"/>
                  <a:gd name="T2" fmla="*/ 33 w 34"/>
                  <a:gd name="T3" fmla="*/ 5 h 20"/>
                  <a:gd name="T4" fmla="*/ 34 w 34"/>
                  <a:gd name="T5" fmla="*/ 15 h 20"/>
                  <a:gd name="T6" fmla="*/ 29 w 34"/>
                  <a:gd name="T7" fmla="*/ 20 h 20"/>
                  <a:gd name="T8" fmla="*/ 6 w 34"/>
                  <a:gd name="T9" fmla="*/ 18 h 20"/>
                  <a:gd name="T10" fmla="*/ 0 w 34"/>
                  <a:gd name="T11" fmla="*/ 13 h 20"/>
                  <a:gd name="T12" fmla="*/ 0 w 34"/>
                  <a:gd name="T13" fmla="*/ 12 h 20"/>
                  <a:gd name="T14" fmla="*/ 5 w 34"/>
                  <a:gd name="T15" fmla="*/ 5 h 20"/>
                  <a:gd name="T16" fmla="*/ 28 w 34"/>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28" y="1"/>
                    </a:moveTo>
                    <a:cubicBezTo>
                      <a:pt x="31" y="0"/>
                      <a:pt x="33" y="2"/>
                      <a:pt x="33" y="5"/>
                    </a:cubicBezTo>
                    <a:cubicBezTo>
                      <a:pt x="34" y="15"/>
                      <a:pt x="34" y="15"/>
                      <a:pt x="34" y="15"/>
                    </a:cubicBezTo>
                    <a:cubicBezTo>
                      <a:pt x="34" y="18"/>
                      <a:pt x="32" y="20"/>
                      <a:pt x="29" y="20"/>
                    </a:cubicBezTo>
                    <a:cubicBezTo>
                      <a:pt x="6" y="18"/>
                      <a:pt x="6" y="18"/>
                      <a:pt x="6" y="18"/>
                    </a:cubicBezTo>
                    <a:cubicBezTo>
                      <a:pt x="3" y="18"/>
                      <a:pt x="0" y="15"/>
                      <a:pt x="0" y="13"/>
                    </a:cubicBezTo>
                    <a:cubicBezTo>
                      <a:pt x="0" y="12"/>
                      <a:pt x="0" y="12"/>
                      <a:pt x="0" y="12"/>
                    </a:cubicBezTo>
                    <a:cubicBezTo>
                      <a:pt x="0" y="9"/>
                      <a:pt x="2" y="6"/>
                      <a:pt x="5" y="5"/>
                    </a:cubicBezTo>
                    <a:lnTo>
                      <a:pt x="2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Freeform 360"/>
              <p:cNvSpPr>
                <a:spLocks/>
              </p:cNvSpPr>
              <p:nvPr/>
            </p:nvSpPr>
            <p:spPr bwMode="gray">
              <a:xfrm>
                <a:off x="10678340" y="5408898"/>
                <a:ext cx="313790" cy="184836"/>
              </a:xfrm>
              <a:custGeom>
                <a:avLst/>
                <a:gdLst>
                  <a:gd name="T0" fmla="*/ 6 w 34"/>
                  <a:gd name="T1" fmla="*/ 19 h 20"/>
                  <a:gd name="T2" fmla="*/ 0 w 34"/>
                  <a:gd name="T3" fmla="*/ 15 h 20"/>
                  <a:gd name="T4" fmla="*/ 0 w 34"/>
                  <a:gd name="T5" fmla="*/ 5 h 20"/>
                  <a:gd name="T6" fmla="*/ 5 w 34"/>
                  <a:gd name="T7" fmla="*/ 0 h 20"/>
                  <a:gd name="T8" fmla="*/ 28 w 34"/>
                  <a:gd name="T9" fmla="*/ 2 h 20"/>
                  <a:gd name="T10" fmla="*/ 34 w 34"/>
                  <a:gd name="T11" fmla="*/ 7 h 20"/>
                  <a:gd name="T12" fmla="*/ 34 w 34"/>
                  <a:gd name="T13" fmla="*/ 8 h 20"/>
                  <a:gd name="T14" fmla="*/ 29 w 34"/>
                  <a:gd name="T15" fmla="*/ 15 h 20"/>
                  <a:gd name="T16" fmla="*/ 6 w 34"/>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6" y="19"/>
                    </a:moveTo>
                    <a:cubicBezTo>
                      <a:pt x="3" y="20"/>
                      <a:pt x="1" y="18"/>
                      <a:pt x="0" y="15"/>
                    </a:cubicBezTo>
                    <a:cubicBezTo>
                      <a:pt x="0" y="5"/>
                      <a:pt x="0" y="5"/>
                      <a:pt x="0" y="5"/>
                    </a:cubicBezTo>
                    <a:cubicBezTo>
                      <a:pt x="0" y="2"/>
                      <a:pt x="2" y="0"/>
                      <a:pt x="5" y="0"/>
                    </a:cubicBezTo>
                    <a:cubicBezTo>
                      <a:pt x="28" y="2"/>
                      <a:pt x="28" y="2"/>
                      <a:pt x="28" y="2"/>
                    </a:cubicBezTo>
                    <a:cubicBezTo>
                      <a:pt x="31" y="2"/>
                      <a:pt x="33" y="5"/>
                      <a:pt x="34" y="7"/>
                    </a:cubicBezTo>
                    <a:cubicBezTo>
                      <a:pt x="34" y="8"/>
                      <a:pt x="34" y="8"/>
                      <a:pt x="34" y="8"/>
                    </a:cubicBezTo>
                    <a:cubicBezTo>
                      <a:pt x="34" y="11"/>
                      <a:pt x="32" y="14"/>
                      <a:pt x="29" y="15"/>
                    </a:cubicBez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Freeform 361"/>
              <p:cNvSpPr>
                <a:spLocks/>
              </p:cNvSpPr>
              <p:nvPr/>
            </p:nvSpPr>
            <p:spPr bwMode="gray">
              <a:xfrm>
                <a:off x="9831540" y="5073617"/>
                <a:ext cx="305193" cy="287999"/>
              </a:xfrm>
              <a:custGeom>
                <a:avLst/>
                <a:gdLst>
                  <a:gd name="T0" fmla="*/ 30 w 33"/>
                  <a:gd name="T1" fmla="*/ 14 h 31"/>
                  <a:gd name="T2" fmla="*/ 31 w 33"/>
                  <a:gd name="T3" fmla="*/ 21 h 31"/>
                  <a:gd name="T4" fmla="*/ 24 w 33"/>
                  <a:gd name="T5" fmla="*/ 28 h 31"/>
                  <a:gd name="T6" fmla="*/ 17 w 33"/>
                  <a:gd name="T7" fmla="*/ 28 h 31"/>
                  <a:gd name="T8" fmla="*/ 2 w 33"/>
                  <a:gd name="T9" fmla="*/ 11 h 31"/>
                  <a:gd name="T10" fmla="*/ 2 w 33"/>
                  <a:gd name="T11" fmla="*/ 3 h 31"/>
                  <a:gd name="T12" fmla="*/ 3 w 33"/>
                  <a:gd name="T13" fmla="*/ 2 h 31"/>
                  <a:gd name="T14" fmla="*/ 10 w 33"/>
                  <a:gd name="T15" fmla="*/ 1 h 31"/>
                  <a:gd name="T16" fmla="*/ 30 w 33"/>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1">
                    <a:moveTo>
                      <a:pt x="30" y="14"/>
                    </a:moveTo>
                    <a:cubicBezTo>
                      <a:pt x="32" y="16"/>
                      <a:pt x="33" y="19"/>
                      <a:pt x="31" y="21"/>
                    </a:cubicBezTo>
                    <a:cubicBezTo>
                      <a:pt x="24" y="28"/>
                      <a:pt x="24" y="28"/>
                      <a:pt x="24" y="28"/>
                    </a:cubicBezTo>
                    <a:cubicBezTo>
                      <a:pt x="22" y="31"/>
                      <a:pt x="19" y="31"/>
                      <a:pt x="17" y="28"/>
                    </a:cubicBezTo>
                    <a:cubicBezTo>
                      <a:pt x="2" y="11"/>
                      <a:pt x="2" y="11"/>
                      <a:pt x="2" y="11"/>
                    </a:cubicBezTo>
                    <a:cubicBezTo>
                      <a:pt x="0" y="9"/>
                      <a:pt x="0" y="5"/>
                      <a:pt x="2" y="3"/>
                    </a:cubicBezTo>
                    <a:cubicBezTo>
                      <a:pt x="3" y="2"/>
                      <a:pt x="3" y="2"/>
                      <a:pt x="3" y="2"/>
                    </a:cubicBezTo>
                    <a:cubicBezTo>
                      <a:pt x="5" y="0"/>
                      <a:pt x="8" y="0"/>
                      <a:pt x="10" y="1"/>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Freeform 362"/>
              <p:cNvSpPr>
                <a:spLocks/>
              </p:cNvSpPr>
              <p:nvPr/>
            </p:nvSpPr>
            <p:spPr bwMode="gray">
              <a:xfrm>
                <a:off x="10545086" y="5684003"/>
                <a:ext cx="309490" cy="296596"/>
              </a:xfrm>
              <a:custGeom>
                <a:avLst/>
                <a:gdLst>
                  <a:gd name="T0" fmla="*/ 3 w 33"/>
                  <a:gd name="T1" fmla="*/ 17 h 32"/>
                  <a:gd name="T2" fmla="*/ 2 w 33"/>
                  <a:gd name="T3" fmla="*/ 10 h 32"/>
                  <a:gd name="T4" fmla="*/ 9 w 33"/>
                  <a:gd name="T5" fmla="*/ 3 h 32"/>
                  <a:gd name="T6" fmla="*/ 15 w 33"/>
                  <a:gd name="T7" fmla="*/ 3 h 32"/>
                  <a:gd name="T8" fmla="*/ 31 w 33"/>
                  <a:gd name="T9" fmla="*/ 20 h 32"/>
                  <a:gd name="T10" fmla="*/ 31 w 33"/>
                  <a:gd name="T11" fmla="*/ 28 h 32"/>
                  <a:gd name="T12" fmla="*/ 30 w 33"/>
                  <a:gd name="T13" fmla="*/ 29 h 32"/>
                  <a:gd name="T14" fmla="*/ 22 w 33"/>
                  <a:gd name="T15" fmla="*/ 30 h 32"/>
                  <a:gd name="T16" fmla="*/ 3 w 33"/>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3" y="17"/>
                    </a:moveTo>
                    <a:cubicBezTo>
                      <a:pt x="0" y="16"/>
                      <a:pt x="0" y="13"/>
                      <a:pt x="2" y="10"/>
                    </a:cubicBezTo>
                    <a:cubicBezTo>
                      <a:pt x="9" y="3"/>
                      <a:pt x="9" y="3"/>
                      <a:pt x="9" y="3"/>
                    </a:cubicBezTo>
                    <a:cubicBezTo>
                      <a:pt x="10" y="0"/>
                      <a:pt x="14" y="0"/>
                      <a:pt x="15" y="3"/>
                    </a:cubicBezTo>
                    <a:cubicBezTo>
                      <a:pt x="31" y="20"/>
                      <a:pt x="31" y="20"/>
                      <a:pt x="31" y="20"/>
                    </a:cubicBezTo>
                    <a:cubicBezTo>
                      <a:pt x="33" y="23"/>
                      <a:pt x="33" y="26"/>
                      <a:pt x="31" y="28"/>
                    </a:cubicBezTo>
                    <a:cubicBezTo>
                      <a:pt x="30" y="29"/>
                      <a:pt x="30" y="29"/>
                      <a:pt x="30" y="29"/>
                    </a:cubicBezTo>
                    <a:cubicBezTo>
                      <a:pt x="28" y="31"/>
                      <a:pt x="25" y="32"/>
                      <a:pt x="22" y="30"/>
                    </a:cubicBez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Freeform 363"/>
              <p:cNvSpPr>
                <a:spLocks/>
              </p:cNvSpPr>
              <p:nvPr/>
            </p:nvSpPr>
            <p:spPr bwMode="gray">
              <a:xfrm>
                <a:off x="9887419" y="5731285"/>
                <a:ext cx="287999" cy="296596"/>
              </a:xfrm>
              <a:custGeom>
                <a:avLst/>
                <a:gdLst>
                  <a:gd name="T0" fmla="*/ 14 w 31"/>
                  <a:gd name="T1" fmla="*/ 2 h 32"/>
                  <a:gd name="T2" fmla="*/ 21 w 31"/>
                  <a:gd name="T3" fmla="*/ 1 h 32"/>
                  <a:gd name="T4" fmla="*/ 29 w 31"/>
                  <a:gd name="T5" fmla="*/ 8 h 32"/>
                  <a:gd name="T6" fmla="*/ 29 w 31"/>
                  <a:gd name="T7" fmla="*/ 15 h 32"/>
                  <a:gd name="T8" fmla="*/ 11 w 31"/>
                  <a:gd name="T9" fmla="*/ 30 h 32"/>
                  <a:gd name="T10" fmla="*/ 3 w 31"/>
                  <a:gd name="T11" fmla="*/ 30 h 32"/>
                  <a:gd name="T12" fmla="*/ 3 w 31"/>
                  <a:gd name="T13" fmla="*/ 30 h 32"/>
                  <a:gd name="T14" fmla="*/ 1 w 31"/>
                  <a:gd name="T15" fmla="*/ 22 h 32"/>
                  <a:gd name="T16" fmla="*/ 14 w 31"/>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14" y="2"/>
                    </a:moveTo>
                    <a:cubicBezTo>
                      <a:pt x="16" y="0"/>
                      <a:pt x="19" y="0"/>
                      <a:pt x="21" y="1"/>
                    </a:cubicBezTo>
                    <a:cubicBezTo>
                      <a:pt x="29" y="8"/>
                      <a:pt x="29" y="8"/>
                      <a:pt x="29" y="8"/>
                    </a:cubicBezTo>
                    <a:cubicBezTo>
                      <a:pt x="31" y="10"/>
                      <a:pt x="31" y="13"/>
                      <a:pt x="29" y="15"/>
                    </a:cubicBezTo>
                    <a:cubicBezTo>
                      <a:pt x="11" y="30"/>
                      <a:pt x="11" y="30"/>
                      <a:pt x="11" y="30"/>
                    </a:cubicBezTo>
                    <a:cubicBezTo>
                      <a:pt x="9" y="32"/>
                      <a:pt x="5" y="32"/>
                      <a:pt x="3" y="30"/>
                    </a:cubicBezTo>
                    <a:cubicBezTo>
                      <a:pt x="3" y="30"/>
                      <a:pt x="3" y="30"/>
                      <a:pt x="3" y="30"/>
                    </a:cubicBezTo>
                    <a:cubicBezTo>
                      <a:pt x="0" y="28"/>
                      <a:pt x="0" y="24"/>
                      <a:pt x="1" y="22"/>
                    </a:cubicBez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Freeform 364"/>
              <p:cNvSpPr>
                <a:spLocks/>
              </p:cNvSpPr>
              <p:nvPr/>
            </p:nvSpPr>
            <p:spPr bwMode="gray">
              <a:xfrm>
                <a:off x="10510699" y="5022035"/>
                <a:ext cx="287999" cy="300893"/>
              </a:xfrm>
              <a:custGeom>
                <a:avLst/>
                <a:gdLst>
                  <a:gd name="T0" fmla="*/ 16 w 31"/>
                  <a:gd name="T1" fmla="*/ 30 h 33"/>
                  <a:gd name="T2" fmla="*/ 10 w 31"/>
                  <a:gd name="T3" fmla="*/ 31 h 33"/>
                  <a:gd name="T4" fmla="*/ 2 w 31"/>
                  <a:gd name="T5" fmla="*/ 24 h 33"/>
                  <a:gd name="T6" fmla="*/ 2 w 31"/>
                  <a:gd name="T7" fmla="*/ 17 h 33"/>
                  <a:gd name="T8" fmla="*/ 20 w 31"/>
                  <a:gd name="T9" fmla="*/ 2 h 33"/>
                  <a:gd name="T10" fmla="*/ 28 w 31"/>
                  <a:gd name="T11" fmla="*/ 2 h 33"/>
                  <a:gd name="T12" fmla="*/ 28 w 31"/>
                  <a:gd name="T13" fmla="*/ 2 h 33"/>
                  <a:gd name="T14" fmla="*/ 29 w 31"/>
                  <a:gd name="T15" fmla="*/ 10 h 33"/>
                  <a:gd name="T16" fmla="*/ 16 w 31"/>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6" y="30"/>
                    </a:moveTo>
                    <a:cubicBezTo>
                      <a:pt x="15" y="32"/>
                      <a:pt x="12" y="33"/>
                      <a:pt x="10" y="31"/>
                    </a:cubicBezTo>
                    <a:cubicBezTo>
                      <a:pt x="2" y="24"/>
                      <a:pt x="2" y="24"/>
                      <a:pt x="2" y="24"/>
                    </a:cubicBezTo>
                    <a:cubicBezTo>
                      <a:pt x="0" y="22"/>
                      <a:pt x="0" y="19"/>
                      <a:pt x="2" y="17"/>
                    </a:cubicBezTo>
                    <a:cubicBezTo>
                      <a:pt x="20" y="2"/>
                      <a:pt x="20" y="2"/>
                      <a:pt x="20" y="2"/>
                    </a:cubicBezTo>
                    <a:cubicBezTo>
                      <a:pt x="22" y="0"/>
                      <a:pt x="25" y="0"/>
                      <a:pt x="28" y="2"/>
                    </a:cubicBezTo>
                    <a:cubicBezTo>
                      <a:pt x="28" y="2"/>
                      <a:pt x="28" y="2"/>
                      <a:pt x="28" y="2"/>
                    </a:cubicBezTo>
                    <a:cubicBezTo>
                      <a:pt x="30" y="4"/>
                      <a:pt x="31" y="8"/>
                      <a:pt x="29" y="10"/>
                    </a:cubicBezTo>
                    <a:lnTo>
                      <a:pt x="1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Freeform 365"/>
              <p:cNvSpPr>
                <a:spLocks/>
              </p:cNvSpPr>
              <p:nvPr/>
            </p:nvSpPr>
            <p:spPr bwMode="gray">
              <a:xfrm>
                <a:off x="10007776" y="4936066"/>
                <a:ext cx="253611" cy="322387"/>
              </a:xfrm>
              <a:custGeom>
                <a:avLst/>
                <a:gdLst>
                  <a:gd name="T0" fmla="*/ 26 w 27"/>
                  <a:gd name="T1" fmla="*/ 22 h 35"/>
                  <a:gd name="T2" fmla="*/ 24 w 27"/>
                  <a:gd name="T3" fmla="*/ 29 h 35"/>
                  <a:gd name="T4" fmla="*/ 15 w 27"/>
                  <a:gd name="T5" fmla="*/ 33 h 35"/>
                  <a:gd name="T6" fmla="*/ 9 w 27"/>
                  <a:gd name="T7" fmla="*/ 31 h 35"/>
                  <a:gd name="T8" fmla="*/ 1 w 27"/>
                  <a:gd name="T9" fmla="*/ 9 h 35"/>
                  <a:gd name="T10" fmla="*/ 4 w 27"/>
                  <a:gd name="T11" fmla="*/ 1 h 35"/>
                  <a:gd name="T12" fmla="*/ 5 w 27"/>
                  <a:gd name="T13" fmla="*/ 1 h 35"/>
                  <a:gd name="T14" fmla="*/ 12 w 27"/>
                  <a:gd name="T15" fmla="*/ 3 h 35"/>
                  <a:gd name="T16" fmla="*/ 26 w 27"/>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6" y="22"/>
                    </a:moveTo>
                    <a:cubicBezTo>
                      <a:pt x="27" y="25"/>
                      <a:pt x="27" y="27"/>
                      <a:pt x="24" y="29"/>
                    </a:cubicBezTo>
                    <a:cubicBezTo>
                      <a:pt x="15" y="33"/>
                      <a:pt x="15" y="33"/>
                      <a:pt x="15" y="33"/>
                    </a:cubicBezTo>
                    <a:cubicBezTo>
                      <a:pt x="12" y="35"/>
                      <a:pt x="10" y="34"/>
                      <a:pt x="9" y="31"/>
                    </a:cubicBezTo>
                    <a:cubicBezTo>
                      <a:pt x="1" y="9"/>
                      <a:pt x="1" y="9"/>
                      <a:pt x="1" y="9"/>
                    </a:cubicBezTo>
                    <a:cubicBezTo>
                      <a:pt x="0" y="6"/>
                      <a:pt x="2" y="3"/>
                      <a:pt x="4" y="1"/>
                    </a:cubicBezTo>
                    <a:cubicBezTo>
                      <a:pt x="5" y="1"/>
                      <a:pt x="5" y="1"/>
                      <a:pt x="5" y="1"/>
                    </a:cubicBezTo>
                    <a:cubicBezTo>
                      <a:pt x="7" y="0"/>
                      <a:pt x="11" y="1"/>
                      <a:pt x="12" y="3"/>
                    </a:cubicBezTo>
                    <a:lnTo>
                      <a:pt x="2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Freeform 366"/>
              <p:cNvSpPr>
                <a:spLocks/>
              </p:cNvSpPr>
              <p:nvPr/>
            </p:nvSpPr>
            <p:spPr bwMode="gray">
              <a:xfrm>
                <a:off x="10416132" y="5787166"/>
                <a:ext cx="262208" cy="322387"/>
              </a:xfrm>
              <a:custGeom>
                <a:avLst/>
                <a:gdLst>
                  <a:gd name="T0" fmla="*/ 2 w 28"/>
                  <a:gd name="T1" fmla="*/ 13 h 35"/>
                  <a:gd name="T2" fmla="*/ 4 w 28"/>
                  <a:gd name="T3" fmla="*/ 6 h 35"/>
                  <a:gd name="T4" fmla="*/ 13 w 28"/>
                  <a:gd name="T5" fmla="*/ 2 h 35"/>
                  <a:gd name="T6" fmla="*/ 19 w 28"/>
                  <a:gd name="T7" fmla="*/ 4 h 35"/>
                  <a:gd name="T8" fmla="*/ 27 w 28"/>
                  <a:gd name="T9" fmla="*/ 26 h 35"/>
                  <a:gd name="T10" fmla="*/ 24 w 28"/>
                  <a:gd name="T11" fmla="*/ 34 h 35"/>
                  <a:gd name="T12" fmla="*/ 23 w 28"/>
                  <a:gd name="T13" fmla="*/ 34 h 35"/>
                  <a:gd name="T14" fmla="*/ 15 w 28"/>
                  <a:gd name="T15" fmla="*/ 32 h 35"/>
                  <a:gd name="T16" fmla="*/ 2 w 28"/>
                  <a:gd name="T17"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2" y="13"/>
                    </a:moveTo>
                    <a:cubicBezTo>
                      <a:pt x="0" y="11"/>
                      <a:pt x="1" y="8"/>
                      <a:pt x="4" y="6"/>
                    </a:cubicBezTo>
                    <a:cubicBezTo>
                      <a:pt x="13" y="2"/>
                      <a:pt x="13" y="2"/>
                      <a:pt x="13" y="2"/>
                    </a:cubicBezTo>
                    <a:cubicBezTo>
                      <a:pt x="15" y="0"/>
                      <a:pt x="18" y="2"/>
                      <a:pt x="19" y="4"/>
                    </a:cubicBezTo>
                    <a:cubicBezTo>
                      <a:pt x="27" y="26"/>
                      <a:pt x="27" y="26"/>
                      <a:pt x="27" y="26"/>
                    </a:cubicBezTo>
                    <a:cubicBezTo>
                      <a:pt x="28" y="29"/>
                      <a:pt x="26" y="32"/>
                      <a:pt x="24" y="34"/>
                    </a:cubicBezTo>
                    <a:cubicBezTo>
                      <a:pt x="23" y="34"/>
                      <a:pt x="23" y="34"/>
                      <a:pt x="23" y="34"/>
                    </a:cubicBezTo>
                    <a:cubicBezTo>
                      <a:pt x="20" y="35"/>
                      <a:pt x="17" y="35"/>
                      <a:pt x="15" y="32"/>
                    </a:cubicBez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Freeform 367"/>
              <p:cNvSpPr>
                <a:spLocks/>
              </p:cNvSpPr>
              <p:nvPr/>
            </p:nvSpPr>
            <p:spPr bwMode="gray">
              <a:xfrm>
                <a:off x="9749867" y="5602331"/>
                <a:ext cx="322387" cy="249311"/>
              </a:xfrm>
              <a:custGeom>
                <a:avLst/>
                <a:gdLst>
                  <a:gd name="T0" fmla="*/ 23 w 35"/>
                  <a:gd name="T1" fmla="*/ 2 h 27"/>
                  <a:gd name="T2" fmla="*/ 29 w 35"/>
                  <a:gd name="T3" fmla="*/ 3 h 27"/>
                  <a:gd name="T4" fmla="*/ 34 w 35"/>
                  <a:gd name="T5" fmla="*/ 13 h 27"/>
                  <a:gd name="T6" fmla="*/ 31 w 35"/>
                  <a:gd name="T7" fmla="*/ 19 h 27"/>
                  <a:gd name="T8" fmla="*/ 9 w 35"/>
                  <a:gd name="T9" fmla="*/ 26 h 27"/>
                  <a:gd name="T10" fmla="*/ 2 w 35"/>
                  <a:gd name="T11" fmla="*/ 23 h 27"/>
                  <a:gd name="T12" fmla="*/ 1 w 35"/>
                  <a:gd name="T13" fmla="*/ 23 h 27"/>
                  <a:gd name="T14" fmla="*/ 3 w 35"/>
                  <a:gd name="T15" fmla="*/ 15 h 27"/>
                  <a:gd name="T16" fmla="*/ 23 w 3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23" y="2"/>
                    </a:moveTo>
                    <a:cubicBezTo>
                      <a:pt x="25" y="0"/>
                      <a:pt x="28" y="1"/>
                      <a:pt x="29" y="3"/>
                    </a:cubicBezTo>
                    <a:cubicBezTo>
                      <a:pt x="34" y="13"/>
                      <a:pt x="34" y="13"/>
                      <a:pt x="34" y="13"/>
                    </a:cubicBezTo>
                    <a:cubicBezTo>
                      <a:pt x="35" y="15"/>
                      <a:pt x="34" y="18"/>
                      <a:pt x="31" y="19"/>
                    </a:cubicBezTo>
                    <a:cubicBezTo>
                      <a:pt x="9" y="26"/>
                      <a:pt x="9" y="26"/>
                      <a:pt x="9" y="26"/>
                    </a:cubicBezTo>
                    <a:cubicBezTo>
                      <a:pt x="6" y="27"/>
                      <a:pt x="3" y="26"/>
                      <a:pt x="2" y="23"/>
                    </a:cubicBezTo>
                    <a:cubicBezTo>
                      <a:pt x="1" y="23"/>
                      <a:pt x="1" y="23"/>
                      <a:pt x="1" y="23"/>
                    </a:cubicBezTo>
                    <a:cubicBezTo>
                      <a:pt x="0" y="20"/>
                      <a:pt x="1" y="17"/>
                      <a:pt x="3" y="15"/>
                    </a:cubicBez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Freeform 368"/>
              <p:cNvSpPr>
                <a:spLocks/>
              </p:cNvSpPr>
              <p:nvPr/>
            </p:nvSpPr>
            <p:spPr bwMode="gray">
              <a:xfrm>
                <a:off x="10609565" y="5193974"/>
                <a:ext cx="326684" cy="249311"/>
              </a:xfrm>
              <a:custGeom>
                <a:avLst/>
                <a:gdLst>
                  <a:gd name="T0" fmla="*/ 12 w 35"/>
                  <a:gd name="T1" fmla="*/ 26 h 27"/>
                  <a:gd name="T2" fmla="*/ 6 w 35"/>
                  <a:gd name="T3" fmla="*/ 24 h 27"/>
                  <a:gd name="T4" fmla="*/ 1 w 35"/>
                  <a:gd name="T5" fmla="*/ 15 h 27"/>
                  <a:gd name="T6" fmla="*/ 4 w 35"/>
                  <a:gd name="T7" fmla="*/ 8 h 27"/>
                  <a:gd name="T8" fmla="*/ 26 w 35"/>
                  <a:gd name="T9" fmla="*/ 1 h 27"/>
                  <a:gd name="T10" fmla="*/ 33 w 35"/>
                  <a:gd name="T11" fmla="*/ 4 h 27"/>
                  <a:gd name="T12" fmla="*/ 33 w 35"/>
                  <a:gd name="T13" fmla="*/ 5 h 27"/>
                  <a:gd name="T14" fmla="*/ 32 w 35"/>
                  <a:gd name="T15" fmla="*/ 12 h 27"/>
                  <a:gd name="T16" fmla="*/ 12 w 35"/>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12" y="26"/>
                    </a:moveTo>
                    <a:cubicBezTo>
                      <a:pt x="10" y="27"/>
                      <a:pt x="7" y="26"/>
                      <a:pt x="6" y="24"/>
                    </a:cubicBezTo>
                    <a:cubicBezTo>
                      <a:pt x="1" y="15"/>
                      <a:pt x="1" y="15"/>
                      <a:pt x="1" y="15"/>
                    </a:cubicBezTo>
                    <a:cubicBezTo>
                      <a:pt x="0" y="12"/>
                      <a:pt x="1" y="9"/>
                      <a:pt x="4" y="8"/>
                    </a:cubicBezTo>
                    <a:cubicBezTo>
                      <a:pt x="26" y="1"/>
                      <a:pt x="26" y="1"/>
                      <a:pt x="26" y="1"/>
                    </a:cubicBezTo>
                    <a:cubicBezTo>
                      <a:pt x="28" y="0"/>
                      <a:pt x="32" y="1"/>
                      <a:pt x="33" y="4"/>
                    </a:cubicBezTo>
                    <a:cubicBezTo>
                      <a:pt x="33" y="5"/>
                      <a:pt x="33" y="5"/>
                      <a:pt x="33" y="5"/>
                    </a:cubicBezTo>
                    <a:cubicBezTo>
                      <a:pt x="35" y="7"/>
                      <a:pt x="34" y="11"/>
                      <a:pt x="32" y="12"/>
                    </a:cubicBezTo>
                    <a:lnTo>
                      <a:pt x="1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Freeform 369"/>
              <p:cNvSpPr>
                <a:spLocks/>
              </p:cNvSpPr>
              <p:nvPr/>
            </p:nvSpPr>
            <p:spPr bwMode="gray">
              <a:xfrm>
                <a:off x="9719779" y="5279944"/>
                <a:ext cx="326684" cy="219224"/>
              </a:xfrm>
              <a:custGeom>
                <a:avLst/>
                <a:gdLst>
                  <a:gd name="T0" fmla="*/ 31 w 35"/>
                  <a:gd name="T1" fmla="*/ 4 h 24"/>
                  <a:gd name="T2" fmla="*/ 34 w 35"/>
                  <a:gd name="T3" fmla="*/ 10 h 24"/>
                  <a:gd name="T4" fmla="*/ 31 w 35"/>
                  <a:gd name="T5" fmla="*/ 20 h 24"/>
                  <a:gd name="T6" fmla="*/ 25 w 35"/>
                  <a:gd name="T7" fmla="*/ 23 h 24"/>
                  <a:gd name="T8" fmla="*/ 3 w 35"/>
                  <a:gd name="T9" fmla="*/ 12 h 24"/>
                  <a:gd name="T10" fmla="*/ 0 w 35"/>
                  <a:gd name="T11" fmla="*/ 5 h 24"/>
                  <a:gd name="T12" fmla="*/ 1 w 35"/>
                  <a:gd name="T13" fmla="*/ 4 h 24"/>
                  <a:gd name="T14" fmla="*/ 7 w 35"/>
                  <a:gd name="T15" fmla="*/ 0 h 24"/>
                  <a:gd name="T16" fmla="*/ 31 w 35"/>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31" y="4"/>
                    </a:moveTo>
                    <a:cubicBezTo>
                      <a:pt x="33" y="5"/>
                      <a:pt x="35" y="8"/>
                      <a:pt x="34" y="10"/>
                    </a:cubicBezTo>
                    <a:cubicBezTo>
                      <a:pt x="31" y="20"/>
                      <a:pt x="31" y="20"/>
                      <a:pt x="31" y="20"/>
                    </a:cubicBezTo>
                    <a:cubicBezTo>
                      <a:pt x="30" y="23"/>
                      <a:pt x="27" y="24"/>
                      <a:pt x="25" y="23"/>
                    </a:cubicBezTo>
                    <a:cubicBezTo>
                      <a:pt x="3" y="12"/>
                      <a:pt x="3" y="12"/>
                      <a:pt x="3" y="12"/>
                    </a:cubicBezTo>
                    <a:cubicBezTo>
                      <a:pt x="1" y="11"/>
                      <a:pt x="0" y="8"/>
                      <a:pt x="0" y="5"/>
                    </a:cubicBezTo>
                    <a:cubicBezTo>
                      <a:pt x="1" y="4"/>
                      <a:pt x="1" y="4"/>
                      <a:pt x="1" y="4"/>
                    </a:cubicBezTo>
                    <a:cubicBezTo>
                      <a:pt x="2" y="2"/>
                      <a:pt x="5" y="0"/>
                      <a:pt x="7" y="0"/>
                    </a:cubicBezTo>
                    <a:lnTo>
                      <a:pt x="3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Freeform 370"/>
              <p:cNvSpPr>
                <a:spLocks/>
              </p:cNvSpPr>
              <p:nvPr/>
            </p:nvSpPr>
            <p:spPr bwMode="gray">
              <a:xfrm>
                <a:off x="10639653" y="5546449"/>
                <a:ext cx="322387" cy="219224"/>
              </a:xfrm>
              <a:custGeom>
                <a:avLst/>
                <a:gdLst>
                  <a:gd name="T0" fmla="*/ 4 w 35"/>
                  <a:gd name="T1" fmla="*/ 20 h 24"/>
                  <a:gd name="T2" fmla="*/ 1 w 35"/>
                  <a:gd name="T3" fmla="*/ 14 h 24"/>
                  <a:gd name="T4" fmla="*/ 4 w 35"/>
                  <a:gd name="T5" fmla="*/ 4 h 24"/>
                  <a:gd name="T6" fmla="*/ 10 w 35"/>
                  <a:gd name="T7" fmla="*/ 1 h 24"/>
                  <a:gd name="T8" fmla="*/ 31 w 35"/>
                  <a:gd name="T9" fmla="*/ 12 h 24"/>
                  <a:gd name="T10" fmla="*/ 34 w 35"/>
                  <a:gd name="T11" fmla="*/ 19 h 24"/>
                  <a:gd name="T12" fmla="*/ 34 w 35"/>
                  <a:gd name="T13" fmla="*/ 20 h 24"/>
                  <a:gd name="T14" fmla="*/ 27 w 35"/>
                  <a:gd name="T15" fmla="*/ 24 h 24"/>
                  <a:gd name="T16" fmla="*/ 4 w 35"/>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4" y="20"/>
                    </a:moveTo>
                    <a:cubicBezTo>
                      <a:pt x="1" y="19"/>
                      <a:pt x="0" y="17"/>
                      <a:pt x="1" y="14"/>
                    </a:cubicBezTo>
                    <a:cubicBezTo>
                      <a:pt x="4" y="4"/>
                      <a:pt x="4" y="4"/>
                      <a:pt x="4" y="4"/>
                    </a:cubicBezTo>
                    <a:cubicBezTo>
                      <a:pt x="5" y="1"/>
                      <a:pt x="8" y="0"/>
                      <a:pt x="10" y="1"/>
                    </a:cubicBezTo>
                    <a:cubicBezTo>
                      <a:pt x="31" y="12"/>
                      <a:pt x="31" y="12"/>
                      <a:pt x="31" y="12"/>
                    </a:cubicBezTo>
                    <a:cubicBezTo>
                      <a:pt x="34" y="13"/>
                      <a:pt x="35" y="16"/>
                      <a:pt x="34" y="19"/>
                    </a:cubicBezTo>
                    <a:cubicBezTo>
                      <a:pt x="34" y="20"/>
                      <a:pt x="34" y="20"/>
                      <a:pt x="34" y="20"/>
                    </a:cubicBezTo>
                    <a:cubicBezTo>
                      <a:pt x="33" y="23"/>
                      <a:pt x="30" y="24"/>
                      <a:pt x="27" y="24"/>
                    </a:cubicBezTo>
                    <a:lnTo>
                      <a:pt x="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Freeform 371"/>
              <p:cNvSpPr>
                <a:spLocks/>
              </p:cNvSpPr>
              <p:nvPr/>
            </p:nvSpPr>
            <p:spPr bwMode="gray">
              <a:xfrm>
                <a:off x="10093745" y="5821554"/>
                <a:ext cx="219224" cy="326684"/>
              </a:xfrm>
              <a:custGeom>
                <a:avLst/>
                <a:gdLst>
                  <a:gd name="T0" fmla="*/ 5 w 24"/>
                  <a:gd name="T1" fmla="*/ 4 h 35"/>
                  <a:gd name="T2" fmla="*/ 11 w 24"/>
                  <a:gd name="T3" fmla="*/ 0 h 35"/>
                  <a:gd name="T4" fmla="*/ 20 w 24"/>
                  <a:gd name="T5" fmla="*/ 4 h 35"/>
                  <a:gd name="T6" fmla="*/ 23 w 24"/>
                  <a:gd name="T7" fmla="*/ 10 h 35"/>
                  <a:gd name="T8" fmla="*/ 13 w 24"/>
                  <a:gd name="T9" fmla="*/ 31 h 35"/>
                  <a:gd name="T10" fmla="*/ 5 w 24"/>
                  <a:gd name="T11" fmla="*/ 34 h 35"/>
                  <a:gd name="T12" fmla="*/ 5 w 24"/>
                  <a:gd name="T13" fmla="*/ 34 h 35"/>
                  <a:gd name="T14" fmla="*/ 1 w 24"/>
                  <a:gd name="T15" fmla="*/ 27 h 35"/>
                  <a:gd name="T16" fmla="*/ 5 w 24"/>
                  <a:gd name="T17"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5">
                    <a:moveTo>
                      <a:pt x="5" y="4"/>
                    </a:moveTo>
                    <a:cubicBezTo>
                      <a:pt x="5" y="1"/>
                      <a:pt x="8" y="0"/>
                      <a:pt x="11" y="0"/>
                    </a:cubicBezTo>
                    <a:cubicBezTo>
                      <a:pt x="20" y="4"/>
                      <a:pt x="20" y="4"/>
                      <a:pt x="20" y="4"/>
                    </a:cubicBezTo>
                    <a:cubicBezTo>
                      <a:pt x="23" y="5"/>
                      <a:pt x="24" y="7"/>
                      <a:pt x="23" y="10"/>
                    </a:cubicBezTo>
                    <a:cubicBezTo>
                      <a:pt x="13" y="31"/>
                      <a:pt x="13" y="31"/>
                      <a:pt x="13" y="31"/>
                    </a:cubicBezTo>
                    <a:cubicBezTo>
                      <a:pt x="11" y="34"/>
                      <a:pt x="8" y="35"/>
                      <a:pt x="5" y="34"/>
                    </a:cubicBezTo>
                    <a:cubicBezTo>
                      <a:pt x="5" y="34"/>
                      <a:pt x="5" y="34"/>
                      <a:pt x="5" y="34"/>
                    </a:cubicBezTo>
                    <a:cubicBezTo>
                      <a:pt x="2" y="33"/>
                      <a:pt x="0" y="30"/>
                      <a:pt x="1" y="27"/>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Freeform 372"/>
              <p:cNvSpPr>
                <a:spLocks/>
              </p:cNvSpPr>
              <p:nvPr/>
            </p:nvSpPr>
            <p:spPr bwMode="gray">
              <a:xfrm>
                <a:off x="10360251" y="4901678"/>
                <a:ext cx="232118" cy="330984"/>
              </a:xfrm>
              <a:custGeom>
                <a:avLst/>
                <a:gdLst>
                  <a:gd name="T0" fmla="*/ 20 w 25"/>
                  <a:gd name="T1" fmla="*/ 31 h 36"/>
                  <a:gd name="T2" fmla="*/ 14 w 25"/>
                  <a:gd name="T3" fmla="*/ 35 h 36"/>
                  <a:gd name="T4" fmla="*/ 4 w 25"/>
                  <a:gd name="T5" fmla="*/ 31 h 36"/>
                  <a:gd name="T6" fmla="*/ 2 w 25"/>
                  <a:gd name="T7" fmla="*/ 25 h 36"/>
                  <a:gd name="T8" fmla="*/ 12 w 25"/>
                  <a:gd name="T9" fmla="*/ 4 h 36"/>
                  <a:gd name="T10" fmla="*/ 19 w 25"/>
                  <a:gd name="T11" fmla="*/ 1 h 36"/>
                  <a:gd name="T12" fmla="*/ 20 w 25"/>
                  <a:gd name="T13" fmla="*/ 1 h 36"/>
                  <a:gd name="T14" fmla="*/ 24 w 25"/>
                  <a:gd name="T15" fmla="*/ 8 h 36"/>
                  <a:gd name="T16" fmla="*/ 20 w 25"/>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6">
                    <a:moveTo>
                      <a:pt x="20" y="31"/>
                    </a:moveTo>
                    <a:cubicBezTo>
                      <a:pt x="20" y="34"/>
                      <a:pt x="17" y="36"/>
                      <a:pt x="14" y="35"/>
                    </a:cubicBezTo>
                    <a:cubicBezTo>
                      <a:pt x="4" y="31"/>
                      <a:pt x="4" y="31"/>
                      <a:pt x="4" y="31"/>
                    </a:cubicBezTo>
                    <a:cubicBezTo>
                      <a:pt x="2" y="31"/>
                      <a:pt x="0" y="28"/>
                      <a:pt x="2" y="25"/>
                    </a:cubicBezTo>
                    <a:cubicBezTo>
                      <a:pt x="12" y="4"/>
                      <a:pt x="12" y="4"/>
                      <a:pt x="12" y="4"/>
                    </a:cubicBezTo>
                    <a:cubicBezTo>
                      <a:pt x="13" y="2"/>
                      <a:pt x="17" y="0"/>
                      <a:pt x="19" y="1"/>
                    </a:cubicBezTo>
                    <a:cubicBezTo>
                      <a:pt x="20" y="1"/>
                      <a:pt x="20" y="1"/>
                      <a:pt x="20" y="1"/>
                    </a:cubicBezTo>
                    <a:cubicBezTo>
                      <a:pt x="23" y="2"/>
                      <a:pt x="25" y="5"/>
                      <a:pt x="24" y="8"/>
                    </a:cubicBezTo>
                    <a:lnTo>
                      <a:pt x="2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282" name="Freeform 435"/>
            <p:cNvSpPr>
              <a:spLocks/>
            </p:cNvSpPr>
            <p:nvPr userDrawn="1"/>
          </p:nvSpPr>
          <p:spPr bwMode="blackWhite">
            <a:xfrm>
              <a:off x="9177699" y="3671352"/>
              <a:ext cx="2570460" cy="1037672"/>
            </a:xfrm>
            <a:custGeom>
              <a:avLst/>
              <a:gdLst>
                <a:gd name="T0" fmla="*/ 359 w 402"/>
                <a:gd name="T1" fmla="*/ 77 h 163"/>
                <a:gd name="T2" fmla="*/ 352 w 402"/>
                <a:gd name="T3" fmla="*/ 77 h 163"/>
                <a:gd name="T4" fmla="*/ 271 w 402"/>
                <a:gd name="T5" fmla="*/ 0 h 163"/>
                <a:gd name="T6" fmla="*/ 192 w 402"/>
                <a:gd name="T7" fmla="*/ 60 h 163"/>
                <a:gd name="T8" fmla="*/ 149 w 402"/>
                <a:gd name="T9" fmla="*/ 42 h 163"/>
                <a:gd name="T10" fmla="*/ 89 w 402"/>
                <a:gd name="T11" fmla="*/ 97 h 163"/>
                <a:gd name="T12" fmla="*/ 61 w 402"/>
                <a:gd name="T13" fmla="*/ 110 h 163"/>
                <a:gd name="T14" fmla="*/ 34 w 402"/>
                <a:gd name="T15" fmla="*/ 96 h 163"/>
                <a:gd name="T16" fmla="*/ 0 w 402"/>
                <a:gd name="T17" fmla="*/ 129 h 163"/>
                <a:gd name="T18" fmla="*/ 34 w 402"/>
                <a:gd name="T19" fmla="*/ 163 h 163"/>
                <a:gd name="T20" fmla="*/ 43 w 402"/>
                <a:gd name="T21" fmla="*/ 163 h 163"/>
                <a:gd name="T22" fmla="*/ 153 w 402"/>
                <a:gd name="T23" fmla="*/ 163 h 163"/>
                <a:gd name="T24" fmla="*/ 214 w 402"/>
                <a:gd name="T25" fmla="*/ 163 h 163"/>
                <a:gd name="T26" fmla="*/ 362 w 402"/>
                <a:gd name="T27" fmla="*/ 163 h 163"/>
                <a:gd name="T28" fmla="*/ 362 w 402"/>
                <a:gd name="T29" fmla="*/ 163 h 163"/>
                <a:gd name="T30" fmla="*/ 402 w 402"/>
                <a:gd name="T31" fmla="*/ 120 h 163"/>
                <a:gd name="T32" fmla="*/ 359 w 402"/>
                <a:gd name="T33"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163">
                  <a:moveTo>
                    <a:pt x="359" y="77"/>
                  </a:moveTo>
                  <a:cubicBezTo>
                    <a:pt x="357" y="77"/>
                    <a:pt x="355" y="77"/>
                    <a:pt x="352" y="77"/>
                  </a:cubicBezTo>
                  <a:cubicBezTo>
                    <a:pt x="350" y="34"/>
                    <a:pt x="315" y="0"/>
                    <a:pt x="271" y="0"/>
                  </a:cubicBezTo>
                  <a:cubicBezTo>
                    <a:pt x="233" y="0"/>
                    <a:pt x="202" y="26"/>
                    <a:pt x="192" y="60"/>
                  </a:cubicBezTo>
                  <a:cubicBezTo>
                    <a:pt x="181" y="49"/>
                    <a:pt x="166" y="42"/>
                    <a:pt x="149" y="42"/>
                  </a:cubicBezTo>
                  <a:cubicBezTo>
                    <a:pt x="118" y="42"/>
                    <a:pt x="92" y="66"/>
                    <a:pt x="89" y="97"/>
                  </a:cubicBezTo>
                  <a:cubicBezTo>
                    <a:pt x="79" y="98"/>
                    <a:pt x="69" y="103"/>
                    <a:pt x="61" y="110"/>
                  </a:cubicBezTo>
                  <a:cubicBezTo>
                    <a:pt x="55" y="101"/>
                    <a:pt x="45" y="96"/>
                    <a:pt x="34" y="96"/>
                  </a:cubicBezTo>
                  <a:cubicBezTo>
                    <a:pt x="15" y="96"/>
                    <a:pt x="0" y="111"/>
                    <a:pt x="0" y="129"/>
                  </a:cubicBezTo>
                  <a:cubicBezTo>
                    <a:pt x="0" y="148"/>
                    <a:pt x="15" y="163"/>
                    <a:pt x="34" y="163"/>
                  </a:cubicBezTo>
                  <a:cubicBezTo>
                    <a:pt x="43" y="163"/>
                    <a:pt x="43" y="163"/>
                    <a:pt x="43" y="163"/>
                  </a:cubicBezTo>
                  <a:cubicBezTo>
                    <a:pt x="153" y="163"/>
                    <a:pt x="153" y="163"/>
                    <a:pt x="153" y="163"/>
                  </a:cubicBezTo>
                  <a:cubicBezTo>
                    <a:pt x="214" y="163"/>
                    <a:pt x="214" y="163"/>
                    <a:pt x="214" y="163"/>
                  </a:cubicBezTo>
                  <a:cubicBezTo>
                    <a:pt x="362" y="163"/>
                    <a:pt x="362" y="163"/>
                    <a:pt x="362" y="163"/>
                  </a:cubicBezTo>
                  <a:cubicBezTo>
                    <a:pt x="362" y="163"/>
                    <a:pt x="362" y="163"/>
                    <a:pt x="362" y="163"/>
                  </a:cubicBezTo>
                  <a:cubicBezTo>
                    <a:pt x="384" y="161"/>
                    <a:pt x="402" y="143"/>
                    <a:pt x="402" y="120"/>
                  </a:cubicBezTo>
                  <a:cubicBezTo>
                    <a:pt x="402" y="96"/>
                    <a:pt x="383" y="77"/>
                    <a:pt x="35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0486857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32827009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23101087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716372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05642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608718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5824865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3553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74543431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69611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0441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7"/>
            <a:ext cx="11655840" cy="806897"/>
          </a:xfrm>
        </p:spPr>
        <p:txBody>
          <a:bodyPr/>
          <a:lstStyle>
            <a:lvl1pPr marL="0" algn="l" defTabSz="896218"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15020888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913159"/>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650053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453383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928990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7803" b="7803"/>
          <a:stretch/>
        </p:blipFill>
        <p:spPr>
          <a:xfrm>
            <a:off x="-1" y="0"/>
            <a:ext cx="12190271" cy="6858000"/>
          </a:xfrm>
          <a:prstGeom prst="rect">
            <a:avLst/>
          </a:prstGeom>
        </p:spPr>
      </p:pic>
      <p:sp>
        <p:nvSpPr>
          <p:cNvPr id="8" name="Rectangle 7"/>
          <p:cNvSpPr/>
          <p:nvPr userDrawn="1"/>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vert="horz" wrap="square" lIns="146304" tIns="91440" rIns="146304" bIns="91440" rtlCol="0" anchor="t" anchorCtr="0">
            <a:noAutofit/>
          </a:bodyPr>
          <a:lstStyle>
            <a:lvl1pPr>
              <a:defRPr lang="en-US" spc="-98"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89172">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61707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6996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a:srcRect l="43746" t="7803" b="7803"/>
          <a:stretch/>
        </p:blipFill>
        <p:spPr>
          <a:xfrm>
            <a:off x="5332731" y="0"/>
            <a:ext cx="6857539" cy="6858000"/>
          </a:xfrm>
          <a:prstGeom prst="rect">
            <a:avLst/>
          </a:prstGeom>
        </p:spPr>
      </p:pic>
    </p:spTree>
    <p:extLst>
      <p:ext uri="{BB962C8B-B14F-4D97-AF65-F5344CB8AC3E}">
        <p14:creationId xmlns:p14="http://schemas.microsoft.com/office/powerpoint/2010/main" val="11985501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943415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936602"/>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12729275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109363972"/>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21160373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871433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083542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4204135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79956214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021611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18890986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57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70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64952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246003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3865140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567521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23140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pic>
        <p:nvPicPr>
          <p:cNvPr id="3" name="Picture 2">
            <a:extLst>
              <a:ext uri="{FF2B5EF4-FFF2-40B4-BE49-F238E27FC236}">
                <a16:creationId xmlns:a16="http://schemas.microsoft.com/office/drawing/2014/main" id="{A0211BB1-7ADA-4389-8F0B-B036E36A0994}"/>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5515746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67383-3E2B-461C-BA77-803E3CCD5E33}"/>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2161553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pic>
        <p:nvPicPr>
          <p:cNvPr id="3" name="Picture 2">
            <a:extLst>
              <a:ext uri="{FF2B5EF4-FFF2-40B4-BE49-F238E27FC236}">
                <a16:creationId xmlns:a16="http://schemas.microsoft.com/office/drawing/2014/main" id="{A0211BB1-7ADA-4389-8F0B-B036E36A0994}"/>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820539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US" sz="1765"/>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2196996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DB057B02-1D59-415B-AB6B-FEF510322D64}"/>
              </a:ext>
            </a:extLst>
          </p:cNvPr>
          <p:cNvSpPr txBox="1"/>
          <p:nvPr userDrawn="1"/>
        </p:nvSpPr>
        <p:spPr>
          <a:xfrm>
            <a:off x="0" y="6509338"/>
            <a:ext cx="12192000" cy="447815"/>
          </a:xfrm>
          <a:prstGeom prst="rect">
            <a:avLst/>
          </a:prstGeom>
          <a:noFill/>
        </p:spPr>
        <p:txBody>
          <a:bodyPr wrap="square" lIns="182880" tIns="146304" rIns="182880" bIns="146304" rtlCol="0">
            <a:spAutoFit/>
          </a:bodyPr>
          <a:lstStyle/>
          <a:p>
            <a:pPr algn="ctr">
              <a:lnSpc>
                <a:spcPct val="90000"/>
              </a:lnSpc>
              <a:spcAft>
                <a:spcPts val="600"/>
              </a:spcAft>
            </a:pPr>
            <a:r>
              <a:rPr lang="en-US" sz="110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123466678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2"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274" name="Group 273"/>
          <p:cNvGrpSpPr/>
          <p:nvPr userDrawn="1"/>
        </p:nvGrpSpPr>
        <p:grpSpPr>
          <a:xfrm>
            <a:off x="6322572" y="3618014"/>
            <a:ext cx="5421215" cy="2769919"/>
            <a:chOff x="6218237" y="3671352"/>
            <a:chExt cx="5529922" cy="2825061"/>
          </a:xfrm>
        </p:grpSpPr>
        <p:sp>
          <p:nvSpPr>
            <p:cNvPr id="275" name="Freeform 345"/>
            <p:cNvSpPr>
              <a:spLocks noEditPoints="1"/>
            </p:cNvSpPr>
            <p:nvPr/>
          </p:nvSpPr>
          <p:spPr bwMode="gray">
            <a:xfrm>
              <a:off x="7047753" y="5602154"/>
              <a:ext cx="809283" cy="809283"/>
            </a:xfrm>
            <a:custGeom>
              <a:avLst/>
              <a:gdLst>
                <a:gd name="T0" fmla="*/ 20 w 93"/>
                <a:gd name="T1" fmla="*/ 23 h 93"/>
                <a:gd name="T2" fmla="*/ 20 w 93"/>
                <a:gd name="T3" fmla="*/ 29 h 93"/>
                <a:gd name="T4" fmla="*/ 13 w 93"/>
                <a:gd name="T5" fmla="*/ 35 h 93"/>
                <a:gd name="T6" fmla="*/ 1 w 93"/>
                <a:gd name="T7" fmla="*/ 37 h 93"/>
                <a:gd name="T8" fmla="*/ 3 w 93"/>
                <a:gd name="T9" fmla="*/ 47 h 93"/>
                <a:gd name="T10" fmla="*/ 15 w 93"/>
                <a:gd name="T11" fmla="*/ 53 h 93"/>
                <a:gd name="T12" fmla="*/ 15 w 93"/>
                <a:gd name="T13" fmla="*/ 63 h 93"/>
                <a:gd name="T14" fmla="*/ 8 w 93"/>
                <a:gd name="T15" fmla="*/ 72 h 93"/>
                <a:gd name="T16" fmla="*/ 16 w 93"/>
                <a:gd name="T17" fmla="*/ 78 h 93"/>
                <a:gd name="T18" fmla="*/ 29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3 w 93"/>
                <a:gd name="T31" fmla="*/ 79 h 93"/>
                <a:gd name="T32" fmla="*/ 72 w 93"/>
                <a:gd name="T33" fmla="*/ 85 h 93"/>
                <a:gd name="T34" fmla="*/ 78 w 93"/>
                <a:gd name="T35" fmla="*/ 77 h 93"/>
                <a:gd name="T36" fmla="*/ 74 w 93"/>
                <a:gd name="T37" fmla="*/ 65 h 93"/>
                <a:gd name="T38" fmla="*/ 76 w 93"/>
                <a:gd name="T39" fmla="*/ 61 h 93"/>
                <a:gd name="T40" fmla="*/ 81 w 93"/>
                <a:gd name="T41" fmla="*/ 58 h 93"/>
                <a:gd name="T42" fmla="*/ 92 w 93"/>
                <a:gd name="T43" fmla="*/ 56 h 93"/>
                <a:gd name="T44" fmla="*/ 91 w 93"/>
                <a:gd name="T45" fmla="*/ 46 h 93"/>
                <a:gd name="T46" fmla="*/ 79 w 93"/>
                <a:gd name="T47" fmla="*/ 40 h 93"/>
                <a:gd name="T48" fmla="*/ 77 w 93"/>
                <a:gd name="T49" fmla="*/ 36 h 93"/>
                <a:gd name="T50" fmla="*/ 79 w 93"/>
                <a:gd name="T51" fmla="*/ 31 h 93"/>
                <a:gd name="T52" fmla="*/ 85 w 93"/>
                <a:gd name="T53" fmla="*/ 21 h 93"/>
                <a:gd name="T54" fmla="*/ 77 w 93"/>
                <a:gd name="T55" fmla="*/ 15 h 93"/>
                <a:gd name="T56" fmla="*/ 65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1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20" y="23"/>
                    <a:pt x="20" y="23"/>
                    <a:pt x="20" y="23"/>
                  </a:cubicBezTo>
                  <a:cubicBezTo>
                    <a:pt x="21" y="26"/>
                    <a:pt x="21" y="27"/>
                    <a:pt x="20" y="29"/>
                  </a:cubicBezTo>
                  <a:cubicBezTo>
                    <a:pt x="20" y="29"/>
                    <a:pt x="20" y="29"/>
                    <a:pt x="20" y="29"/>
                  </a:cubicBezTo>
                  <a:cubicBezTo>
                    <a:pt x="19" y="30"/>
                    <a:pt x="18" y="31"/>
                    <a:pt x="18" y="32"/>
                  </a:cubicBezTo>
                  <a:cubicBezTo>
                    <a:pt x="17" y="34"/>
                    <a:pt x="16" y="35"/>
                    <a:pt x="13" y="35"/>
                  </a:cubicBezTo>
                  <a:cubicBezTo>
                    <a:pt x="4" y="35"/>
                    <a:pt x="4" y="35"/>
                    <a:pt x="4" y="35"/>
                  </a:cubicBezTo>
                  <a:cubicBezTo>
                    <a:pt x="3" y="35"/>
                    <a:pt x="2" y="36"/>
                    <a:pt x="1" y="37"/>
                  </a:cubicBezTo>
                  <a:cubicBezTo>
                    <a:pt x="1" y="44"/>
                    <a:pt x="1" y="44"/>
                    <a:pt x="1" y="44"/>
                  </a:cubicBezTo>
                  <a:cubicBezTo>
                    <a:pt x="0" y="45"/>
                    <a:pt x="1" y="47"/>
                    <a:pt x="3" y="47"/>
                  </a:cubicBezTo>
                  <a:cubicBezTo>
                    <a:pt x="11" y="49"/>
                    <a:pt x="11" y="49"/>
                    <a:pt x="11" y="49"/>
                  </a:cubicBezTo>
                  <a:cubicBezTo>
                    <a:pt x="14" y="50"/>
                    <a:pt x="15" y="51"/>
                    <a:pt x="15" y="53"/>
                  </a:cubicBezTo>
                  <a:cubicBezTo>
                    <a:pt x="15" y="54"/>
                    <a:pt x="16" y="56"/>
                    <a:pt x="16" y="58"/>
                  </a:cubicBezTo>
                  <a:cubicBezTo>
                    <a:pt x="17" y="59"/>
                    <a:pt x="16" y="61"/>
                    <a:pt x="15" y="63"/>
                  </a:cubicBezTo>
                  <a:cubicBezTo>
                    <a:pt x="9" y="68"/>
                    <a:pt x="9" y="68"/>
                    <a:pt x="9" y="68"/>
                  </a:cubicBezTo>
                  <a:cubicBezTo>
                    <a:pt x="7" y="69"/>
                    <a:pt x="7" y="71"/>
                    <a:pt x="8" y="72"/>
                  </a:cubicBezTo>
                  <a:cubicBezTo>
                    <a:pt x="12" y="78"/>
                    <a:pt x="12" y="78"/>
                    <a:pt x="12" y="78"/>
                  </a:cubicBezTo>
                  <a:cubicBezTo>
                    <a:pt x="13" y="78"/>
                    <a:pt x="15" y="79"/>
                    <a:pt x="16" y="78"/>
                  </a:cubicBezTo>
                  <a:cubicBezTo>
                    <a:pt x="23" y="74"/>
                    <a:pt x="23" y="74"/>
                    <a:pt x="23" y="74"/>
                  </a:cubicBezTo>
                  <a:cubicBezTo>
                    <a:pt x="26" y="72"/>
                    <a:pt x="27" y="73"/>
                    <a:pt x="29" y="74"/>
                  </a:cubicBezTo>
                  <a:cubicBezTo>
                    <a:pt x="30" y="74"/>
                    <a:pt x="31" y="75"/>
                    <a:pt x="33" y="76"/>
                  </a:cubicBezTo>
                  <a:cubicBezTo>
                    <a:pt x="34" y="76"/>
                    <a:pt x="35" y="78"/>
                    <a:pt x="35" y="81"/>
                  </a:cubicBezTo>
                  <a:cubicBezTo>
                    <a:pt x="35" y="89"/>
                    <a:pt x="35" y="89"/>
                    <a:pt x="35" y="89"/>
                  </a:cubicBezTo>
                  <a:cubicBezTo>
                    <a:pt x="35" y="91"/>
                    <a:pt x="36" y="92"/>
                    <a:pt x="37" y="92"/>
                  </a:cubicBezTo>
                  <a:cubicBezTo>
                    <a:pt x="44" y="93"/>
                    <a:pt x="44" y="93"/>
                    <a:pt x="44" y="93"/>
                  </a:cubicBezTo>
                  <a:cubicBezTo>
                    <a:pt x="45" y="93"/>
                    <a:pt x="47" y="92"/>
                    <a:pt x="47" y="90"/>
                  </a:cubicBezTo>
                  <a:cubicBezTo>
                    <a:pt x="49" y="83"/>
                    <a:pt x="49" y="83"/>
                    <a:pt x="49" y="83"/>
                  </a:cubicBezTo>
                  <a:cubicBezTo>
                    <a:pt x="50" y="80"/>
                    <a:pt x="51" y="79"/>
                    <a:pt x="53" y="78"/>
                  </a:cubicBezTo>
                  <a:cubicBezTo>
                    <a:pt x="53" y="78"/>
                    <a:pt x="53" y="78"/>
                    <a:pt x="53" y="78"/>
                  </a:cubicBezTo>
                  <a:cubicBezTo>
                    <a:pt x="55" y="78"/>
                    <a:pt x="56" y="78"/>
                    <a:pt x="57" y="77"/>
                  </a:cubicBezTo>
                  <a:cubicBezTo>
                    <a:pt x="57" y="77"/>
                    <a:pt x="57" y="77"/>
                    <a:pt x="57" y="77"/>
                  </a:cubicBezTo>
                  <a:cubicBezTo>
                    <a:pt x="59" y="77"/>
                    <a:pt x="61" y="77"/>
                    <a:pt x="63" y="79"/>
                  </a:cubicBezTo>
                  <a:cubicBezTo>
                    <a:pt x="68" y="85"/>
                    <a:pt x="68" y="85"/>
                    <a:pt x="68" y="85"/>
                  </a:cubicBezTo>
                  <a:cubicBezTo>
                    <a:pt x="70" y="86"/>
                    <a:pt x="71" y="86"/>
                    <a:pt x="72" y="85"/>
                  </a:cubicBezTo>
                  <a:cubicBezTo>
                    <a:pt x="78" y="81"/>
                    <a:pt x="78" y="81"/>
                    <a:pt x="78" y="81"/>
                  </a:cubicBezTo>
                  <a:cubicBezTo>
                    <a:pt x="78" y="80"/>
                    <a:pt x="79" y="79"/>
                    <a:pt x="78" y="77"/>
                  </a:cubicBezTo>
                  <a:cubicBezTo>
                    <a:pt x="74" y="70"/>
                    <a:pt x="74" y="70"/>
                    <a:pt x="74" y="70"/>
                  </a:cubicBezTo>
                  <a:cubicBezTo>
                    <a:pt x="72" y="68"/>
                    <a:pt x="73" y="66"/>
                    <a:pt x="74" y="65"/>
                  </a:cubicBezTo>
                  <a:cubicBezTo>
                    <a:pt x="74" y="64"/>
                    <a:pt x="74" y="64"/>
                    <a:pt x="74" y="64"/>
                  </a:cubicBezTo>
                  <a:cubicBezTo>
                    <a:pt x="75" y="63"/>
                    <a:pt x="75" y="62"/>
                    <a:pt x="76" y="61"/>
                  </a:cubicBezTo>
                  <a:cubicBezTo>
                    <a:pt x="76" y="61"/>
                    <a:pt x="76" y="61"/>
                    <a:pt x="76" y="61"/>
                  </a:cubicBezTo>
                  <a:cubicBezTo>
                    <a:pt x="77" y="59"/>
                    <a:pt x="78" y="58"/>
                    <a:pt x="81" y="58"/>
                  </a:cubicBezTo>
                  <a:cubicBezTo>
                    <a:pt x="89" y="58"/>
                    <a:pt x="89" y="58"/>
                    <a:pt x="89" y="58"/>
                  </a:cubicBezTo>
                  <a:cubicBezTo>
                    <a:pt x="91" y="58"/>
                    <a:pt x="92" y="57"/>
                    <a:pt x="92" y="56"/>
                  </a:cubicBezTo>
                  <a:cubicBezTo>
                    <a:pt x="93" y="49"/>
                    <a:pt x="93" y="49"/>
                    <a:pt x="93" y="49"/>
                  </a:cubicBezTo>
                  <a:cubicBezTo>
                    <a:pt x="93" y="48"/>
                    <a:pt x="92" y="47"/>
                    <a:pt x="91" y="46"/>
                  </a:cubicBezTo>
                  <a:cubicBezTo>
                    <a:pt x="83" y="44"/>
                    <a:pt x="83" y="44"/>
                    <a:pt x="83" y="44"/>
                  </a:cubicBezTo>
                  <a:cubicBezTo>
                    <a:pt x="80" y="43"/>
                    <a:pt x="79" y="42"/>
                    <a:pt x="79" y="40"/>
                  </a:cubicBezTo>
                  <a:cubicBezTo>
                    <a:pt x="79" y="40"/>
                    <a:pt x="79" y="40"/>
                    <a:pt x="79" y="40"/>
                  </a:cubicBezTo>
                  <a:cubicBezTo>
                    <a:pt x="78" y="39"/>
                    <a:pt x="78" y="38"/>
                    <a:pt x="77" y="36"/>
                  </a:cubicBezTo>
                  <a:cubicBezTo>
                    <a:pt x="77" y="36"/>
                    <a:pt x="77" y="36"/>
                    <a:pt x="77" y="36"/>
                  </a:cubicBezTo>
                  <a:cubicBezTo>
                    <a:pt x="77" y="34"/>
                    <a:pt x="77" y="33"/>
                    <a:pt x="79" y="31"/>
                  </a:cubicBezTo>
                  <a:cubicBezTo>
                    <a:pt x="85" y="25"/>
                    <a:pt x="85" y="25"/>
                    <a:pt x="85" y="25"/>
                  </a:cubicBezTo>
                  <a:cubicBezTo>
                    <a:pt x="86" y="24"/>
                    <a:pt x="86" y="22"/>
                    <a:pt x="85" y="21"/>
                  </a:cubicBezTo>
                  <a:cubicBezTo>
                    <a:pt x="81" y="16"/>
                    <a:pt x="81" y="16"/>
                    <a:pt x="81" y="16"/>
                  </a:cubicBezTo>
                  <a:cubicBezTo>
                    <a:pt x="81" y="15"/>
                    <a:pt x="79" y="14"/>
                    <a:pt x="77" y="15"/>
                  </a:cubicBezTo>
                  <a:cubicBezTo>
                    <a:pt x="71" y="20"/>
                    <a:pt x="71" y="20"/>
                    <a:pt x="71" y="20"/>
                  </a:cubicBezTo>
                  <a:cubicBezTo>
                    <a:pt x="68" y="21"/>
                    <a:pt x="66" y="21"/>
                    <a:pt x="65" y="20"/>
                  </a:cubicBezTo>
                  <a:cubicBezTo>
                    <a:pt x="65" y="20"/>
                    <a:pt x="65" y="20"/>
                    <a:pt x="65" y="20"/>
                  </a:cubicBezTo>
                  <a:cubicBezTo>
                    <a:pt x="63" y="19"/>
                    <a:pt x="62" y="18"/>
                    <a:pt x="61" y="18"/>
                  </a:cubicBezTo>
                  <a:cubicBezTo>
                    <a:pt x="61" y="17"/>
                    <a:pt x="61" y="17"/>
                    <a:pt x="61" y="17"/>
                  </a:cubicBezTo>
                  <a:cubicBezTo>
                    <a:pt x="59" y="17"/>
                    <a:pt x="58" y="16"/>
                    <a:pt x="58" y="13"/>
                  </a:cubicBezTo>
                  <a:cubicBezTo>
                    <a:pt x="58" y="4"/>
                    <a:pt x="58" y="4"/>
                    <a:pt x="58" y="4"/>
                  </a:cubicBezTo>
                  <a:cubicBezTo>
                    <a:pt x="59" y="3"/>
                    <a:pt x="57" y="1"/>
                    <a:pt x="56" y="1"/>
                  </a:cubicBezTo>
                  <a:cubicBezTo>
                    <a:pt x="49" y="0"/>
                    <a:pt x="49" y="0"/>
                    <a:pt x="49" y="0"/>
                  </a:cubicBezTo>
                  <a:cubicBezTo>
                    <a:pt x="48" y="0"/>
                    <a:pt x="47" y="1"/>
                    <a:pt x="46" y="3"/>
                  </a:cubicBezTo>
                  <a:cubicBezTo>
                    <a:pt x="44" y="11"/>
                    <a:pt x="44" y="11"/>
                    <a:pt x="44" y="11"/>
                  </a:cubicBezTo>
                  <a:cubicBezTo>
                    <a:pt x="44" y="14"/>
                    <a:pt x="42" y="15"/>
                    <a:pt x="40" y="15"/>
                  </a:cubicBezTo>
                  <a:cubicBezTo>
                    <a:pt x="40" y="15"/>
                    <a:pt x="40" y="15"/>
                    <a:pt x="40" y="15"/>
                  </a:cubicBezTo>
                  <a:cubicBezTo>
                    <a:pt x="39" y="15"/>
                    <a:pt x="38" y="15"/>
                    <a:pt x="36" y="16"/>
                  </a:cubicBezTo>
                  <a:cubicBezTo>
                    <a:pt x="36" y="16"/>
                    <a:pt x="36" y="16"/>
                    <a:pt x="36" y="16"/>
                  </a:cubicBezTo>
                  <a:cubicBezTo>
                    <a:pt x="35" y="17"/>
                    <a:pt x="33" y="17"/>
                    <a:pt x="31" y="14"/>
                  </a:cubicBezTo>
                  <a:cubicBezTo>
                    <a:pt x="25" y="8"/>
                    <a:pt x="25" y="8"/>
                    <a:pt x="25" y="8"/>
                  </a:cubicBezTo>
                  <a:cubicBezTo>
                    <a:pt x="24" y="7"/>
                    <a:pt x="22" y="7"/>
                    <a:pt x="21" y="8"/>
                  </a:cubicBezTo>
                  <a:cubicBezTo>
                    <a:pt x="16" y="12"/>
                    <a:pt x="16" y="12"/>
                    <a:pt x="16" y="12"/>
                  </a:cubicBezTo>
                  <a:cubicBezTo>
                    <a:pt x="15" y="13"/>
                    <a:pt x="15" y="15"/>
                    <a:pt x="15" y="16"/>
                  </a:cubicBezTo>
                  <a:close/>
                  <a:moveTo>
                    <a:pt x="60" y="36"/>
                  </a:moveTo>
                  <a:cubicBezTo>
                    <a:pt x="66" y="44"/>
                    <a:pt x="65" y="54"/>
                    <a:pt x="57" y="60"/>
                  </a:cubicBezTo>
                  <a:cubicBezTo>
                    <a:pt x="50" y="66"/>
                    <a:pt x="39" y="64"/>
                    <a:pt x="33" y="57"/>
                  </a:cubicBezTo>
                  <a:cubicBezTo>
                    <a:pt x="28" y="50"/>
                    <a:pt x="29" y="39"/>
                    <a:pt x="36" y="33"/>
                  </a:cubicBezTo>
                  <a:cubicBezTo>
                    <a:pt x="44" y="27"/>
                    <a:pt x="54" y="29"/>
                    <a:pt x="60" y="36"/>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Freeform 346"/>
            <p:cNvSpPr>
              <a:spLocks noEditPoints="1"/>
            </p:cNvSpPr>
            <p:nvPr/>
          </p:nvSpPr>
          <p:spPr bwMode="gray">
            <a:xfrm>
              <a:off x="6218237" y="5525273"/>
              <a:ext cx="845702" cy="841656"/>
            </a:xfrm>
            <a:custGeom>
              <a:avLst/>
              <a:gdLst>
                <a:gd name="T0" fmla="*/ 95 w 97"/>
                <a:gd name="T1" fmla="*/ 58 h 97"/>
                <a:gd name="T2" fmla="*/ 89 w 97"/>
                <a:gd name="T3" fmla="*/ 50 h 97"/>
                <a:gd name="T4" fmla="*/ 96 w 97"/>
                <a:gd name="T5" fmla="*/ 42 h 97"/>
                <a:gd name="T6" fmla="*/ 89 w 97"/>
                <a:gd name="T7" fmla="*/ 37 h 97"/>
                <a:gd name="T8" fmla="*/ 87 w 97"/>
                <a:gd name="T9" fmla="*/ 30 h 97"/>
                <a:gd name="T10" fmla="*/ 88 w 97"/>
                <a:gd name="T11" fmla="*/ 22 h 97"/>
                <a:gd name="T12" fmla="*/ 78 w 97"/>
                <a:gd name="T13" fmla="*/ 21 h 97"/>
                <a:gd name="T14" fmla="*/ 78 w 97"/>
                <a:gd name="T15" fmla="*/ 11 h 97"/>
                <a:gd name="T16" fmla="*/ 69 w 97"/>
                <a:gd name="T17" fmla="*/ 11 h 97"/>
                <a:gd name="T18" fmla="*/ 63 w 97"/>
                <a:gd name="T19" fmla="*/ 8 h 97"/>
                <a:gd name="T20" fmla="*/ 58 w 97"/>
                <a:gd name="T21" fmla="*/ 1 h 97"/>
                <a:gd name="T22" fmla="*/ 50 w 97"/>
                <a:gd name="T23" fmla="*/ 8 h 97"/>
                <a:gd name="T24" fmla="*/ 43 w 97"/>
                <a:gd name="T25" fmla="*/ 1 h 97"/>
                <a:gd name="T26" fmla="*/ 37 w 97"/>
                <a:gd name="T27" fmla="*/ 7 h 97"/>
                <a:gd name="T28" fmla="*/ 31 w 97"/>
                <a:gd name="T29" fmla="*/ 10 h 97"/>
                <a:gd name="T30" fmla="*/ 22 w 97"/>
                <a:gd name="T31" fmla="*/ 9 h 97"/>
                <a:gd name="T32" fmla="*/ 22 w 97"/>
                <a:gd name="T33" fmla="*/ 19 h 97"/>
                <a:gd name="T34" fmla="*/ 11 w 97"/>
                <a:gd name="T35" fmla="*/ 19 h 97"/>
                <a:gd name="T36" fmla="*/ 11 w 97"/>
                <a:gd name="T37" fmla="*/ 28 h 97"/>
                <a:gd name="T38" fmla="*/ 9 w 97"/>
                <a:gd name="T39" fmla="*/ 34 h 97"/>
                <a:gd name="T40" fmla="*/ 2 w 97"/>
                <a:gd name="T41" fmla="*/ 39 h 97"/>
                <a:gd name="T42" fmla="*/ 9 w 97"/>
                <a:gd name="T43" fmla="*/ 46 h 97"/>
                <a:gd name="T44" fmla="*/ 1 w 97"/>
                <a:gd name="T45" fmla="*/ 54 h 97"/>
                <a:gd name="T46" fmla="*/ 8 w 97"/>
                <a:gd name="T47" fmla="*/ 60 h 97"/>
                <a:gd name="T48" fmla="*/ 10 w 97"/>
                <a:gd name="T49" fmla="*/ 66 h 97"/>
                <a:gd name="T50" fmla="*/ 9 w 97"/>
                <a:gd name="T51" fmla="*/ 75 h 97"/>
                <a:gd name="T52" fmla="*/ 19 w 97"/>
                <a:gd name="T53" fmla="*/ 75 h 97"/>
                <a:gd name="T54" fmla="*/ 19 w 97"/>
                <a:gd name="T55" fmla="*/ 86 h 97"/>
                <a:gd name="T56" fmla="*/ 28 w 97"/>
                <a:gd name="T57" fmla="*/ 86 h 97"/>
                <a:gd name="T58" fmla="*/ 34 w 97"/>
                <a:gd name="T59" fmla="*/ 88 h 97"/>
                <a:gd name="T60" fmla="*/ 39 w 97"/>
                <a:gd name="T61" fmla="*/ 95 h 97"/>
                <a:gd name="T62" fmla="*/ 47 w 97"/>
                <a:gd name="T63" fmla="*/ 88 h 97"/>
                <a:gd name="T64" fmla="*/ 55 w 97"/>
                <a:gd name="T65" fmla="*/ 96 h 97"/>
                <a:gd name="T66" fmla="*/ 60 w 97"/>
                <a:gd name="T67" fmla="*/ 89 h 97"/>
                <a:gd name="T68" fmla="*/ 66 w 97"/>
                <a:gd name="T69" fmla="*/ 87 h 97"/>
                <a:gd name="T70" fmla="*/ 75 w 97"/>
                <a:gd name="T71" fmla="*/ 88 h 97"/>
                <a:gd name="T72" fmla="*/ 76 w 97"/>
                <a:gd name="T73" fmla="*/ 78 h 97"/>
                <a:gd name="T74" fmla="*/ 86 w 97"/>
                <a:gd name="T75" fmla="*/ 78 h 97"/>
                <a:gd name="T76" fmla="*/ 86 w 97"/>
                <a:gd name="T77" fmla="*/ 69 h 97"/>
                <a:gd name="T78" fmla="*/ 89 w 97"/>
                <a:gd name="T79" fmla="*/ 63 h 97"/>
                <a:gd name="T80" fmla="*/ 57 w 97"/>
                <a:gd name="T81" fmla="*/ 47 h 97"/>
                <a:gd name="T82" fmla="*/ 40 w 97"/>
                <a:gd name="T83" fmla="*/ 50 h 97"/>
                <a:gd name="T84" fmla="*/ 57 w 97"/>
                <a:gd name="T85"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97">
                  <a:moveTo>
                    <a:pt x="95" y="61"/>
                  </a:moveTo>
                  <a:cubicBezTo>
                    <a:pt x="96" y="60"/>
                    <a:pt x="97" y="59"/>
                    <a:pt x="95" y="58"/>
                  </a:cubicBezTo>
                  <a:cubicBezTo>
                    <a:pt x="91" y="53"/>
                    <a:pt x="91" y="53"/>
                    <a:pt x="91" y="53"/>
                  </a:cubicBezTo>
                  <a:cubicBezTo>
                    <a:pt x="90" y="52"/>
                    <a:pt x="89" y="51"/>
                    <a:pt x="89" y="50"/>
                  </a:cubicBezTo>
                  <a:cubicBezTo>
                    <a:pt x="89" y="50"/>
                    <a:pt x="90" y="48"/>
                    <a:pt x="91" y="47"/>
                  </a:cubicBezTo>
                  <a:cubicBezTo>
                    <a:pt x="96" y="42"/>
                    <a:pt x="96" y="42"/>
                    <a:pt x="96" y="42"/>
                  </a:cubicBezTo>
                  <a:cubicBezTo>
                    <a:pt x="97" y="41"/>
                    <a:pt x="97" y="40"/>
                    <a:pt x="95" y="39"/>
                  </a:cubicBezTo>
                  <a:cubicBezTo>
                    <a:pt x="89" y="37"/>
                    <a:pt x="89" y="37"/>
                    <a:pt x="89" y="37"/>
                  </a:cubicBezTo>
                  <a:cubicBezTo>
                    <a:pt x="88" y="36"/>
                    <a:pt x="86" y="35"/>
                    <a:pt x="86" y="35"/>
                  </a:cubicBezTo>
                  <a:cubicBezTo>
                    <a:pt x="86" y="34"/>
                    <a:pt x="86" y="32"/>
                    <a:pt x="87" y="30"/>
                  </a:cubicBezTo>
                  <a:cubicBezTo>
                    <a:pt x="90" y="25"/>
                    <a:pt x="90" y="25"/>
                    <a:pt x="90" y="25"/>
                  </a:cubicBezTo>
                  <a:cubicBezTo>
                    <a:pt x="91" y="23"/>
                    <a:pt x="90" y="22"/>
                    <a:pt x="88" y="22"/>
                  </a:cubicBezTo>
                  <a:cubicBezTo>
                    <a:pt x="82" y="22"/>
                    <a:pt x="82" y="22"/>
                    <a:pt x="82" y="22"/>
                  </a:cubicBezTo>
                  <a:cubicBezTo>
                    <a:pt x="80" y="22"/>
                    <a:pt x="78" y="22"/>
                    <a:pt x="78" y="21"/>
                  </a:cubicBezTo>
                  <a:cubicBezTo>
                    <a:pt x="78" y="21"/>
                    <a:pt x="77" y="19"/>
                    <a:pt x="77" y="17"/>
                  </a:cubicBezTo>
                  <a:cubicBezTo>
                    <a:pt x="78" y="11"/>
                    <a:pt x="78" y="11"/>
                    <a:pt x="78" y="11"/>
                  </a:cubicBezTo>
                  <a:cubicBezTo>
                    <a:pt x="78" y="9"/>
                    <a:pt x="77" y="8"/>
                    <a:pt x="75" y="9"/>
                  </a:cubicBezTo>
                  <a:cubicBezTo>
                    <a:pt x="69" y="11"/>
                    <a:pt x="69" y="11"/>
                    <a:pt x="69" y="11"/>
                  </a:cubicBezTo>
                  <a:cubicBezTo>
                    <a:pt x="68" y="12"/>
                    <a:pt x="66" y="12"/>
                    <a:pt x="66" y="12"/>
                  </a:cubicBezTo>
                  <a:cubicBezTo>
                    <a:pt x="65" y="12"/>
                    <a:pt x="64" y="10"/>
                    <a:pt x="63" y="8"/>
                  </a:cubicBezTo>
                  <a:cubicBezTo>
                    <a:pt x="61" y="2"/>
                    <a:pt x="61" y="2"/>
                    <a:pt x="61" y="2"/>
                  </a:cubicBezTo>
                  <a:cubicBezTo>
                    <a:pt x="61" y="1"/>
                    <a:pt x="59" y="0"/>
                    <a:pt x="58" y="1"/>
                  </a:cubicBezTo>
                  <a:cubicBezTo>
                    <a:pt x="53" y="6"/>
                    <a:pt x="53" y="6"/>
                    <a:pt x="53" y="6"/>
                  </a:cubicBezTo>
                  <a:cubicBezTo>
                    <a:pt x="52" y="7"/>
                    <a:pt x="51" y="8"/>
                    <a:pt x="50" y="8"/>
                  </a:cubicBezTo>
                  <a:cubicBezTo>
                    <a:pt x="50" y="8"/>
                    <a:pt x="48" y="7"/>
                    <a:pt x="47" y="6"/>
                  </a:cubicBezTo>
                  <a:cubicBezTo>
                    <a:pt x="43" y="1"/>
                    <a:pt x="43" y="1"/>
                    <a:pt x="43" y="1"/>
                  </a:cubicBezTo>
                  <a:cubicBezTo>
                    <a:pt x="41" y="0"/>
                    <a:pt x="40" y="0"/>
                    <a:pt x="39" y="1"/>
                  </a:cubicBezTo>
                  <a:cubicBezTo>
                    <a:pt x="37" y="7"/>
                    <a:pt x="37" y="7"/>
                    <a:pt x="37" y="7"/>
                  </a:cubicBezTo>
                  <a:cubicBezTo>
                    <a:pt x="36" y="9"/>
                    <a:pt x="35" y="11"/>
                    <a:pt x="35" y="11"/>
                  </a:cubicBezTo>
                  <a:cubicBezTo>
                    <a:pt x="35" y="11"/>
                    <a:pt x="32" y="10"/>
                    <a:pt x="31" y="10"/>
                  </a:cubicBezTo>
                  <a:cubicBezTo>
                    <a:pt x="25" y="7"/>
                    <a:pt x="25" y="7"/>
                    <a:pt x="25" y="7"/>
                  </a:cubicBezTo>
                  <a:cubicBezTo>
                    <a:pt x="23" y="6"/>
                    <a:pt x="22" y="7"/>
                    <a:pt x="22" y="9"/>
                  </a:cubicBezTo>
                  <a:cubicBezTo>
                    <a:pt x="22" y="15"/>
                    <a:pt x="22" y="15"/>
                    <a:pt x="22" y="15"/>
                  </a:cubicBezTo>
                  <a:cubicBezTo>
                    <a:pt x="22" y="17"/>
                    <a:pt x="22" y="18"/>
                    <a:pt x="22" y="19"/>
                  </a:cubicBezTo>
                  <a:cubicBezTo>
                    <a:pt x="21" y="19"/>
                    <a:pt x="19" y="20"/>
                    <a:pt x="17" y="19"/>
                  </a:cubicBezTo>
                  <a:cubicBezTo>
                    <a:pt x="11" y="19"/>
                    <a:pt x="11" y="19"/>
                    <a:pt x="11" y="19"/>
                  </a:cubicBezTo>
                  <a:cubicBezTo>
                    <a:pt x="9" y="19"/>
                    <a:pt x="8" y="20"/>
                    <a:pt x="9" y="22"/>
                  </a:cubicBezTo>
                  <a:cubicBezTo>
                    <a:pt x="11" y="28"/>
                    <a:pt x="11" y="28"/>
                    <a:pt x="11" y="28"/>
                  </a:cubicBezTo>
                  <a:cubicBezTo>
                    <a:pt x="12" y="29"/>
                    <a:pt x="12" y="31"/>
                    <a:pt x="12" y="31"/>
                  </a:cubicBezTo>
                  <a:cubicBezTo>
                    <a:pt x="12" y="32"/>
                    <a:pt x="10" y="33"/>
                    <a:pt x="9" y="34"/>
                  </a:cubicBezTo>
                  <a:cubicBezTo>
                    <a:pt x="3" y="36"/>
                    <a:pt x="3" y="36"/>
                    <a:pt x="3" y="36"/>
                  </a:cubicBezTo>
                  <a:cubicBezTo>
                    <a:pt x="1" y="36"/>
                    <a:pt x="0" y="38"/>
                    <a:pt x="2" y="39"/>
                  </a:cubicBezTo>
                  <a:cubicBezTo>
                    <a:pt x="6" y="43"/>
                    <a:pt x="6" y="43"/>
                    <a:pt x="6" y="43"/>
                  </a:cubicBezTo>
                  <a:cubicBezTo>
                    <a:pt x="8" y="45"/>
                    <a:pt x="9" y="46"/>
                    <a:pt x="9" y="46"/>
                  </a:cubicBezTo>
                  <a:cubicBezTo>
                    <a:pt x="9" y="47"/>
                    <a:pt x="7" y="49"/>
                    <a:pt x="6" y="50"/>
                  </a:cubicBezTo>
                  <a:cubicBezTo>
                    <a:pt x="1" y="54"/>
                    <a:pt x="1" y="54"/>
                    <a:pt x="1" y="54"/>
                  </a:cubicBezTo>
                  <a:cubicBezTo>
                    <a:pt x="0" y="55"/>
                    <a:pt x="0" y="57"/>
                    <a:pt x="2" y="58"/>
                  </a:cubicBezTo>
                  <a:cubicBezTo>
                    <a:pt x="8" y="60"/>
                    <a:pt x="8" y="60"/>
                    <a:pt x="8" y="60"/>
                  </a:cubicBezTo>
                  <a:cubicBezTo>
                    <a:pt x="9" y="61"/>
                    <a:pt x="11" y="62"/>
                    <a:pt x="11" y="62"/>
                  </a:cubicBezTo>
                  <a:cubicBezTo>
                    <a:pt x="11" y="62"/>
                    <a:pt x="11" y="65"/>
                    <a:pt x="10" y="66"/>
                  </a:cubicBezTo>
                  <a:cubicBezTo>
                    <a:pt x="7" y="72"/>
                    <a:pt x="7" y="72"/>
                    <a:pt x="7" y="72"/>
                  </a:cubicBezTo>
                  <a:cubicBezTo>
                    <a:pt x="6" y="73"/>
                    <a:pt x="7" y="75"/>
                    <a:pt x="9" y="75"/>
                  </a:cubicBezTo>
                  <a:cubicBezTo>
                    <a:pt x="15" y="75"/>
                    <a:pt x="15" y="75"/>
                    <a:pt x="15" y="75"/>
                  </a:cubicBezTo>
                  <a:cubicBezTo>
                    <a:pt x="17" y="75"/>
                    <a:pt x="19" y="75"/>
                    <a:pt x="19" y="75"/>
                  </a:cubicBezTo>
                  <a:cubicBezTo>
                    <a:pt x="19" y="76"/>
                    <a:pt x="20" y="78"/>
                    <a:pt x="20" y="80"/>
                  </a:cubicBezTo>
                  <a:cubicBezTo>
                    <a:pt x="19" y="86"/>
                    <a:pt x="19" y="86"/>
                    <a:pt x="19" y="86"/>
                  </a:cubicBezTo>
                  <a:cubicBezTo>
                    <a:pt x="19" y="88"/>
                    <a:pt x="20" y="89"/>
                    <a:pt x="22" y="88"/>
                  </a:cubicBezTo>
                  <a:cubicBezTo>
                    <a:pt x="28" y="86"/>
                    <a:pt x="28" y="86"/>
                    <a:pt x="28" y="86"/>
                  </a:cubicBezTo>
                  <a:cubicBezTo>
                    <a:pt x="30" y="85"/>
                    <a:pt x="31" y="84"/>
                    <a:pt x="32" y="85"/>
                  </a:cubicBezTo>
                  <a:cubicBezTo>
                    <a:pt x="32" y="85"/>
                    <a:pt x="33" y="87"/>
                    <a:pt x="34" y="88"/>
                  </a:cubicBezTo>
                  <a:cubicBezTo>
                    <a:pt x="36" y="94"/>
                    <a:pt x="36" y="94"/>
                    <a:pt x="36" y="94"/>
                  </a:cubicBezTo>
                  <a:cubicBezTo>
                    <a:pt x="36" y="96"/>
                    <a:pt x="38" y="96"/>
                    <a:pt x="39" y="95"/>
                  </a:cubicBezTo>
                  <a:cubicBezTo>
                    <a:pt x="44" y="91"/>
                    <a:pt x="44" y="91"/>
                    <a:pt x="44" y="91"/>
                  </a:cubicBezTo>
                  <a:cubicBezTo>
                    <a:pt x="45" y="89"/>
                    <a:pt x="46" y="88"/>
                    <a:pt x="47" y="88"/>
                  </a:cubicBezTo>
                  <a:cubicBezTo>
                    <a:pt x="47" y="88"/>
                    <a:pt x="49" y="89"/>
                    <a:pt x="50" y="91"/>
                  </a:cubicBezTo>
                  <a:cubicBezTo>
                    <a:pt x="55" y="96"/>
                    <a:pt x="55" y="96"/>
                    <a:pt x="55" y="96"/>
                  </a:cubicBezTo>
                  <a:cubicBezTo>
                    <a:pt x="56" y="97"/>
                    <a:pt x="57" y="97"/>
                    <a:pt x="58" y="95"/>
                  </a:cubicBezTo>
                  <a:cubicBezTo>
                    <a:pt x="60" y="89"/>
                    <a:pt x="60" y="89"/>
                    <a:pt x="60" y="89"/>
                  </a:cubicBezTo>
                  <a:cubicBezTo>
                    <a:pt x="61" y="88"/>
                    <a:pt x="62" y="86"/>
                    <a:pt x="62" y="86"/>
                  </a:cubicBezTo>
                  <a:cubicBezTo>
                    <a:pt x="63" y="86"/>
                    <a:pt x="65" y="86"/>
                    <a:pt x="66" y="87"/>
                  </a:cubicBezTo>
                  <a:cubicBezTo>
                    <a:pt x="72" y="90"/>
                    <a:pt x="72" y="90"/>
                    <a:pt x="72" y="90"/>
                  </a:cubicBezTo>
                  <a:cubicBezTo>
                    <a:pt x="74" y="91"/>
                    <a:pt x="75" y="90"/>
                    <a:pt x="75" y="88"/>
                  </a:cubicBezTo>
                  <a:cubicBezTo>
                    <a:pt x="75" y="82"/>
                    <a:pt x="75" y="82"/>
                    <a:pt x="75" y="82"/>
                  </a:cubicBezTo>
                  <a:cubicBezTo>
                    <a:pt x="75" y="80"/>
                    <a:pt x="75" y="78"/>
                    <a:pt x="76" y="78"/>
                  </a:cubicBezTo>
                  <a:cubicBezTo>
                    <a:pt x="76" y="78"/>
                    <a:pt x="78" y="77"/>
                    <a:pt x="80" y="77"/>
                  </a:cubicBezTo>
                  <a:cubicBezTo>
                    <a:pt x="86" y="78"/>
                    <a:pt x="86" y="78"/>
                    <a:pt x="86" y="78"/>
                  </a:cubicBezTo>
                  <a:cubicBezTo>
                    <a:pt x="88" y="78"/>
                    <a:pt x="89" y="77"/>
                    <a:pt x="88" y="75"/>
                  </a:cubicBezTo>
                  <a:cubicBezTo>
                    <a:pt x="86" y="69"/>
                    <a:pt x="86" y="69"/>
                    <a:pt x="86" y="69"/>
                  </a:cubicBezTo>
                  <a:cubicBezTo>
                    <a:pt x="85" y="67"/>
                    <a:pt x="85" y="66"/>
                    <a:pt x="85" y="65"/>
                  </a:cubicBezTo>
                  <a:cubicBezTo>
                    <a:pt x="85" y="65"/>
                    <a:pt x="87" y="64"/>
                    <a:pt x="89" y="63"/>
                  </a:cubicBezTo>
                  <a:lnTo>
                    <a:pt x="95" y="61"/>
                  </a:lnTo>
                  <a:close/>
                  <a:moveTo>
                    <a:pt x="57" y="47"/>
                  </a:moveTo>
                  <a:cubicBezTo>
                    <a:pt x="58" y="52"/>
                    <a:pt x="55" y="56"/>
                    <a:pt x="50" y="57"/>
                  </a:cubicBezTo>
                  <a:cubicBezTo>
                    <a:pt x="45" y="57"/>
                    <a:pt x="41" y="54"/>
                    <a:pt x="40" y="50"/>
                  </a:cubicBezTo>
                  <a:cubicBezTo>
                    <a:pt x="40" y="45"/>
                    <a:pt x="43" y="41"/>
                    <a:pt x="47" y="40"/>
                  </a:cubicBezTo>
                  <a:cubicBezTo>
                    <a:pt x="52" y="39"/>
                    <a:pt x="56" y="42"/>
                    <a:pt x="57" y="47"/>
                  </a:cubicBezTo>
                  <a:close/>
                </a:path>
              </a:pathLst>
            </a:custGeom>
            <a:solidFill>
              <a:srgbClr val="FFB9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77" name="Freeform 347"/>
            <p:cNvSpPr>
              <a:spLocks noEditPoints="1"/>
            </p:cNvSpPr>
            <p:nvPr/>
          </p:nvSpPr>
          <p:spPr bwMode="gray">
            <a:xfrm>
              <a:off x="7598066" y="4533901"/>
              <a:ext cx="1622613" cy="1614520"/>
            </a:xfrm>
            <a:custGeom>
              <a:avLst/>
              <a:gdLst>
                <a:gd name="T0" fmla="*/ 167 w 186"/>
                <a:gd name="T1" fmla="*/ 74 h 186"/>
                <a:gd name="T2" fmla="*/ 177 w 186"/>
                <a:gd name="T3" fmla="*/ 54 h 186"/>
                <a:gd name="T4" fmla="*/ 154 w 186"/>
                <a:gd name="T5" fmla="*/ 47 h 186"/>
                <a:gd name="T6" fmla="*/ 155 w 186"/>
                <a:gd name="T7" fmla="*/ 24 h 186"/>
                <a:gd name="T8" fmla="*/ 132 w 186"/>
                <a:gd name="T9" fmla="*/ 27 h 186"/>
                <a:gd name="T10" fmla="*/ 125 w 186"/>
                <a:gd name="T11" fmla="*/ 6 h 186"/>
                <a:gd name="T12" fmla="*/ 103 w 186"/>
                <a:gd name="T13" fmla="*/ 17 h 186"/>
                <a:gd name="T14" fmla="*/ 88 w 186"/>
                <a:gd name="T15" fmla="*/ 0 h 186"/>
                <a:gd name="T16" fmla="*/ 74 w 186"/>
                <a:gd name="T17" fmla="*/ 19 h 186"/>
                <a:gd name="T18" fmla="*/ 53 w 186"/>
                <a:gd name="T19" fmla="*/ 9 h 186"/>
                <a:gd name="T20" fmla="*/ 47 w 186"/>
                <a:gd name="T21" fmla="*/ 32 h 186"/>
                <a:gd name="T22" fmla="*/ 24 w 186"/>
                <a:gd name="T23" fmla="*/ 31 h 186"/>
                <a:gd name="T24" fmla="*/ 27 w 186"/>
                <a:gd name="T25" fmla="*/ 54 h 186"/>
                <a:gd name="T26" fmla="*/ 5 w 186"/>
                <a:gd name="T27" fmla="*/ 61 h 186"/>
                <a:gd name="T28" fmla="*/ 17 w 186"/>
                <a:gd name="T29" fmla="*/ 83 h 186"/>
                <a:gd name="T30" fmla="*/ 0 w 186"/>
                <a:gd name="T31" fmla="*/ 98 h 186"/>
                <a:gd name="T32" fmla="*/ 19 w 186"/>
                <a:gd name="T33" fmla="*/ 112 h 186"/>
                <a:gd name="T34" fmla="*/ 9 w 186"/>
                <a:gd name="T35" fmla="*/ 133 h 186"/>
                <a:gd name="T36" fmla="*/ 32 w 186"/>
                <a:gd name="T37" fmla="*/ 139 h 186"/>
                <a:gd name="T38" fmla="*/ 31 w 186"/>
                <a:gd name="T39" fmla="*/ 162 h 186"/>
                <a:gd name="T40" fmla="*/ 54 w 186"/>
                <a:gd name="T41" fmla="*/ 159 h 186"/>
                <a:gd name="T42" fmla="*/ 61 w 186"/>
                <a:gd name="T43" fmla="*/ 181 h 186"/>
                <a:gd name="T44" fmla="*/ 83 w 186"/>
                <a:gd name="T45" fmla="*/ 169 h 186"/>
                <a:gd name="T46" fmla="*/ 98 w 186"/>
                <a:gd name="T47" fmla="*/ 186 h 186"/>
                <a:gd name="T48" fmla="*/ 112 w 186"/>
                <a:gd name="T49" fmla="*/ 167 h 186"/>
                <a:gd name="T50" fmla="*/ 133 w 186"/>
                <a:gd name="T51" fmla="*/ 177 h 186"/>
                <a:gd name="T52" fmla="*/ 139 w 186"/>
                <a:gd name="T53" fmla="*/ 154 h 186"/>
                <a:gd name="T54" fmla="*/ 162 w 186"/>
                <a:gd name="T55" fmla="*/ 156 h 186"/>
                <a:gd name="T56" fmla="*/ 159 w 186"/>
                <a:gd name="T57" fmla="*/ 132 h 186"/>
                <a:gd name="T58" fmla="*/ 181 w 186"/>
                <a:gd name="T59" fmla="*/ 125 h 186"/>
                <a:gd name="T60" fmla="*/ 169 w 186"/>
                <a:gd name="T61" fmla="*/ 103 h 186"/>
                <a:gd name="T62" fmla="*/ 186 w 186"/>
                <a:gd name="T63" fmla="*/ 88 h 186"/>
                <a:gd name="T64" fmla="*/ 143 w 186"/>
                <a:gd name="T65" fmla="*/ 111 h 186"/>
                <a:gd name="T66" fmla="*/ 143 w 186"/>
                <a:gd name="T67" fmla="*/ 75 h 186"/>
                <a:gd name="T68" fmla="*/ 150 w 186"/>
                <a:gd name="T69" fmla="*/ 108 h 186"/>
                <a:gd name="T70" fmla="*/ 114 w 186"/>
                <a:gd name="T71" fmla="*/ 76 h 186"/>
                <a:gd name="T72" fmla="*/ 123 w 186"/>
                <a:gd name="T73" fmla="*/ 42 h 186"/>
                <a:gd name="T74" fmla="*/ 78 w 186"/>
                <a:gd name="T75" fmla="*/ 35 h 186"/>
                <a:gd name="T76" fmla="*/ 111 w 186"/>
                <a:gd name="T77" fmla="*/ 42 h 186"/>
                <a:gd name="T78" fmla="*/ 75 w 186"/>
                <a:gd name="T79" fmla="*/ 42 h 186"/>
                <a:gd name="T80" fmla="*/ 93 w 186"/>
                <a:gd name="T81" fmla="*/ 108 h 186"/>
                <a:gd name="T82" fmla="*/ 108 w 186"/>
                <a:gd name="T83" fmla="*/ 93 h 186"/>
                <a:gd name="T84" fmla="*/ 76 w 186"/>
                <a:gd name="T85" fmla="*/ 71 h 186"/>
                <a:gd name="T86" fmla="*/ 42 w 186"/>
                <a:gd name="T87" fmla="*/ 62 h 186"/>
                <a:gd name="T88" fmla="*/ 35 w 186"/>
                <a:gd name="T89" fmla="*/ 107 h 186"/>
                <a:gd name="T90" fmla="*/ 42 w 186"/>
                <a:gd name="T91" fmla="*/ 75 h 186"/>
                <a:gd name="T92" fmla="*/ 42 w 186"/>
                <a:gd name="T93" fmla="*/ 110 h 186"/>
                <a:gd name="T94" fmla="*/ 44 w 186"/>
                <a:gd name="T95" fmla="*/ 116 h 186"/>
                <a:gd name="T96" fmla="*/ 69 w 186"/>
                <a:gd name="T97" fmla="*/ 141 h 186"/>
                <a:gd name="T98" fmla="*/ 41 w 186"/>
                <a:gd name="T99" fmla="*/ 123 h 186"/>
                <a:gd name="T100" fmla="*/ 77 w 186"/>
                <a:gd name="T101" fmla="*/ 150 h 186"/>
                <a:gd name="T102" fmla="*/ 95 w 186"/>
                <a:gd name="T103" fmla="*/ 120 h 186"/>
                <a:gd name="T104" fmla="*/ 122 w 186"/>
                <a:gd name="T105" fmla="*/ 144 h 186"/>
                <a:gd name="T106" fmla="*/ 114 w 186"/>
                <a:gd name="T107" fmla="*/ 110 h 186"/>
                <a:gd name="T108" fmla="*/ 135 w 186"/>
                <a:gd name="T10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86">
                  <a:moveTo>
                    <a:pt x="183" y="85"/>
                  </a:moveTo>
                  <a:cubicBezTo>
                    <a:pt x="169" y="83"/>
                    <a:pt x="169" y="83"/>
                    <a:pt x="169" y="83"/>
                  </a:cubicBezTo>
                  <a:cubicBezTo>
                    <a:pt x="168" y="80"/>
                    <a:pt x="168" y="77"/>
                    <a:pt x="167" y="74"/>
                  </a:cubicBezTo>
                  <a:cubicBezTo>
                    <a:pt x="179" y="67"/>
                    <a:pt x="179" y="67"/>
                    <a:pt x="179" y="67"/>
                  </a:cubicBezTo>
                  <a:cubicBezTo>
                    <a:pt x="181" y="66"/>
                    <a:pt x="182" y="64"/>
                    <a:pt x="181" y="62"/>
                  </a:cubicBezTo>
                  <a:cubicBezTo>
                    <a:pt x="177" y="54"/>
                    <a:pt x="177" y="54"/>
                    <a:pt x="177" y="54"/>
                  </a:cubicBezTo>
                  <a:cubicBezTo>
                    <a:pt x="177" y="52"/>
                    <a:pt x="175" y="51"/>
                    <a:pt x="173" y="51"/>
                  </a:cubicBezTo>
                  <a:cubicBezTo>
                    <a:pt x="159" y="55"/>
                    <a:pt x="159" y="55"/>
                    <a:pt x="159" y="55"/>
                  </a:cubicBezTo>
                  <a:cubicBezTo>
                    <a:pt x="158" y="52"/>
                    <a:pt x="156" y="49"/>
                    <a:pt x="154" y="47"/>
                  </a:cubicBezTo>
                  <a:cubicBezTo>
                    <a:pt x="162" y="35"/>
                    <a:pt x="162" y="35"/>
                    <a:pt x="162" y="35"/>
                  </a:cubicBezTo>
                  <a:cubicBezTo>
                    <a:pt x="163" y="34"/>
                    <a:pt x="163" y="32"/>
                    <a:pt x="162" y="31"/>
                  </a:cubicBezTo>
                  <a:cubicBezTo>
                    <a:pt x="155" y="24"/>
                    <a:pt x="155" y="24"/>
                    <a:pt x="155" y="24"/>
                  </a:cubicBezTo>
                  <a:cubicBezTo>
                    <a:pt x="154" y="23"/>
                    <a:pt x="152" y="23"/>
                    <a:pt x="151" y="24"/>
                  </a:cubicBezTo>
                  <a:cubicBezTo>
                    <a:pt x="139" y="32"/>
                    <a:pt x="139" y="32"/>
                    <a:pt x="139" y="32"/>
                  </a:cubicBezTo>
                  <a:cubicBezTo>
                    <a:pt x="137" y="30"/>
                    <a:pt x="134" y="29"/>
                    <a:pt x="132" y="27"/>
                  </a:cubicBezTo>
                  <a:cubicBezTo>
                    <a:pt x="135" y="13"/>
                    <a:pt x="135" y="13"/>
                    <a:pt x="135" y="13"/>
                  </a:cubicBezTo>
                  <a:cubicBezTo>
                    <a:pt x="136" y="12"/>
                    <a:pt x="135" y="10"/>
                    <a:pt x="133" y="9"/>
                  </a:cubicBezTo>
                  <a:cubicBezTo>
                    <a:pt x="125" y="6"/>
                    <a:pt x="125" y="6"/>
                    <a:pt x="125" y="6"/>
                  </a:cubicBezTo>
                  <a:cubicBezTo>
                    <a:pt x="123" y="5"/>
                    <a:pt x="121" y="6"/>
                    <a:pt x="120" y="7"/>
                  </a:cubicBezTo>
                  <a:cubicBezTo>
                    <a:pt x="113" y="19"/>
                    <a:pt x="113" y="19"/>
                    <a:pt x="113" y="19"/>
                  </a:cubicBezTo>
                  <a:cubicBezTo>
                    <a:pt x="110" y="18"/>
                    <a:pt x="107" y="18"/>
                    <a:pt x="103" y="17"/>
                  </a:cubicBezTo>
                  <a:cubicBezTo>
                    <a:pt x="101" y="3"/>
                    <a:pt x="101" y="3"/>
                    <a:pt x="101" y="3"/>
                  </a:cubicBezTo>
                  <a:cubicBezTo>
                    <a:pt x="101" y="1"/>
                    <a:pt x="99" y="0"/>
                    <a:pt x="98" y="0"/>
                  </a:cubicBezTo>
                  <a:cubicBezTo>
                    <a:pt x="88" y="0"/>
                    <a:pt x="88" y="0"/>
                    <a:pt x="88" y="0"/>
                  </a:cubicBezTo>
                  <a:cubicBezTo>
                    <a:pt x="87" y="0"/>
                    <a:pt x="85" y="1"/>
                    <a:pt x="85" y="3"/>
                  </a:cubicBezTo>
                  <a:cubicBezTo>
                    <a:pt x="83" y="17"/>
                    <a:pt x="83" y="17"/>
                    <a:pt x="83" y="17"/>
                  </a:cubicBezTo>
                  <a:cubicBezTo>
                    <a:pt x="80" y="18"/>
                    <a:pt x="77" y="18"/>
                    <a:pt x="74" y="19"/>
                  </a:cubicBezTo>
                  <a:cubicBezTo>
                    <a:pt x="67" y="7"/>
                    <a:pt x="67" y="7"/>
                    <a:pt x="67" y="7"/>
                  </a:cubicBezTo>
                  <a:cubicBezTo>
                    <a:pt x="66" y="5"/>
                    <a:pt x="64" y="5"/>
                    <a:pt x="62" y="5"/>
                  </a:cubicBezTo>
                  <a:cubicBezTo>
                    <a:pt x="53" y="9"/>
                    <a:pt x="53" y="9"/>
                    <a:pt x="53" y="9"/>
                  </a:cubicBezTo>
                  <a:cubicBezTo>
                    <a:pt x="52" y="9"/>
                    <a:pt x="51" y="11"/>
                    <a:pt x="51" y="13"/>
                  </a:cubicBezTo>
                  <a:cubicBezTo>
                    <a:pt x="55" y="27"/>
                    <a:pt x="55" y="27"/>
                    <a:pt x="55" y="27"/>
                  </a:cubicBezTo>
                  <a:cubicBezTo>
                    <a:pt x="52" y="28"/>
                    <a:pt x="49" y="30"/>
                    <a:pt x="47" y="32"/>
                  </a:cubicBezTo>
                  <a:cubicBezTo>
                    <a:pt x="35" y="24"/>
                    <a:pt x="35" y="24"/>
                    <a:pt x="35" y="24"/>
                  </a:cubicBezTo>
                  <a:cubicBezTo>
                    <a:pt x="34" y="23"/>
                    <a:pt x="32" y="23"/>
                    <a:pt x="31" y="24"/>
                  </a:cubicBezTo>
                  <a:cubicBezTo>
                    <a:pt x="24" y="31"/>
                    <a:pt x="24" y="31"/>
                    <a:pt x="24" y="31"/>
                  </a:cubicBezTo>
                  <a:cubicBezTo>
                    <a:pt x="23" y="32"/>
                    <a:pt x="23" y="34"/>
                    <a:pt x="24" y="35"/>
                  </a:cubicBezTo>
                  <a:cubicBezTo>
                    <a:pt x="32" y="47"/>
                    <a:pt x="32" y="47"/>
                    <a:pt x="32" y="47"/>
                  </a:cubicBezTo>
                  <a:cubicBezTo>
                    <a:pt x="30" y="49"/>
                    <a:pt x="29" y="52"/>
                    <a:pt x="27" y="54"/>
                  </a:cubicBezTo>
                  <a:cubicBezTo>
                    <a:pt x="13" y="51"/>
                    <a:pt x="13" y="51"/>
                    <a:pt x="13" y="51"/>
                  </a:cubicBezTo>
                  <a:cubicBezTo>
                    <a:pt x="12" y="50"/>
                    <a:pt x="10" y="51"/>
                    <a:pt x="9" y="53"/>
                  </a:cubicBezTo>
                  <a:cubicBezTo>
                    <a:pt x="5" y="61"/>
                    <a:pt x="5" y="61"/>
                    <a:pt x="5" y="61"/>
                  </a:cubicBezTo>
                  <a:cubicBezTo>
                    <a:pt x="5" y="63"/>
                    <a:pt x="5" y="65"/>
                    <a:pt x="7" y="66"/>
                  </a:cubicBezTo>
                  <a:cubicBezTo>
                    <a:pt x="19" y="73"/>
                    <a:pt x="19" y="73"/>
                    <a:pt x="19" y="73"/>
                  </a:cubicBezTo>
                  <a:cubicBezTo>
                    <a:pt x="18" y="76"/>
                    <a:pt x="18" y="80"/>
                    <a:pt x="17" y="83"/>
                  </a:cubicBezTo>
                  <a:cubicBezTo>
                    <a:pt x="3" y="85"/>
                    <a:pt x="3" y="85"/>
                    <a:pt x="3" y="85"/>
                  </a:cubicBezTo>
                  <a:cubicBezTo>
                    <a:pt x="1" y="85"/>
                    <a:pt x="0" y="87"/>
                    <a:pt x="0" y="88"/>
                  </a:cubicBezTo>
                  <a:cubicBezTo>
                    <a:pt x="0" y="98"/>
                    <a:pt x="0" y="98"/>
                    <a:pt x="0" y="98"/>
                  </a:cubicBezTo>
                  <a:cubicBezTo>
                    <a:pt x="0" y="100"/>
                    <a:pt x="1" y="101"/>
                    <a:pt x="3" y="101"/>
                  </a:cubicBezTo>
                  <a:cubicBezTo>
                    <a:pt x="17" y="103"/>
                    <a:pt x="17" y="103"/>
                    <a:pt x="17" y="103"/>
                  </a:cubicBezTo>
                  <a:cubicBezTo>
                    <a:pt x="17" y="106"/>
                    <a:pt x="18" y="109"/>
                    <a:pt x="19" y="112"/>
                  </a:cubicBezTo>
                  <a:cubicBezTo>
                    <a:pt x="7" y="119"/>
                    <a:pt x="7" y="119"/>
                    <a:pt x="7" y="119"/>
                  </a:cubicBezTo>
                  <a:cubicBezTo>
                    <a:pt x="5" y="120"/>
                    <a:pt x="4" y="122"/>
                    <a:pt x="5" y="124"/>
                  </a:cubicBezTo>
                  <a:cubicBezTo>
                    <a:pt x="9" y="133"/>
                    <a:pt x="9" y="133"/>
                    <a:pt x="9" y="133"/>
                  </a:cubicBezTo>
                  <a:cubicBezTo>
                    <a:pt x="9" y="134"/>
                    <a:pt x="11" y="135"/>
                    <a:pt x="13" y="135"/>
                  </a:cubicBezTo>
                  <a:cubicBezTo>
                    <a:pt x="27" y="131"/>
                    <a:pt x="27" y="131"/>
                    <a:pt x="27" y="131"/>
                  </a:cubicBezTo>
                  <a:cubicBezTo>
                    <a:pt x="28" y="134"/>
                    <a:pt x="30" y="137"/>
                    <a:pt x="32" y="139"/>
                  </a:cubicBezTo>
                  <a:cubicBezTo>
                    <a:pt x="24" y="151"/>
                    <a:pt x="24" y="151"/>
                    <a:pt x="24" y="151"/>
                  </a:cubicBezTo>
                  <a:cubicBezTo>
                    <a:pt x="23" y="152"/>
                    <a:pt x="23" y="154"/>
                    <a:pt x="24" y="156"/>
                  </a:cubicBezTo>
                  <a:cubicBezTo>
                    <a:pt x="31" y="162"/>
                    <a:pt x="31" y="162"/>
                    <a:pt x="31" y="162"/>
                  </a:cubicBezTo>
                  <a:cubicBezTo>
                    <a:pt x="32" y="163"/>
                    <a:pt x="34" y="164"/>
                    <a:pt x="35" y="163"/>
                  </a:cubicBezTo>
                  <a:cubicBezTo>
                    <a:pt x="47" y="154"/>
                    <a:pt x="47" y="154"/>
                    <a:pt x="47" y="154"/>
                  </a:cubicBezTo>
                  <a:cubicBezTo>
                    <a:pt x="49" y="156"/>
                    <a:pt x="51" y="158"/>
                    <a:pt x="54" y="159"/>
                  </a:cubicBezTo>
                  <a:cubicBezTo>
                    <a:pt x="51" y="173"/>
                    <a:pt x="51" y="173"/>
                    <a:pt x="51" y="173"/>
                  </a:cubicBezTo>
                  <a:cubicBezTo>
                    <a:pt x="50" y="174"/>
                    <a:pt x="51" y="176"/>
                    <a:pt x="53" y="177"/>
                  </a:cubicBezTo>
                  <a:cubicBezTo>
                    <a:pt x="61" y="181"/>
                    <a:pt x="61" y="181"/>
                    <a:pt x="61" y="181"/>
                  </a:cubicBezTo>
                  <a:cubicBezTo>
                    <a:pt x="63" y="181"/>
                    <a:pt x="65" y="181"/>
                    <a:pt x="66" y="179"/>
                  </a:cubicBezTo>
                  <a:cubicBezTo>
                    <a:pt x="73" y="167"/>
                    <a:pt x="73" y="167"/>
                    <a:pt x="73" y="167"/>
                  </a:cubicBezTo>
                  <a:cubicBezTo>
                    <a:pt x="76" y="168"/>
                    <a:pt x="79" y="169"/>
                    <a:pt x="83" y="169"/>
                  </a:cubicBezTo>
                  <a:cubicBezTo>
                    <a:pt x="85" y="183"/>
                    <a:pt x="85" y="183"/>
                    <a:pt x="85" y="183"/>
                  </a:cubicBezTo>
                  <a:cubicBezTo>
                    <a:pt x="85" y="185"/>
                    <a:pt x="87" y="186"/>
                    <a:pt x="88" y="186"/>
                  </a:cubicBezTo>
                  <a:cubicBezTo>
                    <a:pt x="98" y="186"/>
                    <a:pt x="98" y="186"/>
                    <a:pt x="98" y="186"/>
                  </a:cubicBezTo>
                  <a:cubicBezTo>
                    <a:pt x="99" y="186"/>
                    <a:pt x="101" y="185"/>
                    <a:pt x="101" y="183"/>
                  </a:cubicBezTo>
                  <a:cubicBezTo>
                    <a:pt x="103" y="169"/>
                    <a:pt x="103" y="169"/>
                    <a:pt x="103" y="169"/>
                  </a:cubicBezTo>
                  <a:cubicBezTo>
                    <a:pt x="106" y="169"/>
                    <a:pt x="109" y="168"/>
                    <a:pt x="112" y="167"/>
                  </a:cubicBezTo>
                  <a:cubicBezTo>
                    <a:pt x="119" y="179"/>
                    <a:pt x="119" y="179"/>
                    <a:pt x="119" y="179"/>
                  </a:cubicBezTo>
                  <a:cubicBezTo>
                    <a:pt x="120" y="181"/>
                    <a:pt x="122" y="182"/>
                    <a:pt x="124" y="181"/>
                  </a:cubicBezTo>
                  <a:cubicBezTo>
                    <a:pt x="133" y="177"/>
                    <a:pt x="133" y="177"/>
                    <a:pt x="133" y="177"/>
                  </a:cubicBezTo>
                  <a:cubicBezTo>
                    <a:pt x="134" y="177"/>
                    <a:pt x="135" y="175"/>
                    <a:pt x="135" y="173"/>
                  </a:cubicBezTo>
                  <a:cubicBezTo>
                    <a:pt x="131" y="159"/>
                    <a:pt x="131" y="159"/>
                    <a:pt x="131" y="159"/>
                  </a:cubicBezTo>
                  <a:cubicBezTo>
                    <a:pt x="134" y="158"/>
                    <a:pt x="137" y="156"/>
                    <a:pt x="139" y="154"/>
                  </a:cubicBezTo>
                  <a:cubicBezTo>
                    <a:pt x="151" y="163"/>
                    <a:pt x="151" y="163"/>
                    <a:pt x="151" y="163"/>
                  </a:cubicBezTo>
                  <a:cubicBezTo>
                    <a:pt x="152" y="164"/>
                    <a:pt x="154" y="163"/>
                    <a:pt x="155" y="162"/>
                  </a:cubicBezTo>
                  <a:cubicBezTo>
                    <a:pt x="162" y="156"/>
                    <a:pt x="162" y="156"/>
                    <a:pt x="162" y="156"/>
                  </a:cubicBezTo>
                  <a:cubicBezTo>
                    <a:pt x="163" y="154"/>
                    <a:pt x="163" y="152"/>
                    <a:pt x="162" y="151"/>
                  </a:cubicBezTo>
                  <a:cubicBezTo>
                    <a:pt x="154" y="139"/>
                    <a:pt x="154" y="139"/>
                    <a:pt x="154" y="139"/>
                  </a:cubicBezTo>
                  <a:cubicBezTo>
                    <a:pt x="156" y="137"/>
                    <a:pt x="157" y="135"/>
                    <a:pt x="159" y="132"/>
                  </a:cubicBezTo>
                  <a:cubicBezTo>
                    <a:pt x="173" y="136"/>
                    <a:pt x="173" y="136"/>
                    <a:pt x="173" y="136"/>
                  </a:cubicBezTo>
                  <a:cubicBezTo>
                    <a:pt x="174" y="136"/>
                    <a:pt x="176" y="135"/>
                    <a:pt x="177" y="133"/>
                  </a:cubicBezTo>
                  <a:cubicBezTo>
                    <a:pt x="181" y="125"/>
                    <a:pt x="181" y="125"/>
                    <a:pt x="181" y="125"/>
                  </a:cubicBezTo>
                  <a:cubicBezTo>
                    <a:pt x="181" y="123"/>
                    <a:pt x="181" y="121"/>
                    <a:pt x="179" y="120"/>
                  </a:cubicBezTo>
                  <a:cubicBezTo>
                    <a:pt x="167" y="113"/>
                    <a:pt x="167" y="113"/>
                    <a:pt x="167" y="113"/>
                  </a:cubicBezTo>
                  <a:cubicBezTo>
                    <a:pt x="168" y="110"/>
                    <a:pt x="168" y="107"/>
                    <a:pt x="169" y="103"/>
                  </a:cubicBezTo>
                  <a:cubicBezTo>
                    <a:pt x="183" y="101"/>
                    <a:pt x="183" y="101"/>
                    <a:pt x="183" y="101"/>
                  </a:cubicBezTo>
                  <a:cubicBezTo>
                    <a:pt x="185" y="101"/>
                    <a:pt x="186" y="100"/>
                    <a:pt x="186" y="98"/>
                  </a:cubicBezTo>
                  <a:cubicBezTo>
                    <a:pt x="186" y="88"/>
                    <a:pt x="186" y="88"/>
                    <a:pt x="186" y="88"/>
                  </a:cubicBezTo>
                  <a:cubicBezTo>
                    <a:pt x="186" y="87"/>
                    <a:pt x="185" y="85"/>
                    <a:pt x="183" y="85"/>
                  </a:cubicBezTo>
                  <a:close/>
                  <a:moveTo>
                    <a:pt x="150" y="108"/>
                  </a:moveTo>
                  <a:cubicBezTo>
                    <a:pt x="149" y="111"/>
                    <a:pt x="146" y="113"/>
                    <a:pt x="143" y="111"/>
                  </a:cubicBezTo>
                  <a:cubicBezTo>
                    <a:pt x="120" y="96"/>
                    <a:pt x="120" y="96"/>
                    <a:pt x="120" y="96"/>
                  </a:cubicBezTo>
                  <a:cubicBezTo>
                    <a:pt x="117" y="95"/>
                    <a:pt x="117" y="92"/>
                    <a:pt x="120" y="90"/>
                  </a:cubicBezTo>
                  <a:cubicBezTo>
                    <a:pt x="143" y="75"/>
                    <a:pt x="143" y="75"/>
                    <a:pt x="143" y="75"/>
                  </a:cubicBezTo>
                  <a:cubicBezTo>
                    <a:pt x="146" y="74"/>
                    <a:pt x="149" y="75"/>
                    <a:pt x="150" y="78"/>
                  </a:cubicBezTo>
                  <a:cubicBezTo>
                    <a:pt x="150" y="78"/>
                    <a:pt x="152" y="86"/>
                    <a:pt x="152" y="93"/>
                  </a:cubicBezTo>
                  <a:cubicBezTo>
                    <a:pt x="152" y="101"/>
                    <a:pt x="150" y="108"/>
                    <a:pt x="150" y="108"/>
                  </a:cubicBezTo>
                  <a:close/>
                  <a:moveTo>
                    <a:pt x="144" y="63"/>
                  </a:moveTo>
                  <a:cubicBezTo>
                    <a:pt x="146" y="66"/>
                    <a:pt x="144" y="69"/>
                    <a:pt x="141" y="70"/>
                  </a:cubicBezTo>
                  <a:cubicBezTo>
                    <a:pt x="114" y="76"/>
                    <a:pt x="114" y="76"/>
                    <a:pt x="114" y="76"/>
                  </a:cubicBezTo>
                  <a:cubicBezTo>
                    <a:pt x="111" y="77"/>
                    <a:pt x="109" y="75"/>
                    <a:pt x="110" y="72"/>
                  </a:cubicBezTo>
                  <a:cubicBezTo>
                    <a:pt x="116" y="45"/>
                    <a:pt x="116" y="45"/>
                    <a:pt x="116" y="45"/>
                  </a:cubicBezTo>
                  <a:cubicBezTo>
                    <a:pt x="117" y="41"/>
                    <a:pt x="120" y="40"/>
                    <a:pt x="123" y="42"/>
                  </a:cubicBezTo>
                  <a:cubicBezTo>
                    <a:pt x="123" y="42"/>
                    <a:pt x="130" y="46"/>
                    <a:pt x="135" y="51"/>
                  </a:cubicBezTo>
                  <a:cubicBezTo>
                    <a:pt x="140" y="56"/>
                    <a:pt x="144" y="63"/>
                    <a:pt x="144" y="63"/>
                  </a:cubicBezTo>
                  <a:close/>
                  <a:moveTo>
                    <a:pt x="78" y="35"/>
                  </a:moveTo>
                  <a:cubicBezTo>
                    <a:pt x="78" y="35"/>
                    <a:pt x="86" y="33"/>
                    <a:pt x="93" y="33"/>
                  </a:cubicBezTo>
                  <a:cubicBezTo>
                    <a:pt x="100" y="33"/>
                    <a:pt x="108" y="35"/>
                    <a:pt x="108" y="35"/>
                  </a:cubicBezTo>
                  <a:cubicBezTo>
                    <a:pt x="111" y="36"/>
                    <a:pt x="113" y="39"/>
                    <a:pt x="111" y="42"/>
                  </a:cubicBezTo>
                  <a:cubicBezTo>
                    <a:pt x="96" y="66"/>
                    <a:pt x="96" y="66"/>
                    <a:pt x="96" y="66"/>
                  </a:cubicBezTo>
                  <a:cubicBezTo>
                    <a:pt x="94" y="69"/>
                    <a:pt x="91" y="69"/>
                    <a:pt x="90" y="66"/>
                  </a:cubicBezTo>
                  <a:cubicBezTo>
                    <a:pt x="75" y="42"/>
                    <a:pt x="75" y="42"/>
                    <a:pt x="75" y="42"/>
                  </a:cubicBezTo>
                  <a:cubicBezTo>
                    <a:pt x="73" y="39"/>
                    <a:pt x="75" y="36"/>
                    <a:pt x="78" y="35"/>
                  </a:cubicBezTo>
                  <a:close/>
                  <a:moveTo>
                    <a:pt x="108" y="93"/>
                  </a:moveTo>
                  <a:cubicBezTo>
                    <a:pt x="108" y="101"/>
                    <a:pt x="101" y="108"/>
                    <a:pt x="93" y="108"/>
                  </a:cubicBezTo>
                  <a:cubicBezTo>
                    <a:pt x="85" y="108"/>
                    <a:pt x="78" y="101"/>
                    <a:pt x="78" y="93"/>
                  </a:cubicBezTo>
                  <a:cubicBezTo>
                    <a:pt x="78" y="85"/>
                    <a:pt x="85" y="79"/>
                    <a:pt x="93" y="79"/>
                  </a:cubicBezTo>
                  <a:cubicBezTo>
                    <a:pt x="101" y="79"/>
                    <a:pt x="108" y="85"/>
                    <a:pt x="108" y="93"/>
                  </a:cubicBezTo>
                  <a:close/>
                  <a:moveTo>
                    <a:pt x="63" y="41"/>
                  </a:moveTo>
                  <a:cubicBezTo>
                    <a:pt x="66" y="39"/>
                    <a:pt x="69" y="41"/>
                    <a:pt x="70" y="44"/>
                  </a:cubicBezTo>
                  <a:cubicBezTo>
                    <a:pt x="76" y="71"/>
                    <a:pt x="76" y="71"/>
                    <a:pt x="76" y="71"/>
                  </a:cubicBezTo>
                  <a:cubicBezTo>
                    <a:pt x="77" y="74"/>
                    <a:pt x="75" y="76"/>
                    <a:pt x="71" y="76"/>
                  </a:cubicBezTo>
                  <a:cubicBezTo>
                    <a:pt x="45" y="69"/>
                    <a:pt x="45" y="69"/>
                    <a:pt x="45" y="69"/>
                  </a:cubicBezTo>
                  <a:cubicBezTo>
                    <a:pt x="41" y="68"/>
                    <a:pt x="40" y="65"/>
                    <a:pt x="42" y="62"/>
                  </a:cubicBezTo>
                  <a:cubicBezTo>
                    <a:pt x="42" y="62"/>
                    <a:pt x="45" y="55"/>
                    <a:pt x="51" y="50"/>
                  </a:cubicBezTo>
                  <a:cubicBezTo>
                    <a:pt x="56" y="45"/>
                    <a:pt x="63" y="41"/>
                    <a:pt x="63" y="41"/>
                  </a:cubicBezTo>
                  <a:close/>
                  <a:moveTo>
                    <a:pt x="35" y="107"/>
                  </a:moveTo>
                  <a:cubicBezTo>
                    <a:pt x="35" y="107"/>
                    <a:pt x="33" y="100"/>
                    <a:pt x="33" y="92"/>
                  </a:cubicBezTo>
                  <a:cubicBezTo>
                    <a:pt x="33" y="85"/>
                    <a:pt x="35" y="77"/>
                    <a:pt x="35" y="77"/>
                  </a:cubicBezTo>
                  <a:cubicBezTo>
                    <a:pt x="36" y="74"/>
                    <a:pt x="39" y="73"/>
                    <a:pt x="42" y="75"/>
                  </a:cubicBezTo>
                  <a:cubicBezTo>
                    <a:pt x="66" y="89"/>
                    <a:pt x="66" y="89"/>
                    <a:pt x="66" y="89"/>
                  </a:cubicBezTo>
                  <a:cubicBezTo>
                    <a:pt x="69" y="91"/>
                    <a:pt x="69" y="94"/>
                    <a:pt x="66" y="96"/>
                  </a:cubicBezTo>
                  <a:cubicBezTo>
                    <a:pt x="42" y="110"/>
                    <a:pt x="42" y="110"/>
                    <a:pt x="42" y="110"/>
                  </a:cubicBezTo>
                  <a:cubicBezTo>
                    <a:pt x="39" y="112"/>
                    <a:pt x="36" y="111"/>
                    <a:pt x="35" y="107"/>
                  </a:cubicBezTo>
                  <a:close/>
                  <a:moveTo>
                    <a:pt x="41" y="123"/>
                  </a:moveTo>
                  <a:cubicBezTo>
                    <a:pt x="39" y="120"/>
                    <a:pt x="41" y="116"/>
                    <a:pt x="44" y="116"/>
                  </a:cubicBezTo>
                  <a:cubicBezTo>
                    <a:pt x="71" y="109"/>
                    <a:pt x="71" y="109"/>
                    <a:pt x="71" y="109"/>
                  </a:cubicBezTo>
                  <a:cubicBezTo>
                    <a:pt x="74" y="108"/>
                    <a:pt x="76" y="110"/>
                    <a:pt x="76" y="114"/>
                  </a:cubicBezTo>
                  <a:cubicBezTo>
                    <a:pt x="69" y="141"/>
                    <a:pt x="69" y="141"/>
                    <a:pt x="69" y="141"/>
                  </a:cubicBezTo>
                  <a:cubicBezTo>
                    <a:pt x="68" y="144"/>
                    <a:pt x="65" y="145"/>
                    <a:pt x="62" y="144"/>
                  </a:cubicBezTo>
                  <a:cubicBezTo>
                    <a:pt x="62" y="144"/>
                    <a:pt x="55" y="140"/>
                    <a:pt x="50" y="135"/>
                  </a:cubicBezTo>
                  <a:cubicBezTo>
                    <a:pt x="45" y="129"/>
                    <a:pt x="41" y="123"/>
                    <a:pt x="41" y="123"/>
                  </a:cubicBezTo>
                  <a:close/>
                  <a:moveTo>
                    <a:pt x="107" y="150"/>
                  </a:moveTo>
                  <a:cubicBezTo>
                    <a:pt x="107" y="150"/>
                    <a:pt x="100" y="152"/>
                    <a:pt x="92" y="152"/>
                  </a:cubicBezTo>
                  <a:cubicBezTo>
                    <a:pt x="85" y="152"/>
                    <a:pt x="77" y="150"/>
                    <a:pt x="77" y="150"/>
                  </a:cubicBezTo>
                  <a:cubicBezTo>
                    <a:pt x="74" y="149"/>
                    <a:pt x="73" y="146"/>
                    <a:pt x="74" y="143"/>
                  </a:cubicBezTo>
                  <a:cubicBezTo>
                    <a:pt x="89" y="120"/>
                    <a:pt x="89" y="120"/>
                    <a:pt x="89" y="120"/>
                  </a:cubicBezTo>
                  <a:cubicBezTo>
                    <a:pt x="91" y="117"/>
                    <a:pt x="94" y="117"/>
                    <a:pt x="95" y="120"/>
                  </a:cubicBezTo>
                  <a:cubicBezTo>
                    <a:pt x="110" y="143"/>
                    <a:pt x="110" y="143"/>
                    <a:pt x="110" y="143"/>
                  </a:cubicBezTo>
                  <a:cubicBezTo>
                    <a:pt x="112" y="146"/>
                    <a:pt x="111" y="149"/>
                    <a:pt x="107" y="150"/>
                  </a:cubicBezTo>
                  <a:close/>
                  <a:moveTo>
                    <a:pt x="122" y="144"/>
                  </a:moveTo>
                  <a:cubicBezTo>
                    <a:pt x="119" y="146"/>
                    <a:pt x="116" y="145"/>
                    <a:pt x="115" y="141"/>
                  </a:cubicBezTo>
                  <a:cubicBezTo>
                    <a:pt x="109" y="114"/>
                    <a:pt x="109" y="114"/>
                    <a:pt x="109" y="114"/>
                  </a:cubicBezTo>
                  <a:cubicBezTo>
                    <a:pt x="108" y="111"/>
                    <a:pt x="110" y="109"/>
                    <a:pt x="114" y="110"/>
                  </a:cubicBezTo>
                  <a:cubicBezTo>
                    <a:pt x="141" y="116"/>
                    <a:pt x="141" y="116"/>
                    <a:pt x="141" y="116"/>
                  </a:cubicBezTo>
                  <a:cubicBezTo>
                    <a:pt x="144" y="117"/>
                    <a:pt x="145" y="120"/>
                    <a:pt x="144" y="123"/>
                  </a:cubicBezTo>
                  <a:cubicBezTo>
                    <a:pt x="144" y="123"/>
                    <a:pt x="140" y="130"/>
                    <a:pt x="135" y="135"/>
                  </a:cubicBezTo>
                  <a:cubicBezTo>
                    <a:pt x="129" y="140"/>
                    <a:pt x="122" y="144"/>
                    <a:pt x="122" y="14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278" name="Freeform 348"/>
            <p:cNvSpPr>
              <a:spLocks noEditPoints="1"/>
            </p:cNvSpPr>
            <p:nvPr/>
          </p:nvSpPr>
          <p:spPr bwMode="gray">
            <a:xfrm>
              <a:off x="8872687" y="5759966"/>
              <a:ext cx="740495" cy="736447"/>
            </a:xfrm>
            <a:custGeom>
              <a:avLst/>
              <a:gdLst>
                <a:gd name="T0" fmla="*/ 82 w 85"/>
                <a:gd name="T1" fmla="*/ 52 h 85"/>
                <a:gd name="T2" fmla="*/ 71 w 85"/>
                <a:gd name="T3" fmla="*/ 45 h 85"/>
                <a:gd name="T4" fmla="*/ 71 w 85"/>
                <a:gd name="T5" fmla="*/ 45 h 85"/>
                <a:gd name="T6" fmla="*/ 70 w 85"/>
                <a:gd name="T7" fmla="*/ 37 h 85"/>
                <a:gd name="T8" fmla="*/ 70 w 85"/>
                <a:gd name="T9" fmla="*/ 37 h 85"/>
                <a:gd name="T10" fmla="*/ 81 w 85"/>
                <a:gd name="T11" fmla="*/ 29 h 85"/>
                <a:gd name="T12" fmla="*/ 82 w 85"/>
                <a:gd name="T13" fmla="*/ 23 h 85"/>
                <a:gd name="T14" fmla="*/ 77 w 85"/>
                <a:gd name="T15" fmla="*/ 21 h 85"/>
                <a:gd name="T16" fmla="*/ 64 w 85"/>
                <a:gd name="T17" fmla="*/ 24 h 85"/>
                <a:gd name="T18" fmla="*/ 64 w 85"/>
                <a:gd name="T19" fmla="*/ 24 h 85"/>
                <a:gd name="T20" fmla="*/ 58 w 85"/>
                <a:gd name="T21" fmla="*/ 19 h 85"/>
                <a:gd name="T22" fmla="*/ 58 w 85"/>
                <a:gd name="T23" fmla="*/ 19 h 85"/>
                <a:gd name="T24" fmla="*/ 60 w 85"/>
                <a:gd name="T25" fmla="*/ 6 h 85"/>
                <a:gd name="T26" fmla="*/ 57 w 85"/>
                <a:gd name="T27" fmla="*/ 1 h 85"/>
                <a:gd name="T28" fmla="*/ 51 w 85"/>
                <a:gd name="T29" fmla="*/ 3 h 85"/>
                <a:gd name="T30" fmla="*/ 44 w 85"/>
                <a:gd name="T31" fmla="*/ 14 h 85"/>
                <a:gd name="T32" fmla="*/ 44 w 85"/>
                <a:gd name="T33" fmla="*/ 14 h 85"/>
                <a:gd name="T34" fmla="*/ 37 w 85"/>
                <a:gd name="T35" fmla="*/ 15 h 85"/>
                <a:gd name="T36" fmla="*/ 37 w 85"/>
                <a:gd name="T37" fmla="*/ 15 h 85"/>
                <a:gd name="T38" fmla="*/ 28 w 85"/>
                <a:gd name="T39" fmla="*/ 4 h 85"/>
                <a:gd name="T40" fmla="*/ 23 w 85"/>
                <a:gd name="T41" fmla="*/ 3 h 85"/>
                <a:gd name="T42" fmla="*/ 20 w 85"/>
                <a:gd name="T43" fmla="*/ 8 h 85"/>
                <a:gd name="T44" fmla="*/ 23 w 85"/>
                <a:gd name="T45" fmla="*/ 21 h 85"/>
                <a:gd name="T46" fmla="*/ 23 w 85"/>
                <a:gd name="T47" fmla="*/ 21 h 85"/>
                <a:gd name="T48" fmla="*/ 18 w 85"/>
                <a:gd name="T49" fmla="*/ 27 h 85"/>
                <a:gd name="T50" fmla="*/ 18 w 85"/>
                <a:gd name="T51" fmla="*/ 27 h 85"/>
                <a:gd name="T52" fmla="*/ 5 w 85"/>
                <a:gd name="T53" fmla="*/ 25 h 85"/>
                <a:gd name="T54" fmla="*/ 0 w 85"/>
                <a:gd name="T55" fmla="*/ 28 h 85"/>
                <a:gd name="T56" fmla="*/ 2 w 85"/>
                <a:gd name="T57" fmla="*/ 34 h 85"/>
                <a:gd name="T58" fmla="*/ 13 w 85"/>
                <a:gd name="T59" fmla="*/ 41 h 85"/>
                <a:gd name="T60" fmla="*/ 14 w 85"/>
                <a:gd name="T61" fmla="*/ 48 h 85"/>
                <a:gd name="T62" fmla="*/ 4 w 85"/>
                <a:gd name="T63" fmla="*/ 57 h 85"/>
                <a:gd name="T64" fmla="*/ 2 w 85"/>
                <a:gd name="T65" fmla="*/ 62 h 85"/>
                <a:gd name="T66" fmla="*/ 7 w 85"/>
                <a:gd name="T67" fmla="*/ 65 h 85"/>
                <a:gd name="T68" fmla="*/ 20 w 85"/>
                <a:gd name="T69" fmla="*/ 62 h 85"/>
                <a:gd name="T70" fmla="*/ 26 w 85"/>
                <a:gd name="T71" fmla="*/ 67 h 85"/>
                <a:gd name="T72" fmla="*/ 25 w 85"/>
                <a:gd name="T73" fmla="*/ 80 h 85"/>
                <a:gd name="T74" fmla="*/ 28 w 85"/>
                <a:gd name="T75" fmla="*/ 85 h 85"/>
                <a:gd name="T76" fmla="*/ 33 w 85"/>
                <a:gd name="T77" fmla="*/ 83 h 85"/>
                <a:gd name="T78" fmla="*/ 40 w 85"/>
                <a:gd name="T79" fmla="*/ 72 h 85"/>
                <a:gd name="T80" fmla="*/ 48 w 85"/>
                <a:gd name="T81" fmla="*/ 71 h 85"/>
                <a:gd name="T82" fmla="*/ 56 w 85"/>
                <a:gd name="T83" fmla="*/ 81 h 85"/>
                <a:gd name="T84" fmla="*/ 62 w 85"/>
                <a:gd name="T85" fmla="*/ 83 h 85"/>
                <a:gd name="T86" fmla="*/ 64 w 85"/>
                <a:gd name="T87" fmla="*/ 78 h 85"/>
                <a:gd name="T88" fmla="*/ 61 w 85"/>
                <a:gd name="T89" fmla="*/ 65 h 85"/>
                <a:gd name="T90" fmla="*/ 66 w 85"/>
                <a:gd name="T91" fmla="*/ 59 h 85"/>
                <a:gd name="T92" fmla="*/ 79 w 85"/>
                <a:gd name="T93" fmla="*/ 60 h 85"/>
                <a:gd name="T94" fmla="*/ 84 w 85"/>
                <a:gd name="T95" fmla="*/ 57 h 85"/>
                <a:gd name="T96" fmla="*/ 82 w 85"/>
                <a:gd name="T97" fmla="*/ 52 h 85"/>
                <a:gd name="T98" fmla="*/ 36 w 85"/>
                <a:gd name="T99" fmla="*/ 61 h 85"/>
                <a:gd name="T100" fmla="*/ 25 w 85"/>
                <a:gd name="T101" fmla="*/ 37 h 85"/>
                <a:gd name="T102" fmla="*/ 48 w 85"/>
                <a:gd name="T103" fmla="*/ 26 h 85"/>
                <a:gd name="T104" fmla="*/ 59 w 85"/>
                <a:gd name="T105" fmla="*/ 49 h 85"/>
                <a:gd name="T106" fmla="*/ 36 w 85"/>
                <a:gd name="T10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 h="85">
                  <a:moveTo>
                    <a:pt x="82" y="52"/>
                  </a:moveTo>
                  <a:cubicBezTo>
                    <a:pt x="71" y="45"/>
                    <a:pt x="71" y="45"/>
                    <a:pt x="71" y="45"/>
                  </a:cubicBezTo>
                  <a:cubicBezTo>
                    <a:pt x="71" y="45"/>
                    <a:pt x="71" y="45"/>
                    <a:pt x="71" y="45"/>
                  </a:cubicBezTo>
                  <a:cubicBezTo>
                    <a:pt x="71" y="42"/>
                    <a:pt x="71" y="40"/>
                    <a:pt x="70" y="37"/>
                  </a:cubicBezTo>
                  <a:cubicBezTo>
                    <a:pt x="70" y="37"/>
                    <a:pt x="70" y="37"/>
                    <a:pt x="70" y="37"/>
                  </a:cubicBezTo>
                  <a:cubicBezTo>
                    <a:pt x="81" y="29"/>
                    <a:pt x="81" y="29"/>
                    <a:pt x="81" y="29"/>
                  </a:cubicBezTo>
                  <a:cubicBezTo>
                    <a:pt x="82" y="28"/>
                    <a:pt x="83" y="25"/>
                    <a:pt x="82" y="23"/>
                  </a:cubicBezTo>
                  <a:cubicBezTo>
                    <a:pt x="81" y="22"/>
                    <a:pt x="79" y="21"/>
                    <a:pt x="77" y="21"/>
                  </a:cubicBezTo>
                  <a:cubicBezTo>
                    <a:pt x="64" y="24"/>
                    <a:pt x="64" y="24"/>
                    <a:pt x="64" y="24"/>
                  </a:cubicBezTo>
                  <a:cubicBezTo>
                    <a:pt x="64" y="24"/>
                    <a:pt x="64" y="24"/>
                    <a:pt x="64" y="24"/>
                  </a:cubicBezTo>
                  <a:cubicBezTo>
                    <a:pt x="62" y="22"/>
                    <a:pt x="60" y="21"/>
                    <a:pt x="58" y="19"/>
                  </a:cubicBezTo>
                  <a:cubicBezTo>
                    <a:pt x="58" y="19"/>
                    <a:pt x="58" y="19"/>
                    <a:pt x="58" y="19"/>
                  </a:cubicBezTo>
                  <a:cubicBezTo>
                    <a:pt x="60" y="6"/>
                    <a:pt x="60" y="6"/>
                    <a:pt x="60" y="6"/>
                  </a:cubicBezTo>
                  <a:cubicBezTo>
                    <a:pt x="60" y="4"/>
                    <a:pt x="59" y="2"/>
                    <a:pt x="57" y="1"/>
                  </a:cubicBezTo>
                  <a:cubicBezTo>
                    <a:pt x="55" y="0"/>
                    <a:pt x="52" y="1"/>
                    <a:pt x="51" y="3"/>
                  </a:cubicBezTo>
                  <a:cubicBezTo>
                    <a:pt x="44" y="14"/>
                    <a:pt x="44" y="14"/>
                    <a:pt x="44" y="14"/>
                  </a:cubicBezTo>
                  <a:cubicBezTo>
                    <a:pt x="44" y="14"/>
                    <a:pt x="44" y="14"/>
                    <a:pt x="44" y="14"/>
                  </a:cubicBezTo>
                  <a:cubicBezTo>
                    <a:pt x="42" y="14"/>
                    <a:pt x="39" y="14"/>
                    <a:pt x="37" y="15"/>
                  </a:cubicBezTo>
                  <a:cubicBezTo>
                    <a:pt x="37" y="15"/>
                    <a:pt x="37" y="15"/>
                    <a:pt x="37" y="15"/>
                  </a:cubicBezTo>
                  <a:cubicBezTo>
                    <a:pt x="28" y="4"/>
                    <a:pt x="28" y="4"/>
                    <a:pt x="28" y="4"/>
                  </a:cubicBezTo>
                  <a:cubicBezTo>
                    <a:pt x="27" y="3"/>
                    <a:pt x="25" y="2"/>
                    <a:pt x="23" y="3"/>
                  </a:cubicBezTo>
                  <a:cubicBezTo>
                    <a:pt x="21" y="4"/>
                    <a:pt x="20" y="6"/>
                    <a:pt x="20" y="8"/>
                  </a:cubicBezTo>
                  <a:cubicBezTo>
                    <a:pt x="23" y="21"/>
                    <a:pt x="23" y="21"/>
                    <a:pt x="23" y="21"/>
                  </a:cubicBezTo>
                  <a:cubicBezTo>
                    <a:pt x="23" y="21"/>
                    <a:pt x="23" y="21"/>
                    <a:pt x="23" y="21"/>
                  </a:cubicBezTo>
                  <a:cubicBezTo>
                    <a:pt x="22" y="23"/>
                    <a:pt x="20" y="25"/>
                    <a:pt x="18" y="27"/>
                  </a:cubicBezTo>
                  <a:cubicBezTo>
                    <a:pt x="18" y="27"/>
                    <a:pt x="18" y="27"/>
                    <a:pt x="18" y="27"/>
                  </a:cubicBezTo>
                  <a:cubicBezTo>
                    <a:pt x="5" y="25"/>
                    <a:pt x="5" y="25"/>
                    <a:pt x="5" y="25"/>
                  </a:cubicBezTo>
                  <a:cubicBezTo>
                    <a:pt x="3" y="25"/>
                    <a:pt x="1" y="26"/>
                    <a:pt x="0" y="28"/>
                  </a:cubicBezTo>
                  <a:cubicBezTo>
                    <a:pt x="0" y="30"/>
                    <a:pt x="0" y="33"/>
                    <a:pt x="2" y="34"/>
                  </a:cubicBezTo>
                  <a:cubicBezTo>
                    <a:pt x="13" y="41"/>
                    <a:pt x="13" y="41"/>
                    <a:pt x="13" y="41"/>
                  </a:cubicBezTo>
                  <a:cubicBezTo>
                    <a:pt x="13" y="43"/>
                    <a:pt x="13" y="46"/>
                    <a:pt x="14" y="48"/>
                  </a:cubicBezTo>
                  <a:cubicBezTo>
                    <a:pt x="4" y="57"/>
                    <a:pt x="4" y="57"/>
                    <a:pt x="4" y="57"/>
                  </a:cubicBezTo>
                  <a:cubicBezTo>
                    <a:pt x="2" y="58"/>
                    <a:pt x="1" y="60"/>
                    <a:pt x="2" y="62"/>
                  </a:cubicBezTo>
                  <a:cubicBezTo>
                    <a:pt x="3" y="64"/>
                    <a:pt x="5" y="65"/>
                    <a:pt x="7" y="65"/>
                  </a:cubicBezTo>
                  <a:cubicBezTo>
                    <a:pt x="20" y="62"/>
                    <a:pt x="20" y="62"/>
                    <a:pt x="20" y="62"/>
                  </a:cubicBezTo>
                  <a:cubicBezTo>
                    <a:pt x="22" y="64"/>
                    <a:pt x="24" y="65"/>
                    <a:pt x="26" y="67"/>
                  </a:cubicBezTo>
                  <a:cubicBezTo>
                    <a:pt x="25" y="80"/>
                    <a:pt x="25" y="80"/>
                    <a:pt x="25" y="80"/>
                  </a:cubicBezTo>
                  <a:cubicBezTo>
                    <a:pt x="24" y="82"/>
                    <a:pt x="26" y="84"/>
                    <a:pt x="28" y="85"/>
                  </a:cubicBezTo>
                  <a:cubicBezTo>
                    <a:pt x="30" y="85"/>
                    <a:pt x="32" y="84"/>
                    <a:pt x="33" y="83"/>
                  </a:cubicBezTo>
                  <a:cubicBezTo>
                    <a:pt x="40" y="72"/>
                    <a:pt x="40" y="72"/>
                    <a:pt x="40" y="72"/>
                  </a:cubicBezTo>
                  <a:cubicBezTo>
                    <a:pt x="43" y="72"/>
                    <a:pt x="45" y="72"/>
                    <a:pt x="48" y="71"/>
                  </a:cubicBezTo>
                  <a:cubicBezTo>
                    <a:pt x="56" y="81"/>
                    <a:pt x="56" y="81"/>
                    <a:pt x="56" y="81"/>
                  </a:cubicBezTo>
                  <a:cubicBezTo>
                    <a:pt x="57" y="83"/>
                    <a:pt x="60" y="84"/>
                    <a:pt x="62" y="83"/>
                  </a:cubicBezTo>
                  <a:cubicBezTo>
                    <a:pt x="63" y="82"/>
                    <a:pt x="64" y="79"/>
                    <a:pt x="64" y="78"/>
                  </a:cubicBezTo>
                  <a:cubicBezTo>
                    <a:pt x="61" y="65"/>
                    <a:pt x="61" y="65"/>
                    <a:pt x="61" y="65"/>
                  </a:cubicBezTo>
                  <a:cubicBezTo>
                    <a:pt x="63" y="63"/>
                    <a:pt x="65" y="61"/>
                    <a:pt x="66" y="59"/>
                  </a:cubicBezTo>
                  <a:cubicBezTo>
                    <a:pt x="79" y="60"/>
                    <a:pt x="79" y="60"/>
                    <a:pt x="79" y="60"/>
                  </a:cubicBezTo>
                  <a:cubicBezTo>
                    <a:pt x="81" y="61"/>
                    <a:pt x="83" y="59"/>
                    <a:pt x="84" y="57"/>
                  </a:cubicBezTo>
                  <a:cubicBezTo>
                    <a:pt x="85" y="55"/>
                    <a:pt x="84" y="53"/>
                    <a:pt x="82" y="52"/>
                  </a:cubicBezTo>
                  <a:close/>
                  <a:moveTo>
                    <a:pt x="36" y="61"/>
                  </a:moveTo>
                  <a:cubicBezTo>
                    <a:pt x="26" y="57"/>
                    <a:pt x="21" y="47"/>
                    <a:pt x="25" y="37"/>
                  </a:cubicBezTo>
                  <a:cubicBezTo>
                    <a:pt x="28" y="27"/>
                    <a:pt x="38" y="22"/>
                    <a:pt x="48" y="26"/>
                  </a:cubicBezTo>
                  <a:cubicBezTo>
                    <a:pt x="58" y="29"/>
                    <a:pt x="63" y="39"/>
                    <a:pt x="59" y="49"/>
                  </a:cubicBezTo>
                  <a:cubicBezTo>
                    <a:pt x="56" y="59"/>
                    <a:pt x="46" y="64"/>
                    <a:pt x="36" y="6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Freeform 349"/>
            <p:cNvSpPr>
              <a:spLocks noEditPoints="1"/>
            </p:cNvSpPr>
            <p:nvPr/>
          </p:nvSpPr>
          <p:spPr bwMode="gray">
            <a:xfrm>
              <a:off x="10895894" y="5594061"/>
              <a:ext cx="785004" cy="772867"/>
            </a:xfrm>
            <a:custGeom>
              <a:avLst/>
              <a:gdLst>
                <a:gd name="T0" fmla="*/ 87 w 90"/>
                <a:gd name="T1" fmla="*/ 48 h 89"/>
                <a:gd name="T2" fmla="*/ 89 w 90"/>
                <a:gd name="T3" fmla="*/ 43 h 89"/>
                <a:gd name="T4" fmla="*/ 83 w 90"/>
                <a:gd name="T5" fmla="*/ 39 h 89"/>
                <a:gd name="T6" fmla="*/ 78 w 90"/>
                <a:gd name="T7" fmla="*/ 36 h 89"/>
                <a:gd name="T8" fmla="*/ 75 w 90"/>
                <a:gd name="T9" fmla="*/ 24 h 89"/>
                <a:gd name="T10" fmla="*/ 77 w 90"/>
                <a:gd name="T11" fmla="*/ 18 h 89"/>
                <a:gd name="T12" fmla="*/ 75 w 90"/>
                <a:gd name="T13" fmla="*/ 12 h 89"/>
                <a:gd name="T14" fmla="*/ 68 w 90"/>
                <a:gd name="T15" fmla="*/ 13 h 89"/>
                <a:gd name="T16" fmla="*/ 62 w 90"/>
                <a:gd name="T17" fmla="*/ 15 h 89"/>
                <a:gd name="T18" fmla="*/ 51 w 90"/>
                <a:gd name="T19" fmla="*/ 9 h 89"/>
                <a:gd name="T20" fmla="*/ 49 w 90"/>
                <a:gd name="T21" fmla="*/ 2 h 89"/>
                <a:gd name="T22" fmla="*/ 43 w 90"/>
                <a:gd name="T23" fmla="*/ 1 h 89"/>
                <a:gd name="T24" fmla="*/ 39 w 90"/>
                <a:gd name="T25" fmla="*/ 6 h 89"/>
                <a:gd name="T26" fmla="*/ 36 w 90"/>
                <a:gd name="T27" fmla="*/ 12 h 89"/>
                <a:gd name="T28" fmla="*/ 24 w 90"/>
                <a:gd name="T29" fmla="*/ 15 h 89"/>
                <a:gd name="T30" fmla="*/ 18 w 90"/>
                <a:gd name="T31" fmla="*/ 12 h 89"/>
                <a:gd name="T32" fmla="*/ 13 w 90"/>
                <a:gd name="T33" fmla="*/ 15 h 89"/>
                <a:gd name="T34" fmla="*/ 14 w 90"/>
                <a:gd name="T35" fmla="*/ 22 h 89"/>
                <a:gd name="T36" fmla="*/ 16 w 90"/>
                <a:gd name="T37" fmla="*/ 28 h 89"/>
                <a:gd name="T38" fmla="*/ 9 w 90"/>
                <a:gd name="T39" fmla="*/ 38 h 89"/>
                <a:gd name="T40" fmla="*/ 3 w 90"/>
                <a:gd name="T41" fmla="*/ 40 h 89"/>
                <a:gd name="T42" fmla="*/ 1 w 90"/>
                <a:gd name="T43" fmla="*/ 46 h 89"/>
                <a:gd name="T44" fmla="*/ 7 w 90"/>
                <a:gd name="T45" fmla="*/ 50 h 89"/>
                <a:gd name="T46" fmla="*/ 12 w 90"/>
                <a:gd name="T47" fmla="*/ 53 h 89"/>
                <a:gd name="T48" fmla="*/ 15 w 90"/>
                <a:gd name="T49" fmla="*/ 65 h 89"/>
                <a:gd name="T50" fmla="*/ 12 w 90"/>
                <a:gd name="T51" fmla="*/ 71 h 89"/>
                <a:gd name="T52" fmla="*/ 15 w 90"/>
                <a:gd name="T53" fmla="*/ 77 h 89"/>
                <a:gd name="T54" fmla="*/ 22 w 90"/>
                <a:gd name="T55" fmla="*/ 75 h 89"/>
                <a:gd name="T56" fmla="*/ 27 w 90"/>
                <a:gd name="T57" fmla="*/ 74 h 89"/>
                <a:gd name="T58" fmla="*/ 39 w 90"/>
                <a:gd name="T59" fmla="*/ 81 h 89"/>
                <a:gd name="T60" fmla="*/ 41 w 90"/>
                <a:gd name="T61" fmla="*/ 86 h 89"/>
                <a:gd name="T62" fmla="*/ 47 w 90"/>
                <a:gd name="T63" fmla="*/ 88 h 89"/>
                <a:gd name="T64" fmla="*/ 51 w 90"/>
                <a:gd name="T65" fmla="*/ 82 h 89"/>
                <a:gd name="T66" fmla="*/ 54 w 90"/>
                <a:gd name="T67" fmla="*/ 78 h 89"/>
                <a:gd name="T68" fmla="*/ 66 w 90"/>
                <a:gd name="T69" fmla="*/ 75 h 89"/>
                <a:gd name="T70" fmla="*/ 72 w 90"/>
                <a:gd name="T71" fmla="*/ 77 h 89"/>
                <a:gd name="T72" fmla="*/ 77 w 90"/>
                <a:gd name="T73" fmla="*/ 74 h 89"/>
                <a:gd name="T74" fmla="*/ 76 w 90"/>
                <a:gd name="T75" fmla="*/ 67 h 89"/>
                <a:gd name="T76" fmla="*/ 75 w 90"/>
                <a:gd name="T77" fmla="*/ 62 h 89"/>
                <a:gd name="T78" fmla="*/ 81 w 90"/>
                <a:gd name="T79" fmla="*/ 51 h 89"/>
                <a:gd name="T80" fmla="*/ 65 w 90"/>
                <a:gd name="T81" fmla="*/ 25 h 89"/>
                <a:gd name="T82" fmla="*/ 54 w 90"/>
                <a:gd name="T83" fmla="*/ 36 h 89"/>
                <a:gd name="T84" fmla="*/ 65 w 90"/>
                <a:gd name="T85" fmla="*/ 25 h 89"/>
                <a:gd name="T86" fmla="*/ 49 w 90"/>
                <a:gd name="T87" fmla="*/ 41 h 89"/>
                <a:gd name="T88" fmla="*/ 41 w 90"/>
                <a:gd name="T89" fmla="*/ 49 h 89"/>
                <a:gd name="T90" fmla="*/ 36 w 90"/>
                <a:gd name="T91" fmla="*/ 36 h 89"/>
                <a:gd name="T92" fmla="*/ 26 w 90"/>
                <a:gd name="T93" fmla="*/ 25 h 89"/>
                <a:gd name="T94" fmla="*/ 36 w 90"/>
                <a:gd name="T95" fmla="*/ 36 h 89"/>
                <a:gd name="T96" fmla="*/ 26 w 90"/>
                <a:gd name="T97" fmla="*/ 54 h 89"/>
                <a:gd name="T98" fmla="*/ 36 w 90"/>
                <a:gd name="T99" fmla="*/ 64 h 89"/>
                <a:gd name="T100" fmla="*/ 54 w 90"/>
                <a:gd name="T101" fmla="*/ 54 h 89"/>
                <a:gd name="T102" fmla="*/ 65 w 90"/>
                <a:gd name="T103" fmla="*/ 64 h 89"/>
                <a:gd name="T104" fmla="*/ 54 w 90"/>
                <a:gd name="T10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89">
                  <a:moveTo>
                    <a:pt x="83" y="51"/>
                  </a:moveTo>
                  <a:cubicBezTo>
                    <a:pt x="84" y="50"/>
                    <a:pt x="86" y="49"/>
                    <a:pt x="87" y="48"/>
                  </a:cubicBezTo>
                  <a:cubicBezTo>
                    <a:pt x="89" y="46"/>
                    <a:pt x="89" y="46"/>
                    <a:pt x="89" y="46"/>
                  </a:cubicBezTo>
                  <a:cubicBezTo>
                    <a:pt x="90" y="45"/>
                    <a:pt x="90" y="44"/>
                    <a:pt x="89" y="43"/>
                  </a:cubicBezTo>
                  <a:cubicBezTo>
                    <a:pt x="87" y="41"/>
                    <a:pt x="87" y="41"/>
                    <a:pt x="87" y="41"/>
                  </a:cubicBezTo>
                  <a:cubicBezTo>
                    <a:pt x="86" y="40"/>
                    <a:pt x="84" y="39"/>
                    <a:pt x="83" y="39"/>
                  </a:cubicBezTo>
                  <a:cubicBezTo>
                    <a:pt x="81" y="38"/>
                    <a:pt x="81" y="38"/>
                    <a:pt x="81" y="38"/>
                  </a:cubicBezTo>
                  <a:cubicBezTo>
                    <a:pt x="80" y="38"/>
                    <a:pt x="78" y="37"/>
                    <a:pt x="78" y="36"/>
                  </a:cubicBezTo>
                  <a:cubicBezTo>
                    <a:pt x="75" y="28"/>
                    <a:pt x="75" y="28"/>
                    <a:pt x="75" y="28"/>
                  </a:cubicBezTo>
                  <a:cubicBezTo>
                    <a:pt x="74" y="26"/>
                    <a:pt x="74" y="25"/>
                    <a:pt x="75" y="24"/>
                  </a:cubicBezTo>
                  <a:cubicBezTo>
                    <a:pt x="76" y="22"/>
                    <a:pt x="76" y="22"/>
                    <a:pt x="76" y="22"/>
                  </a:cubicBezTo>
                  <a:cubicBezTo>
                    <a:pt x="77" y="21"/>
                    <a:pt x="78" y="19"/>
                    <a:pt x="77" y="18"/>
                  </a:cubicBezTo>
                  <a:cubicBezTo>
                    <a:pt x="77" y="15"/>
                    <a:pt x="77" y="15"/>
                    <a:pt x="77" y="15"/>
                  </a:cubicBezTo>
                  <a:cubicBezTo>
                    <a:pt x="77" y="13"/>
                    <a:pt x="76" y="12"/>
                    <a:pt x="75" y="12"/>
                  </a:cubicBezTo>
                  <a:cubicBezTo>
                    <a:pt x="72" y="12"/>
                    <a:pt x="72" y="12"/>
                    <a:pt x="72" y="12"/>
                  </a:cubicBezTo>
                  <a:cubicBezTo>
                    <a:pt x="71" y="12"/>
                    <a:pt x="69" y="13"/>
                    <a:pt x="68" y="13"/>
                  </a:cubicBezTo>
                  <a:cubicBezTo>
                    <a:pt x="66" y="15"/>
                    <a:pt x="66" y="15"/>
                    <a:pt x="66" y="15"/>
                  </a:cubicBezTo>
                  <a:cubicBezTo>
                    <a:pt x="65" y="16"/>
                    <a:pt x="63" y="16"/>
                    <a:pt x="62" y="15"/>
                  </a:cubicBezTo>
                  <a:cubicBezTo>
                    <a:pt x="54" y="12"/>
                    <a:pt x="54" y="12"/>
                    <a:pt x="54" y="12"/>
                  </a:cubicBezTo>
                  <a:cubicBezTo>
                    <a:pt x="53" y="12"/>
                    <a:pt x="52" y="10"/>
                    <a:pt x="51" y="9"/>
                  </a:cubicBezTo>
                  <a:cubicBezTo>
                    <a:pt x="51" y="6"/>
                    <a:pt x="51" y="6"/>
                    <a:pt x="51" y="6"/>
                  </a:cubicBezTo>
                  <a:cubicBezTo>
                    <a:pt x="51" y="5"/>
                    <a:pt x="50" y="3"/>
                    <a:pt x="49" y="2"/>
                  </a:cubicBezTo>
                  <a:cubicBezTo>
                    <a:pt x="47" y="1"/>
                    <a:pt x="47" y="1"/>
                    <a:pt x="47" y="1"/>
                  </a:cubicBezTo>
                  <a:cubicBezTo>
                    <a:pt x="46" y="0"/>
                    <a:pt x="44" y="0"/>
                    <a:pt x="43" y="1"/>
                  </a:cubicBezTo>
                  <a:cubicBezTo>
                    <a:pt x="41" y="2"/>
                    <a:pt x="41" y="2"/>
                    <a:pt x="41" y="2"/>
                  </a:cubicBezTo>
                  <a:cubicBezTo>
                    <a:pt x="40" y="3"/>
                    <a:pt x="39" y="5"/>
                    <a:pt x="39" y="6"/>
                  </a:cubicBezTo>
                  <a:cubicBezTo>
                    <a:pt x="39" y="9"/>
                    <a:pt x="39" y="9"/>
                    <a:pt x="39" y="9"/>
                  </a:cubicBezTo>
                  <a:cubicBezTo>
                    <a:pt x="39" y="10"/>
                    <a:pt x="37" y="12"/>
                    <a:pt x="36" y="12"/>
                  </a:cubicBezTo>
                  <a:cubicBezTo>
                    <a:pt x="28" y="15"/>
                    <a:pt x="28" y="15"/>
                    <a:pt x="28" y="15"/>
                  </a:cubicBezTo>
                  <a:cubicBezTo>
                    <a:pt x="27" y="16"/>
                    <a:pt x="25" y="16"/>
                    <a:pt x="24" y="15"/>
                  </a:cubicBezTo>
                  <a:cubicBezTo>
                    <a:pt x="23" y="13"/>
                    <a:pt x="23" y="13"/>
                    <a:pt x="23" y="13"/>
                  </a:cubicBezTo>
                  <a:cubicBezTo>
                    <a:pt x="21" y="12"/>
                    <a:pt x="19" y="12"/>
                    <a:pt x="18" y="12"/>
                  </a:cubicBezTo>
                  <a:cubicBezTo>
                    <a:pt x="15" y="12"/>
                    <a:pt x="15" y="12"/>
                    <a:pt x="15" y="12"/>
                  </a:cubicBezTo>
                  <a:cubicBezTo>
                    <a:pt x="14" y="12"/>
                    <a:pt x="13" y="13"/>
                    <a:pt x="13" y="15"/>
                  </a:cubicBezTo>
                  <a:cubicBezTo>
                    <a:pt x="13" y="17"/>
                    <a:pt x="13" y="17"/>
                    <a:pt x="13" y="17"/>
                  </a:cubicBezTo>
                  <a:cubicBezTo>
                    <a:pt x="13" y="19"/>
                    <a:pt x="13" y="21"/>
                    <a:pt x="14" y="22"/>
                  </a:cubicBezTo>
                  <a:cubicBezTo>
                    <a:pt x="15" y="23"/>
                    <a:pt x="15" y="23"/>
                    <a:pt x="15" y="23"/>
                  </a:cubicBezTo>
                  <a:cubicBezTo>
                    <a:pt x="16" y="25"/>
                    <a:pt x="16" y="26"/>
                    <a:pt x="16" y="28"/>
                  </a:cubicBezTo>
                  <a:cubicBezTo>
                    <a:pt x="12" y="35"/>
                    <a:pt x="12" y="35"/>
                    <a:pt x="12" y="35"/>
                  </a:cubicBezTo>
                  <a:cubicBezTo>
                    <a:pt x="12" y="37"/>
                    <a:pt x="11" y="38"/>
                    <a:pt x="9" y="38"/>
                  </a:cubicBezTo>
                  <a:cubicBezTo>
                    <a:pt x="7" y="38"/>
                    <a:pt x="7" y="38"/>
                    <a:pt x="7" y="38"/>
                  </a:cubicBezTo>
                  <a:cubicBezTo>
                    <a:pt x="6" y="38"/>
                    <a:pt x="4" y="39"/>
                    <a:pt x="3" y="40"/>
                  </a:cubicBezTo>
                  <a:cubicBezTo>
                    <a:pt x="1" y="42"/>
                    <a:pt x="1" y="42"/>
                    <a:pt x="1" y="42"/>
                  </a:cubicBezTo>
                  <a:cubicBezTo>
                    <a:pt x="0" y="43"/>
                    <a:pt x="0" y="45"/>
                    <a:pt x="1" y="46"/>
                  </a:cubicBezTo>
                  <a:cubicBezTo>
                    <a:pt x="3" y="48"/>
                    <a:pt x="3" y="48"/>
                    <a:pt x="3" y="48"/>
                  </a:cubicBezTo>
                  <a:cubicBezTo>
                    <a:pt x="4" y="49"/>
                    <a:pt x="6" y="50"/>
                    <a:pt x="7" y="50"/>
                  </a:cubicBezTo>
                  <a:cubicBezTo>
                    <a:pt x="9" y="50"/>
                    <a:pt x="9" y="50"/>
                    <a:pt x="9" y="50"/>
                  </a:cubicBezTo>
                  <a:cubicBezTo>
                    <a:pt x="10" y="51"/>
                    <a:pt x="12" y="52"/>
                    <a:pt x="12" y="53"/>
                  </a:cubicBezTo>
                  <a:cubicBezTo>
                    <a:pt x="15" y="61"/>
                    <a:pt x="15" y="61"/>
                    <a:pt x="15" y="61"/>
                  </a:cubicBezTo>
                  <a:cubicBezTo>
                    <a:pt x="16" y="62"/>
                    <a:pt x="16" y="64"/>
                    <a:pt x="15" y="65"/>
                  </a:cubicBezTo>
                  <a:cubicBezTo>
                    <a:pt x="14" y="67"/>
                    <a:pt x="14" y="67"/>
                    <a:pt x="14" y="67"/>
                  </a:cubicBezTo>
                  <a:cubicBezTo>
                    <a:pt x="13" y="68"/>
                    <a:pt x="12" y="70"/>
                    <a:pt x="12" y="71"/>
                  </a:cubicBezTo>
                  <a:cubicBezTo>
                    <a:pt x="12" y="74"/>
                    <a:pt x="12" y="74"/>
                    <a:pt x="12" y="74"/>
                  </a:cubicBezTo>
                  <a:cubicBezTo>
                    <a:pt x="13" y="75"/>
                    <a:pt x="14" y="76"/>
                    <a:pt x="15" y="77"/>
                  </a:cubicBezTo>
                  <a:cubicBezTo>
                    <a:pt x="18" y="77"/>
                    <a:pt x="18" y="77"/>
                    <a:pt x="18" y="77"/>
                  </a:cubicBezTo>
                  <a:cubicBezTo>
                    <a:pt x="19" y="77"/>
                    <a:pt x="21" y="76"/>
                    <a:pt x="22" y="75"/>
                  </a:cubicBezTo>
                  <a:cubicBezTo>
                    <a:pt x="23" y="74"/>
                    <a:pt x="23" y="74"/>
                    <a:pt x="23" y="74"/>
                  </a:cubicBezTo>
                  <a:cubicBezTo>
                    <a:pt x="24" y="73"/>
                    <a:pt x="26" y="73"/>
                    <a:pt x="27" y="74"/>
                  </a:cubicBezTo>
                  <a:cubicBezTo>
                    <a:pt x="36" y="78"/>
                    <a:pt x="36" y="78"/>
                    <a:pt x="36" y="78"/>
                  </a:cubicBezTo>
                  <a:cubicBezTo>
                    <a:pt x="37" y="78"/>
                    <a:pt x="38" y="79"/>
                    <a:pt x="39" y="81"/>
                  </a:cubicBezTo>
                  <a:cubicBezTo>
                    <a:pt x="39" y="82"/>
                    <a:pt x="39" y="82"/>
                    <a:pt x="39" y="82"/>
                  </a:cubicBezTo>
                  <a:cubicBezTo>
                    <a:pt x="39" y="84"/>
                    <a:pt x="40" y="85"/>
                    <a:pt x="41" y="86"/>
                  </a:cubicBezTo>
                  <a:cubicBezTo>
                    <a:pt x="43" y="88"/>
                    <a:pt x="43" y="88"/>
                    <a:pt x="43" y="88"/>
                  </a:cubicBezTo>
                  <a:cubicBezTo>
                    <a:pt x="44" y="89"/>
                    <a:pt x="46" y="89"/>
                    <a:pt x="47" y="88"/>
                  </a:cubicBezTo>
                  <a:cubicBezTo>
                    <a:pt x="49" y="86"/>
                    <a:pt x="49" y="86"/>
                    <a:pt x="49" y="86"/>
                  </a:cubicBezTo>
                  <a:cubicBezTo>
                    <a:pt x="50" y="85"/>
                    <a:pt x="51" y="84"/>
                    <a:pt x="51" y="82"/>
                  </a:cubicBezTo>
                  <a:cubicBezTo>
                    <a:pt x="51" y="81"/>
                    <a:pt x="51" y="81"/>
                    <a:pt x="51" y="81"/>
                  </a:cubicBezTo>
                  <a:cubicBezTo>
                    <a:pt x="51" y="80"/>
                    <a:pt x="52" y="78"/>
                    <a:pt x="54" y="78"/>
                  </a:cubicBezTo>
                  <a:cubicBezTo>
                    <a:pt x="62" y="74"/>
                    <a:pt x="62" y="74"/>
                    <a:pt x="62" y="74"/>
                  </a:cubicBezTo>
                  <a:cubicBezTo>
                    <a:pt x="63" y="74"/>
                    <a:pt x="65" y="74"/>
                    <a:pt x="66" y="75"/>
                  </a:cubicBezTo>
                  <a:cubicBezTo>
                    <a:pt x="67" y="76"/>
                    <a:pt x="67" y="76"/>
                    <a:pt x="67" y="76"/>
                  </a:cubicBezTo>
                  <a:cubicBezTo>
                    <a:pt x="68" y="76"/>
                    <a:pt x="70" y="77"/>
                    <a:pt x="72" y="77"/>
                  </a:cubicBezTo>
                  <a:cubicBezTo>
                    <a:pt x="74" y="77"/>
                    <a:pt x="74" y="77"/>
                    <a:pt x="74" y="77"/>
                  </a:cubicBezTo>
                  <a:cubicBezTo>
                    <a:pt x="76" y="77"/>
                    <a:pt x="77" y="76"/>
                    <a:pt x="77" y="74"/>
                  </a:cubicBezTo>
                  <a:cubicBezTo>
                    <a:pt x="77" y="71"/>
                    <a:pt x="77" y="71"/>
                    <a:pt x="77" y="71"/>
                  </a:cubicBezTo>
                  <a:cubicBezTo>
                    <a:pt x="77" y="70"/>
                    <a:pt x="77" y="68"/>
                    <a:pt x="76" y="67"/>
                  </a:cubicBezTo>
                  <a:cubicBezTo>
                    <a:pt x="75" y="66"/>
                    <a:pt x="75" y="66"/>
                    <a:pt x="75" y="66"/>
                  </a:cubicBezTo>
                  <a:cubicBezTo>
                    <a:pt x="74" y="65"/>
                    <a:pt x="74" y="63"/>
                    <a:pt x="75" y="62"/>
                  </a:cubicBezTo>
                  <a:cubicBezTo>
                    <a:pt x="78" y="53"/>
                    <a:pt x="78" y="53"/>
                    <a:pt x="78" y="53"/>
                  </a:cubicBezTo>
                  <a:cubicBezTo>
                    <a:pt x="78" y="52"/>
                    <a:pt x="80" y="51"/>
                    <a:pt x="81" y="51"/>
                  </a:cubicBezTo>
                  <a:lnTo>
                    <a:pt x="83" y="51"/>
                  </a:lnTo>
                  <a:close/>
                  <a:moveTo>
                    <a:pt x="65" y="25"/>
                  </a:moveTo>
                  <a:cubicBezTo>
                    <a:pt x="68" y="28"/>
                    <a:pt x="68" y="33"/>
                    <a:pt x="65" y="36"/>
                  </a:cubicBezTo>
                  <a:cubicBezTo>
                    <a:pt x="62" y="39"/>
                    <a:pt x="57" y="39"/>
                    <a:pt x="54" y="36"/>
                  </a:cubicBezTo>
                  <a:cubicBezTo>
                    <a:pt x="51" y="33"/>
                    <a:pt x="51" y="28"/>
                    <a:pt x="54" y="25"/>
                  </a:cubicBezTo>
                  <a:cubicBezTo>
                    <a:pt x="57" y="22"/>
                    <a:pt x="62" y="22"/>
                    <a:pt x="65" y="25"/>
                  </a:cubicBezTo>
                  <a:close/>
                  <a:moveTo>
                    <a:pt x="41" y="41"/>
                  </a:moveTo>
                  <a:cubicBezTo>
                    <a:pt x="43" y="38"/>
                    <a:pt x="47" y="38"/>
                    <a:pt x="49" y="41"/>
                  </a:cubicBezTo>
                  <a:cubicBezTo>
                    <a:pt x="52" y="43"/>
                    <a:pt x="52" y="47"/>
                    <a:pt x="49" y="49"/>
                  </a:cubicBezTo>
                  <a:cubicBezTo>
                    <a:pt x="47" y="51"/>
                    <a:pt x="43" y="51"/>
                    <a:pt x="41" y="49"/>
                  </a:cubicBezTo>
                  <a:cubicBezTo>
                    <a:pt x="38" y="47"/>
                    <a:pt x="38" y="43"/>
                    <a:pt x="41" y="41"/>
                  </a:cubicBezTo>
                  <a:close/>
                  <a:moveTo>
                    <a:pt x="36" y="36"/>
                  </a:moveTo>
                  <a:cubicBezTo>
                    <a:pt x="33" y="39"/>
                    <a:pt x="29" y="39"/>
                    <a:pt x="26" y="36"/>
                  </a:cubicBezTo>
                  <a:cubicBezTo>
                    <a:pt x="23" y="33"/>
                    <a:pt x="23" y="28"/>
                    <a:pt x="26" y="25"/>
                  </a:cubicBezTo>
                  <a:cubicBezTo>
                    <a:pt x="29" y="22"/>
                    <a:pt x="33" y="22"/>
                    <a:pt x="36" y="25"/>
                  </a:cubicBezTo>
                  <a:cubicBezTo>
                    <a:pt x="39" y="28"/>
                    <a:pt x="39" y="33"/>
                    <a:pt x="36" y="36"/>
                  </a:cubicBezTo>
                  <a:close/>
                  <a:moveTo>
                    <a:pt x="26" y="64"/>
                  </a:moveTo>
                  <a:cubicBezTo>
                    <a:pt x="23" y="61"/>
                    <a:pt x="23" y="57"/>
                    <a:pt x="26" y="54"/>
                  </a:cubicBezTo>
                  <a:cubicBezTo>
                    <a:pt x="29" y="51"/>
                    <a:pt x="33" y="51"/>
                    <a:pt x="36" y="54"/>
                  </a:cubicBezTo>
                  <a:cubicBezTo>
                    <a:pt x="39" y="57"/>
                    <a:pt x="39" y="61"/>
                    <a:pt x="36" y="64"/>
                  </a:cubicBezTo>
                  <a:cubicBezTo>
                    <a:pt x="33" y="67"/>
                    <a:pt x="29" y="67"/>
                    <a:pt x="26" y="64"/>
                  </a:cubicBezTo>
                  <a:close/>
                  <a:moveTo>
                    <a:pt x="54" y="54"/>
                  </a:moveTo>
                  <a:cubicBezTo>
                    <a:pt x="57" y="51"/>
                    <a:pt x="62" y="51"/>
                    <a:pt x="65" y="54"/>
                  </a:cubicBezTo>
                  <a:cubicBezTo>
                    <a:pt x="68" y="57"/>
                    <a:pt x="68" y="61"/>
                    <a:pt x="65" y="64"/>
                  </a:cubicBezTo>
                  <a:cubicBezTo>
                    <a:pt x="62" y="67"/>
                    <a:pt x="57" y="67"/>
                    <a:pt x="54" y="64"/>
                  </a:cubicBezTo>
                  <a:cubicBezTo>
                    <a:pt x="51" y="61"/>
                    <a:pt x="51" y="57"/>
                    <a:pt x="54" y="5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280" name="Group 279"/>
            <p:cNvGrpSpPr/>
            <p:nvPr userDrawn="1"/>
          </p:nvGrpSpPr>
          <p:grpSpPr bwMode="gray">
            <a:xfrm>
              <a:off x="10640972" y="5505041"/>
              <a:ext cx="368222" cy="356087"/>
              <a:chOff x="10962040" y="5443286"/>
              <a:chExt cx="391159" cy="378268"/>
            </a:xfrm>
            <a:solidFill>
              <a:srgbClr val="00BCF2"/>
            </a:solidFill>
          </p:grpSpPr>
          <p:sp>
            <p:nvSpPr>
              <p:cNvPr id="300" name="Freeform 350"/>
              <p:cNvSpPr>
                <a:spLocks noEditPoints="1"/>
              </p:cNvSpPr>
              <p:nvPr/>
            </p:nvSpPr>
            <p:spPr bwMode="gray">
              <a:xfrm>
                <a:off x="11009322" y="5499167"/>
                <a:ext cx="305193" cy="296596"/>
              </a:xfrm>
              <a:custGeom>
                <a:avLst/>
                <a:gdLst>
                  <a:gd name="T0" fmla="*/ 15 w 33"/>
                  <a:gd name="T1" fmla="*/ 1 h 32"/>
                  <a:gd name="T2" fmla="*/ 1 w 33"/>
                  <a:gd name="T3" fmla="*/ 17 h 32"/>
                  <a:gd name="T4" fmla="*/ 18 w 33"/>
                  <a:gd name="T5" fmla="*/ 32 h 32"/>
                  <a:gd name="T6" fmla="*/ 32 w 33"/>
                  <a:gd name="T7" fmla="*/ 15 h 32"/>
                  <a:gd name="T8" fmla="*/ 15 w 33"/>
                  <a:gd name="T9" fmla="*/ 1 h 32"/>
                  <a:gd name="T10" fmla="*/ 17 w 33"/>
                  <a:gd name="T11" fmla="*/ 23 h 32"/>
                  <a:gd name="T12" fmla="*/ 10 w 33"/>
                  <a:gd name="T13" fmla="*/ 17 h 32"/>
                  <a:gd name="T14" fmla="*/ 16 w 33"/>
                  <a:gd name="T15" fmla="*/ 9 h 32"/>
                  <a:gd name="T16" fmla="*/ 23 w 33"/>
                  <a:gd name="T17" fmla="*/ 16 h 32"/>
                  <a:gd name="T18" fmla="*/ 17 w 33"/>
                  <a:gd name="T1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15" y="1"/>
                    </a:moveTo>
                    <a:cubicBezTo>
                      <a:pt x="7" y="1"/>
                      <a:pt x="0" y="9"/>
                      <a:pt x="1" y="17"/>
                    </a:cubicBezTo>
                    <a:cubicBezTo>
                      <a:pt x="2" y="26"/>
                      <a:pt x="9" y="32"/>
                      <a:pt x="18" y="32"/>
                    </a:cubicBezTo>
                    <a:cubicBezTo>
                      <a:pt x="26" y="31"/>
                      <a:pt x="33" y="24"/>
                      <a:pt x="32" y="15"/>
                    </a:cubicBezTo>
                    <a:cubicBezTo>
                      <a:pt x="31" y="6"/>
                      <a:pt x="24" y="0"/>
                      <a:pt x="15" y="1"/>
                    </a:cubicBezTo>
                    <a:close/>
                    <a:moveTo>
                      <a:pt x="17" y="23"/>
                    </a:moveTo>
                    <a:cubicBezTo>
                      <a:pt x="13" y="23"/>
                      <a:pt x="10" y="21"/>
                      <a:pt x="10" y="17"/>
                    </a:cubicBezTo>
                    <a:cubicBezTo>
                      <a:pt x="9" y="13"/>
                      <a:pt x="12" y="10"/>
                      <a:pt x="16" y="9"/>
                    </a:cubicBezTo>
                    <a:cubicBezTo>
                      <a:pt x="20" y="9"/>
                      <a:pt x="23" y="12"/>
                      <a:pt x="23" y="16"/>
                    </a:cubicBezTo>
                    <a:cubicBezTo>
                      <a:pt x="24" y="19"/>
                      <a:pt x="21" y="23"/>
                      <a:pt x="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Freeform 351"/>
              <p:cNvSpPr>
                <a:spLocks/>
              </p:cNvSpPr>
              <p:nvPr/>
            </p:nvSpPr>
            <p:spPr bwMode="gray">
              <a:xfrm>
                <a:off x="11112485" y="5443286"/>
                <a:ext cx="73075" cy="94566"/>
              </a:xfrm>
              <a:custGeom>
                <a:avLst/>
                <a:gdLst>
                  <a:gd name="T0" fmla="*/ 8 w 8"/>
                  <a:gd name="T1" fmla="*/ 6 h 10"/>
                  <a:gd name="T2" fmla="*/ 5 w 8"/>
                  <a:gd name="T3" fmla="*/ 10 h 10"/>
                  <a:gd name="T4" fmla="*/ 4 w 8"/>
                  <a:gd name="T5" fmla="*/ 10 h 10"/>
                  <a:gd name="T6" fmla="*/ 0 w 8"/>
                  <a:gd name="T7" fmla="*/ 7 h 10"/>
                  <a:gd name="T8" fmla="*/ 0 w 8"/>
                  <a:gd name="T9" fmla="*/ 4 h 10"/>
                  <a:gd name="T10" fmla="*/ 3 w 8"/>
                  <a:gd name="T11" fmla="*/ 0 h 10"/>
                  <a:gd name="T12" fmla="*/ 4 w 8"/>
                  <a:gd name="T13" fmla="*/ 0 h 10"/>
                  <a:gd name="T14" fmla="*/ 8 w 8"/>
                  <a:gd name="T15" fmla="*/ 3 h 10"/>
                  <a:gd name="T16" fmla="*/ 8 w 8"/>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8" y="6"/>
                    </a:moveTo>
                    <a:cubicBezTo>
                      <a:pt x="8" y="8"/>
                      <a:pt x="7" y="9"/>
                      <a:pt x="5" y="10"/>
                    </a:cubicBezTo>
                    <a:cubicBezTo>
                      <a:pt x="4" y="10"/>
                      <a:pt x="4" y="10"/>
                      <a:pt x="4" y="10"/>
                    </a:cubicBezTo>
                    <a:cubicBezTo>
                      <a:pt x="2" y="10"/>
                      <a:pt x="1" y="9"/>
                      <a:pt x="0" y="7"/>
                    </a:cubicBezTo>
                    <a:cubicBezTo>
                      <a:pt x="0" y="4"/>
                      <a:pt x="0" y="4"/>
                      <a:pt x="0" y="4"/>
                    </a:cubicBezTo>
                    <a:cubicBezTo>
                      <a:pt x="0" y="2"/>
                      <a:pt x="1" y="1"/>
                      <a:pt x="3" y="0"/>
                    </a:cubicBezTo>
                    <a:cubicBezTo>
                      <a:pt x="4" y="0"/>
                      <a:pt x="4" y="0"/>
                      <a:pt x="4" y="0"/>
                    </a:cubicBezTo>
                    <a:cubicBezTo>
                      <a:pt x="6" y="0"/>
                      <a:pt x="7" y="1"/>
                      <a:pt x="8" y="3"/>
                    </a:cubicBez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Freeform 352"/>
              <p:cNvSpPr>
                <a:spLocks/>
              </p:cNvSpPr>
              <p:nvPr/>
            </p:nvSpPr>
            <p:spPr bwMode="gray">
              <a:xfrm>
                <a:off x="11030815" y="5731285"/>
                <a:ext cx="81672" cy="90269"/>
              </a:xfrm>
              <a:custGeom>
                <a:avLst/>
                <a:gdLst>
                  <a:gd name="T0" fmla="*/ 7 w 9"/>
                  <a:gd name="T1" fmla="*/ 9 h 10"/>
                  <a:gd name="T2" fmla="*/ 3 w 9"/>
                  <a:gd name="T3" fmla="*/ 9 h 10"/>
                  <a:gd name="T4" fmla="*/ 1 w 9"/>
                  <a:gd name="T5" fmla="*/ 8 h 10"/>
                  <a:gd name="T6" fmla="*/ 1 w 9"/>
                  <a:gd name="T7" fmla="*/ 4 h 10"/>
                  <a:gd name="T8" fmla="*/ 2 w 9"/>
                  <a:gd name="T9" fmla="*/ 2 h 10"/>
                  <a:gd name="T10" fmla="*/ 7 w 9"/>
                  <a:gd name="T11" fmla="*/ 1 h 10"/>
                  <a:gd name="T12" fmla="*/ 8 w 9"/>
                  <a:gd name="T13" fmla="*/ 2 h 10"/>
                  <a:gd name="T14" fmla="*/ 9 w 9"/>
                  <a:gd name="T15" fmla="*/ 6 h 10"/>
                  <a:gd name="T16" fmla="*/ 7 w 9"/>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7" y="9"/>
                    </a:moveTo>
                    <a:cubicBezTo>
                      <a:pt x="6" y="10"/>
                      <a:pt x="4" y="10"/>
                      <a:pt x="3" y="9"/>
                    </a:cubicBezTo>
                    <a:cubicBezTo>
                      <a:pt x="1" y="8"/>
                      <a:pt x="1" y="8"/>
                      <a:pt x="1" y="8"/>
                    </a:cubicBezTo>
                    <a:cubicBezTo>
                      <a:pt x="0" y="7"/>
                      <a:pt x="0" y="6"/>
                      <a:pt x="1" y="4"/>
                    </a:cubicBezTo>
                    <a:cubicBezTo>
                      <a:pt x="2" y="2"/>
                      <a:pt x="2" y="2"/>
                      <a:pt x="2" y="2"/>
                    </a:cubicBezTo>
                    <a:cubicBezTo>
                      <a:pt x="3" y="0"/>
                      <a:pt x="5" y="0"/>
                      <a:pt x="7" y="1"/>
                    </a:cubicBezTo>
                    <a:cubicBezTo>
                      <a:pt x="8" y="2"/>
                      <a:pt x="8" y="2"/>
                      <a:pt x="8" y="2"/>
                    </a:cubicBezTo>
                    <a:cubicBezTo>
                      <a:pt x="9" y="3"/>
                      <a:pt x="9" y="5"/>
                      <a:pt x="9" y="6"/>
                    </a:cubicBez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303" name="Freeform 353"/>
              <p:cNvSpPr>
                <a:spLocks/>
              </p:cNvSpPr>
              <p:nvPr/>
            </p:nvSpPr>
            <p:spPr bwMode="gray">
              <a:xfrm>
                <a:off x="11232842" y="5714091"/>
                <a:ext cx="94566" cy="90269"/>
              </a:xfrm>
              <a:custGeom>
                <a:avLst/>
                <a:gdLst>
                  <a:gd name="T0" fmla="*/ 8 w 10"/>
                  <a:gd name="T1" fmla="*/ 4 h 10"/>
                  <a:gd name="T2" fmla="*/ 8 w 10"/>
                  <a:gd name="T3" fmla="*/ 8 h 10"/>
                  <a:gd name="T4" fmla="*/ 7 w 10"/>
                  <a:gd name="T5" fmla="*/ 9 h 10"/>
                  <a:gd name="T6" fmla="*/ 3 w 10"/>
                  <a:gd name="T7" fmla="*/ 9 h 10"/>
                  <a:gd name="T8" fmla="*/ 1 w 10"/>
                  <a:gd name="T9" fmla="*/ 7 h 10"/>
                  <a:gd name="T10" fmla="*/ 1 w 10"/>
                  <a:gd name="T11" fmla="*/ 3 h 10"/>
                  <a:gd name="T12" fmla="*/ 2 w 10"/>
                  <a:gd name="T13" fmla="*/ 2 h 10"/>
                  <a:gd name="T14" fmla="*/ 6 w 10"/>
                  <a:gd name="T15" fmla="*/ 2 h 10"/>
                  <a:gd name="T16" fmla="*/ 8 w 10"/>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8" y="4"/>
                    </a:moveTo>
                    <a:cubicBezTo>
                      <a:pt x="10" y="5"/>
                      <a:pt x="10" y="7"/>
                      <a:pt x="8" y="8"/>
                    </a:cubicBezTo>
                    <a:cubicBezTo>
                      <a:pt x="7" y="9"/>
                      <a:pt x="7" y="9"/>
                      <a:pt x="7" y="9"/>
                    </a:cubicBezTo>
                    <a:cubicBezTo>
                      <a:pt x="6" y="10"/>
                      <a:pt x="4" y="10"/>
                      <a:pt x="3" y="9"/>
                    </a:cubicBezTo>
                    <a:cubicBezTo>
                      <a:pt x="1" y="7"/>
                      <a:pt x="1" y="7"/>
                      <a:pt x="1" y="7"/>
                    </a:cubicBezTo>
                    <a:cubicBezTo>
                      <a:pt x="0" y="6"/>
                      <a:pt x="0" y="4"/>
                      <a:pt x="1" y="3"/>
                    </a:cubicBezTo>
                    <a:cubicBezTo>
                      <a:pt x="2" y="2"/>
                      <a:pt x="2" y="2"/>
                      <a:pt x="2" y="2"/>
                    </a:cubicBezTo>
                    <a:cubicBezTo>
                      <a:pt x="3" y="0"/>
                      <a:pt x="5" y="0"/>
                      <a:pt x="6" y="2"/>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Freeform 354"/>
              <p:cNvSpPr>
                <a:spLocks/>
              </p:cNvSpPr>
              <p:nvPr/>
            </p:nvSpPr>
            <p:spPr bwMode="gray">
              <a:xfrm>
                <a:off x="11250036" y="5529255"/>
                <a:ext cx="103163" cy="90269"/>
              </a:xfrm>
              <a:custGeom>
                <a:avLst/>
                <a:gdLst>
                  <a:gd name="T0" fmla="*/ 5 w 11"/>
                  <a:gd name="T1" fmla="*/ 1 h 10"/>
                  <a:gd name="T2" fmla="*/ 9 w 11"/>
                  <a:gd name="T3" fmla="*/ 3 h 10"/>
                  <a:gd name="T4" fmla="*/ 10 w 11"/>
                  <a:gd name="T5" fmla="*/ 4 h 10"/>
                  <a:gd name="T6" fmla="*/ 9 w 11"/>
                  <a:gd name="T7" fmla="*/ 8 h 10"/>
                  <a:gd name="T8" fmla="*/ 6 w 11"/>
                  <a:gd name="T9" fmla="*/ 9 h 10"/>
                  <a:gd name="T10" fmla="*/ 2 w 11"/>
                  <a:gd name="T11" fmla="*/ 8 h 10"/>
                  <a:gd name="T12" fmla="*/ 1 w 11"/>
                  <a:gd name="T13" fmla="*/ 7 h 10"/>
                  <a:gd name="T14" fmla="*/ 2 w 11"/>
                  <a:gd name="T15" fmla="*/ 3 h 10"/>
                  <a:gd name="T16" fmla="*/ 5 w 11"/>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5" y="1"/>
                    </a:moveTo>
                    <a:cubicBezTo>
                      <a:pt x="7" y="0"/>
                      <a:pt x="9" y="1"/>
                      <a:pt x="9" y="3"/>
                    </a:cubicBezTo>
                    <a:cubicBezTo>
                      <a:pt x="10" y="4"/>
                      <a:pt x="10" y="4"/>
                      <a:pt x="10" y="4"/>
                    </a:cubicBezTo>
                    <a:cubicBezTo>
                      <a:pt x="11" y="5"/>
                      <a:pt x="10" y="7"/>
                      <a:pt x="9" y="8"/>
                    </a:cubicBezTo>
                    <a:cubicBezTo>
                      <a:pt x="6" y="9"/>
                      <a:pt x="6" y="9"/>
                      <a:pt x="6" y="9"/>
                    </a:cubicBezTo>
                    <a:cubicBezTo>
                      <a:pt x="4" y="10"/>
                      <a:pt x="3" y="10"/>
                      <a:pt x="2" y="8"/>
                    </a:cubicBezTo>
                    <a:cubicBezTo>
                      <a:pt x="1" y="7"/>
                      <a:pt x="1" y="7"/>
                      <a:pt x="1" y="7"/>
                    </a:cubicBezTo>
                    <a:cubicBezTo>
                      <a:pt x="0" y="5"/>
                      <a:pt x="1" y="3"/>
                      <a:pt x="2"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Freeform 355"/>
              <p:cNvSpPr>
                <a:spLocks/>
              </p:cNvSpPr>
              <p:nvPr/>
            </p:nvSpPr>
            <p:spPr bwMode="gray">
              <a:xfrm>
                <a:off x="10962040" y="5555046"/>
                <a:ext cx="94566" cy="94566"/>
              </a:xfrm>
              <a:custGeom>
                <a:avLst/>
                <a:gdLst>
                  <a:gd name="T0" fmla="*/ 2 w 10"/>
                  <a:gd name="T1" fmla="*/ 8 h 10"/>
                  <a:gd name="T2" fmla="*/ 0 w 10"/>
                  <a:gd name="T3" fmla="*/ 4 h 10"/>
                  <a:gd name="T4" fmla="*/ 1 w 10"/>
                  <a:gd name="T5" fmla="*/ 3 h 10"/>
                  <a:gd name="T6" fmla="*/ 5 w 10"/>
                  <a:gd name="T7" fmla="*/ 1 h 10"/>
                  <a:gd name="T8" fmla="*/ 8 w 10"/>
                  <a:gd name="T9" fmla="*/ 2 h 10"/>
                  <a:gd name="T10" fmla="*/ 10 w 10"/>
                  <a:gd name="T11" fmla="*/ 6 h 10"/>
                  <a:gd name="T12" fmla="*/ 9 w 10"/>
                  <a:gd name="T13" fmla="*/ 7 h 10"/>
                  <a:gd name="T14" fmla="*/ 5 w 10"/>
                  <a:gd name="T15" fmla="*/ 9 h 10"/>
                  <a:gd name="T16" fmla="*/ 2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2" y="8"/>
                    </a:moveTo>
                    <a:cubicBezTo>
                      <a:pt x="1" y="7"/>
                      <a:pt x="0" y="6"/>
                      <a:pt x="0" y="4"/>
                    </a:cubicBezTo>
                    <a:cubicBezTo>
                      <a:pt x="1" y="3"/>
                      <a:pt x="1" y="3"/>
                      <a:pt x="1" y="3"/>
                    </a:cubicBezTo>
                    <a:cubicBezTo>
                      <a:pt x="2" y="1"/>
                      <a:pt x="3" y="0"/>
                      <a:pt x="5" y="1"/>
                    </a:cubicBezTo>
                    <a:cubicBezTo>
                      <a:pt x="8" y="2"/>
                      <a:pt x="8" y="2"/>
                      <a:pt x="8" y="2"/>
                    </a:cubicBezTo>
                    <a:cubicBezTo>
                      <a:pt x="9" y="2"/>
                      <a:pt x="10" y="4"/>
                      <a:pt x="10" y="6"/>
                    </a:cubicBezTo>
                    <a:cubicBezTo>
                      <a:pt x="9" y="7"/>
                      <a:pt x="9" y="7"/>
                      <a:pt x="9" y="7"/>
                    </a:cubicBezTo>
                    <a:cubicBezTo>
                      <a:pt x="9" y="9"/>
                      <a:pt x="7" y="10"/>
                      <a:pt x="5" y="9"/>
                    </a:cubicBez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81" name="Group 280"/>
            <p:cNvGrpSpPr/>
            <p:nvPr userDrawn="1"/>
          </p:nvGrpSpPr>
          <p:grpSpPr bwMode="gray">
            <a:xfrm>
              <a:off x="9447278" y="4974961"/>
              <a:ext cx="1222019" cy="1209879"/>
              <a:chOff x="9693989" y="4880187"/>
              <a:chExt cx="1298141" cy="1285245"/>
            </a:xfrm>
            <a:solidFill>
              <a:srgbClr val="BAD80A"/>
            </a:solidFill>
          </p:grpSpPr>
          <p:sp>
            <p:nvSpPr>
              <p:cNvPr id="283" name="Freeform 356"/>
              <p:cNvSpPr>
                <a:spLocks noEditPoints="1"/>
              </p:cNvSpPr>
              <p:nvPr/>
            </p:nvSpPr>
            <p:spPr bwMode="gray">
              <a:xfrm>
                <a:off x="9805749" y="4983350"/>
                <a:ext cx="1074618" cy="1078918"/>
              </a:xfrm>
              <a:custGeom>
                <a:avLst/>
                <a:gdLst>
                  <a:gd name="T0" fmla="*/ 54 w 116"/>
                  <a:gd name="T1" fmla="*/ 2 h 117"/>
                  <a:gd name="T2" fmla="*/ 2 w 116"/>
                  <a:gd name="T3" fmla="*/ 62 h 117"/>
                  <a:gd name="T4" fmla="*/ 62 w 116"/>
                  <a:gd name="T5" fmla="*/ 115 h 117"/>
                  <a:gd name="T6" fmla="*/ 114 w 116"/>
                  <a:gd name="T7" fmla="*/ 55 h 117"/>
                  <a:gd name="T8" fmla="*/ 54 w 116"/>
                  <a:gd name="T9" fmla="*/ 2 h 117"/>
                  <a:gd name="T10" fmla="*/ 60 w 116"/>
                  <a:gd name="T11" fmla="*/ 85 h 117"/>
                  <a:gd name="T12" fmla="*/ 31 w 116"/>
                  <a:gd name="T13" fmla="*/ 60 h 117"/>
                  <a:gd name="T14" fmla="*/ 56 w 116"/>
                  <a:gd name="T15" fmla="*/ 32 h 117"/>
                  <a:gd name="T16" fmla="*/ 84 w 116"/>
                  <a:gd name="T17" fmla="*/ 57 h 117"/>
                  <a:gd name="T18" fmla="*/ 60 w 116"/>
                  <a:gd name="T19" fmla="*/ 8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7">
                    <a:moveTo>
                      <a:pt x="54" y="2"/>
                    </a:moveTo>
                    <a:cubicBezTo>
                      <a:pt x="23" y="4"/>
                      <a:pt x="0" y="31"/>
                      <a:pt x="2" y="62"/>
                    </a:cubicBezTo>
                    <a:cubicBezTo>
                      <a:pt x="4" y="93"/>
                      <a:pt x="31" y="117"/>
                      <a:pt x="62" y="115"/>
                    </a:cubicBezTo>
                    <a:cubicBezTo>
                      <a:pt x="93" y="113"/>
                      <a:pt x="116" y="86"/>
                      <a:pt x="114" y="55"/>
                    </a:cubicBezTo>
                    <a:cubicBezTo>
                      <a:pt x="112" y="24"/>
                      <a:pt x="85" y="0"/>
                      <a:pt x="54" y="2"/>
                    </a:cubicBezTo>
                    <a:close/>
                    <a:moveTo>
                      <a:pt x="60" y="85"/>
                    </a:moveTo>
                    <a:cubicBezTo>
                      <a:pt x="45" y="86"/>
                      <a:pt x="32" y="75"/>
                      <a:pt x="31" y="60"/>
                    </a:cubicBezTo>
                    <a:cubicBezTo>
                      <a:pt x="30" y="46"/>
                      <a:pt x="41" y="33"/>
                      <a:pt x="56" y="32"/>
                    </a:cubicBezTo>
                    <a:cubicBezTo>
                      <a:pt x="71" y="31"/>
                      <a:pt x="84" y="42"/>
                      <a:pt x="84" y="57"/>
                    </a:cubicBezTo>
                    <a:cubicBezTo>
                      <a:pt x="85" y="71"/>
                      <a:pt x="74" y="84"/>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Freeform 357"/>
              <p:cNvSpPr>
                <a:spLocks/>
              </p:cNvSpPr>
              <p:nvPr/>
            </p:nvSpPr>
            <p:spPr bwMode="gray">
              <a:xfrm>
                <a:off x="10222699" y="4880187"/>
                <a:ext cx="184836" cy="313790"/>
              </a:xfrm>
              <a:custGeom>
                <a:avLst/>
                <a:gdLst>
                  <a:gd name="T0" fmla="*/ 20 w 20"/>
                  <a:gd name="T1" fmla="*/ 28 h 34"/>
                  <a:gd name="T2" fmla="*/ 16 w 20"/>
                  <a:gd name="T3" fmla="*/ 33 h 34"/>
                  <a:gd name="T4" fmla="*/ 5 w 20"/>
                  <a:gd name="T5" fmla="*/ 34 h 34"/>
                  <a:gd name="T6" fmla="*/ 1 w 20"/>
                  <a:gd name="T7" fmla="*/ 29 h 34"/>
                  <a:gd name="T8" fmla="*/ 2 w 20"/>
                  <a:gd name="T9" fmla="*/ 5 h 34"/>
                  <a:gd name="T10" fmla="*/ 8 w 20"/>
                  <a:gd name="T11" fmla="*/ 0 h 34"/>
                  <a:gd name="T12" fmla="*/ 9 w 20"/>
                  <a:gd name="T13" fmla="*/ 0 h 34"/>
                  <a:gd name="T14" fmla="*/ 15 w 20"/>
                  <a:gd name="T15" fmla="*/ 5 h 34"/>
                  <a:gd name="T16" fmla="*/ 20 w 20"/>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20" y="28"/>
                    </a:moveTo>
                    <a:cubicBezTo>
                      <a:pt x="20" y="30"/>
                      <a:pt x="19" y="33"/>
                      <a:pt x="16" y="33"/>
                    </a:cubicBezTo>
                    <a:cubicBezTo>
                      <a:pt x="5" y="34"/>
                      <a:pt x="5" y="34"/>
                      <a:pt x="5" y="34"/>
                    </a:cubicBezTo>
                    <a:cubicBezTo>
                      <a:pt x="2" y="34"/>
                      <a:pt x="0" y="32"/>
                      <a:pt x="1" y="29"/>
                    </a:cubicBezTo>
                    <a:cubicBezTo>
                      <a:pt x="2" y="5"/>
                      <a:pt x="2" y="5"/>
                      <a:pt x="2" y="5"/>
                    </a:cubicBezTo>
                    <a:cubicBezTo>
                      <a:pt x="2" y="3"/>
                      <a:pt x="5" y="0"/>
                      <a:pt x="8" y="0"/>
                    </a:cubicBezTo>
                    <a:cubicBezTo>
                      <a:pt x="9" y="0"/>
                      <a:pt x="9" y="0"/>
                      <a:pt x="9" y="0"/>
                    </a:cubicBezTo>
                    <a:cubicBezTo>
                      <a:pt x="12" y="0"/>
                      <a:pt x="14" y="2"/>
                      <a:pt x="15" y="5"/>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Freeform 358"/>
              <p:cNvSpPr>
                <a:spLocks/>
              </p:cNvSpPr>
              <p:nvPr/>
            </p:nvSpPr>
            <p:spPr bwMode="gray">
              <a:xfrm>
                <a:off x="10269984" y="5851642"/>
                <a:ext cx="184836" cy="313790"/>
              </a:xfrm>
              <a:custGeom>
                <a:avLst/>
                <a:gdLst>
                  <a:gd name="T0" fmla="*/ 1 w 20"/>
                  <a:gd name="T1" fmla="*/ 7 h 34"/>
                  <a:gd name="T2" fmla="*/ 5 w 20"/>
                  <a:gd name="T3" fmla="*/ 1 h 34"/>
                  <a:gd name="T4" fmla="*/ 15 w 20"/>
                  <a:gd name="T5" fmla="*/ 0 h 34"/>
                  <a:gd name="T6" fmla="*/ 20 w 20"/>
                  <a:gd name="T7" fmla="*/ 5 h 34"/>
                  <a:gd name="T8" fmla="*/ 18 w 20"/>
                  <a:gd name="T9" fmla="*/ 29 h 34"/>
                  <a:gd name="T10" fmla="*/ 13 w 20"/>
                  <a:gd name="T11" fmla="*/ 34 h 34"/>
                  <a:gd name="T12" fmla="*/ 12 w 20"/>
                  <a:gd name="T13" fmla="*/ 34 h 34"/>
                  <a:gd name="T14" fmla="*/ 6 w 20"/>
                  <a:gd name="T15" fmla="*/ 30 h 34"/>
                  <a:gd name="T16" fmla="*/ 1 w 20"/>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 y="7"/>
                    </a:moveTo>
                    <a:cubicBezTo>
                      <a:pt x="0" y="4"/>
                      <a:pt x="2" y="1"/>
                      <a:pt x="5" y="1"/>
                    </a:cubicBezTo>
                    <a:cubicBezTo>
                      <a:pt x="15" y="0"/>
                      <a:pt x="15" y="0"/>
                      <a:pt x="15" y="0"/>
                    </a:cubicBezTo>
                    <a:cubicBezTo>
                      <a:pt x="18" y="0"/>
                      <a:pt x="20" y="2"/>
                      <a:pt x="20" y="5"/>
                    </a:cubicBezTo>
                    <a:cubicBezTo>
                      <a:pt x="18" y="29"/>
                      <a:pt x="18" y="29"/>
                      <a:pt x="18" y="29"/>
                    </a:cubicBezTo>
                    <a:cubicBezTo>
                      <a:pt x="18" y="32"/>
                      <a:pt x="16" y="34"/>
                      <a:pt x="13" y="34"/>
                    </a:cubicBezTo>
                    <a:cubicBezTo>
                      <a:pt x="12" y="34"/>
                      <a:pt x="12" y="34"/>
                      <a:pt x="12" y="34"/>
                    </a:cubicBezTo>
                    <a:cubicBezTo>
                      <a:pt x="9" y="34"/>
                      <a:pt x="6" y="32"/>
                      <a:pt x="6" y="30"/>
                    </a:cubicBez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Freeform 359"/>
              <p:cNvSpPr>
                <a:spLocks/>
              </p:cNvSpPr>
              <p:nvPr/>
            </p:nvSpPr>
            <p:spPr bwMode="gray">
              <a:xfrm>
                <a:off x="9693989" y="5451883"/>
                <a:ext cx="313790" cy="184836"/>
              </a:xfrm>
              <a:custGeom>
                <a:avLst/>
                <a:gdLst>
                  <a:gd name="T0" fmla="*/ 28 w 34"/>
                  <a:gd name="T1" fmla="*/ 1 h 20"/>
                  <a:gd name="T2" fmla="*/ 33 w 34"/>
                  <a:gd name="T3" fmla="*/ 5 h 20"/>
                  <a:gd name="T4" fmla="*/ 34 w 34"/>
                  <a:gd name="T5" fmla="*/ 15 h 20"/>
                  <a:gd name="T6" fmla="*/ 29 w 34"/>
                  <a:gd name="T7" fmla="*/ 20 h 20"/>
                  <a:gd name="T8" fmla="*/ 6 w 34"/>
                  <a:gd name="T9" fmla="*/ 18 h 20"/>
                  <a:gd name="T10" fmla="*/ 0 w 34"/>
                  <a:gd name="T11" fmla="*/ 13 h 20"/>
                  <a:gd name="T12" fmla="*/ 0 w 34"/>
                  <a:gd name="T13" fmla="*/ 12 h 20"/>
                  <a:gd name="T14" fmla="*/ 5 w 34"/>
                  <a:gd name="T15" fmla="*/ 5 h 20"/>
                  <a:gd name="T16" fmla="*/ 28 w 34"/>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28" y="1"/>
                    </a:moveTo>
                    <a:cubicBezTo>
                      <a:pt x="31" y="0"/>
                      <a:pt x="33" y="2"/>
                      <a:pt x="33" y="5"/>
                    </a:cubicBezTo>
                    <a:cubicBezTo>
                      <a:pt x="34" y="15"/>
                      <a:pt x="34" y="15"/>
                      <a:pt x="34" y="15"/>
                    </a:cubicBezTo>
                    <a:cubicBezTo>
                      <a:pt x="34" y="18"/>
                      <a:pt x="32" y="20"/>
                      <a:pt x="29" y="20"/>
                    </a:cubicBezTo>
                    <a:cubicBezTo>
                      <a:pt x="6" y="18"/>
                      <a:pt x="6" y="18"/>
                      <a:pt x="6" y="18"/>
                    </a:cubicBezTo>
                    <a:cubicBezTo>
                      <a:pt x="3" y="18"/>
                      <a:pt x="0" y="15"/>
                      <a:pt x="0" y="13"/>
                    </a:cubicBezTo>
                    <a:cubicBezTo>
                      <a:pt x="0" y="12"/>
                      <a:pt x="0" y="12"/>
                      <a:pt x="0" y="12"/>
                    </a:cubicBezTo>
                    <a:cubicBezTo>
                      <a:pt x="0" y="9"/>
                      <a:pt x="2" y="6"/>
                      <a:pt x="5" y="5"/>
                    </a:cubicBezTo>
                    <a:lnTo>
                      <a:pt x="2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Freeform 360"/>
              <p:cNvSpPr>
                <a:spLocks/>
              </p:cNvSpPr>
              <p:nvPr/>
            </p:nvSpPr>
            <p:spPr bwMode="gray">
              <a:xfrm>
                <a:off x="10678340" y="5408898"/>
                <a:ext cx="313790" cy="184836"/>
              </a:xfrm>
              <a:custGeom>
                <a:avLst/>
                <a:gdLst>
                  <a:gd name="T0" fmla="*/ 6 w 34"/>
                  <a:gd name="T1" fmla="*/ 19 h 20"/>
                  <a:gd name="T2" fmla="*/ 0 w 34"/>
                  <a:gd name="T3" fmla="*/ 15 h 20"/>
                  <a:gd name="T4" fmla="*/ 0 w 34"/>
                  <a:gd name="T5" fmla="*/ 5 h 20"/>
                  <a:gd name="T6" fmla="*/ 5 w 34"/>
                  <a:gd name="T7" fmla="*/ 0 h 20"/>
                  <a:gd name="T8" fmla="*/ 28 w 34"/>
                  <a:gd name="T9" fmla="*/ 2 h 20"/>
                  <a:gd name="T10" fmla="*/ 34 w 34"/>
                  <a:gd name="T11" fmla="*/ 7 h 20"/>
                  <a:gd name="T12" fmla="*/ 34 w 34"/>
                  <a:gd name="T13" fmla="*/ 8 h 20"/>
                  <a:gd name="T14" fmla="*/ 29 w 34"/>
                  <a:gd name="T15" fmla="*/ 15 h 20"/>
                  <a:gd name="T16" fmla="*/ 6 w 34"/>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6" y="19"/>
                    </a:moveTo>
                    <a:cubicBezTo>
                      <a:pt x="3" y="20"/>
                      <a:pt x="1" y="18"/>
                      <a:pt x="0" y="15"/>
                    </a:cubicBezTo>
                    <a:cubicBezTo>
                      <a:pt x="0" y="5"/>
                      <a:pt x="0" y="5"/>
                      <a:pt x="0" y="5"/>
                    </a:cubicBezTo>
                    <a:cubicBezTo>
                      <a:pt x="0" y="2"/>
                      <a:pt x="2" y="0"/>
                      <a:pt x="5" y="0"/>
                    </a:cubicBezTo>
                    <a:cubicBezTo>
                      <a:pt x="28" y="2"/>
                      <a:pt x="28" y="2"/>
                      <a:pt x="28" y="2"/>
                    </a:cubicBezTo>
                    <a:cubicBezTo>
                      <a:pt x="31" y="2"/>
                      <a:pt x="33" y="5"/>
                      <a:pt x="34" y="7"/>
                    </a:cubicBezTo>
                    <a:cubicBezTo>
                      <a:pt x="34" y="8"/>
                      <a:pt x="34" y="8"/>
                      <a:pt x="34" y="8"/>
                    </a:cubicBezTo>
                    <a:cubicBezTo>
                      <a:pt x="34" y="11"/>
                      <a:pt x="32" y="14"/>
                      <a:pt x="29" y="15"/>
                    </a:cubicBez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Freeform 361"/>
              <p:cNvSpPr>
                <a:spLocks/>
              </p:cNvSpPr>
              <p:nvPr/>
            </p:nvSpPr>
            <p:spPr bwMode="gray">
              <a:xfrm>
                <a:off x="9831540" y="5073617"/>
                <a:ext cx="305193" cy="287999"/>
              </a:xfrm>
              <a:custGeom>
                <a:avLst/>
                <a:gdLst>
                  <a:gd name="T0" fmla="*/ 30 w 33"/>
                  <a:gd name="T1" fmla="*/ 14 h 31"/>
                  <a:gd name="T2" fmla="*/ 31 w 33"/>
                  <a:gd name="T3" fmla="*/ 21 h 31"/>
                  <a:gd name="T4" fmla="*/ 24 w 33"/>
                  <a:gd name="T5" fmla="*/ 28 h 31"/>
                  <a:gd name="T6" fmla="*/ 17 w 33"/>
                  <a:gd name="T7" fmla="*/ 28 h 31"/>
                  <a:gd name="T8" fmla="*/ 2 w 33"/>
                  <a:gd name="T9" fmla="*/ 11 h 31"/>
                  <a:gd name="T10" fmla="*/ 2 w 33"/>
                  <a:gd name="T11" fmla="*/ 3 h 31"/>
                  <a:gd name="T12" fmla="*/ 3 w 33"/>
                  <a:gd name="T13" fmla="*/ 2 h 31"/>
                  <a:gd name="T14" fmla="*/ 10 w 33"/>
                  <a:gd name="T15" fmla="*/ 1 h 31"/>
                  <a:gd name="T16" fmla="*/ 30 w 33"/>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1">
                    <a:moveTo>
                      <a:pt x="30" y="14"/>
                    </a:moveTo>
                    <a:cubicBezTo>
                      <a:pt x="32" y="16"/>
                      <a:pt x="33" y="19"/>
                      <a:pt x="31" y="21"/>
                    </a:cubicBezTo>
                    <a:cubicBezTo>
                      <a:pt x="24" y="28"/>
                      <a:pt x="24" y="28"/>
                      <a:pt x="24" y="28"/>
                    </a:cubicBezTo>
                    <a:cubicBezTo>
                      <a:pt x="22" y="31"/>
                      <a:pt x="19" y="31"/>
                      <a:pt x="17" y="28"/>
                    </a:cubicBezTo>
                    <a:cubicBezTo>
                      <a:pt x="2" y="11"/>
                      <a:pt x="2" y="11"/>
                      <a:pt x="2" y="11"/>
                    </a:cubicBezTo>
                    <a:cubicBezTo>
                      <a:pt x="0" y="9"/>
                      <a:pt x="0" y="5"/>
                      <a:pt x="2" y="3"/>
                    </a:cubicBezTo>
                    <a:cubicBezTo>
                      <a:pt x="3" y="2"/>
                      <a:pt x="3" y="2"/>
                      <a:pt x="3" y="2"/>
                    </a:cubicBezTo>
                    <a:cubicBezTo>
                      <a:pt x="5" y="0"/>
                      <a:pt x="8" y="0"/>
                      <a:pt x="10" y="1"/>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Freeform 362"/>
              <p:cNvSpPr>
                <a:spLocks/>
              </p:cNvSpPr>
              <p:nvPr/>
            </p:nvSpPr>
            <p:spPr bwMode="gray">
              <a:xfrm>
                <a:off x="10545086" y="5684003"/>
                <a:ext cx="309490" cy="296596"/>
              </a:xfrm>
              <a:custGeom>
                <a:avLst/>
                <a:gdLst>
                  <a:gd name="T0" fmla="*/ 3 w 33"/>
                  <a:gd name="T1" fmla="*/ 17 h 32"/>
                  <a:gd name="T2" fmla="*/ 2 w 33"/>
                  <a:gd name="T3" fmla="*/ 10 h 32"/>
                  <a:gd name="T4" fmla="*/ 9 w 33"/>
                  <a:gd name="T5" fmla="*/ 3 h 32"/>
                  <a:gd name="T6" fmla="*/ 15 w 33"/>
                  <a:gd name="T7" fmla="*/ 3 h 32"/>
                  <a:gd name="T8" fmla="*/ 31 w 33"/>
                  <a:gd name="T9" fmla="*/ 20 h 32"/>
                  <a:gd name="T10" fmla="*/ 31 w 33"/>
                  <a:gd name="T11" fmla="*/ 28 h 32"/>
                  <a:gd name="T12" fmla="*/ 30 w 33"/>
                  <a:gd name="T13" fmla="*/ 29 h 32"/>
                  <a:gd name="T14" fmla="*/ 22 w 33"/>
                  <a:gd name="T15" fmla="*/ 30 h 32"/>
                  <a:gd name="T16" fmla="*/ 3 w 33"/>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3" y="17"/>
                    </a:moveTo>
                    <a:cubicBezTo>
                      <a:pt x="0" y="16"/>
                      <a:pt x="0" y="13"/>
                      <a:pt x="2" y="10"/>
                    </a:cubicBezTo>
                    <a:cubicBezTo>
                      <a:pt x="9" y="3"/>
                      <a:pt x="9" y="3"/>
                      <a:pt x="9" y="3"/>
                    </a:cubicBezTo>
                    <a:cubicBezTo>
                      <a:pt x="10" y="0"/>
                      <a:pt x="14" y="0"/>
                      <a:pt x="15" y="3"/>
                    </a:cubicBezTo>
                    <a:cubicBezTo>
                      <a:pt x="31" y="20"/>
                      <a:pt x="31" y="20"/>
                      <a:pt x="31" y="20"/>
                    </a:cubicBezTo>
                    <a:cubicBezTo>
                      <a:pt x="33" y="23"/>
                      <a:pt x="33" y="26"/>
                      <a:pt x="31" y="28"/>
                    </a:cubicBezTo>
                    <a:cubicBezTo>
                      <a:pt x="30" y="29"/>
                      <a:pt x="30" y="29"/>
                      <a:pt x="30" y="29"/>
                    </a:cubicBezTo>
                    <a:cubicBezTo>
                      <a:pt x="28" y="31"/>
                      <a:pt x="25" y="32"/>
                      <a:pt x="22" y="30"/>
                    </a:cubicBez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Freeform 363"/>
              <p:cNvSpPr>
                <a:spLocks/>
              </p:cNvSpPr>
              <p:nvPr/>
            </p:nvSpPr>
            <p:spPr bwMode="gray">
              <a:xfrm>
                <a:off x="9887419" y="5731285"/>
                <a:ext cx="287999" cy="296596"/>
              </a:xfrm>
              <a:custGeom>
                <a:avLst/>
                <a:gdLst>
                  <a:gd name="T0" fmla="*/ 14 w 31"/>
                  <a:gd name="T1" fmla="*/ 2 h 32"/>
                  <a:gd name="T2" fmla="*/ 21 w 31"/>
                  <a:gd name="T3" fmla="*/ 1 h 32"/>
                  <a:gd name="T4" fmla="*/ 29 w 31"/>
                  <a:gd name="T5" fmla="*/ 8 h 32"/>
                  <a:gd name="T6" fmla="*/ 29 w 31"/>
                  <a:gd name="T7" fmla="*/ 15 h 32"/>
                  <a:gd name="T8" fmla="*/ 11 w 31"/>
                  <a:gd name="T9" fmla="*/ 30 h 32"/>
                  <a:gd name="T10" fmla="*/ 3 w 31"/>
                  <a:gd name="T11" fmla="*/ 30 h 32"/>
                  <a:gd name="T12" fmla="*/ 3 w 31"/>
                  <a:gd name="T13" fmla="*/ 30 h 32"/>
                  <a:gd name="T14" fmla="*/ 1 w 31"/>
                  <a:gd name="T15" fmla="*/ 22 h 32"/>
                  <a:gd name="T16" fmla="*/ 14 w 31"/>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14" y="2"/>
                    </a:moveTo>
                    <a:cubicBezTo>
                      <a:pt x="16" y="0"/>
                      <a:pt x="19" y="0"/>
                      <a:pt x="21" y="1"/>
                    </a:cubicBezTo>
                    <a:cubicBezTo>
                      <a:pt x="29" y="8"/>
                      <a:pt x="29" y="8"/>
                      <a:pt x="29" y="8"/>
                    </a:cubicBezTo>
                    <a:cubicBezTo>
                      <a:pt x="31" y="10"/>
                      <a:pt x="31" y="13"/>
                      <a:pt x="29" y="15"/>
                    </a:cubicBezTo>
                    <a:cubicBezTo>
                      <a:pt x="11" y="30"/>
                      <a:pt x="11" y="30"/>
                      <a:pt x="11" y="30"/>
                    </a:cubicBezTo>
                    <a:cubicBezTo>
                      <a:pt x="9" y="32"/>
                      <a:pt x="5" y="32"/>
                      <a:pt x="3" y="30"/>
                    </a:cubicBezTo>
                    <a:cubicBezTo>
                      <a:pt x="3" y="30"/>
                      <a:pt x="3" y="30"/>
                      <a:pt x="3" y="30"/>
                    </a:cubicBezTo>
                    <a:cubicBezTo>
                      <a:pt x="0" y="28"/>
                      <a:pt x="0" y="24"/>
                      <a:pt x="1" y="22"/>
                    </a:cubicBez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Freeform 364"/>
              <p:cNvSpPr>
                <a:spLocks/>
              </p:cNvSpPr>
              <p:nvPr/>
            </p:nvSpPr>
            <p:spPr bwMode="gray">
              <a:xfrm>
                <a:off x="10510699" y="5022035"/>
                <a:ext cx="287999" cy="300893"/>
              </a:xfrm>
              <a:custGeom>
                <a:avLst/>
                <a:gdLst>
                  <a:gd name="T0" fmla="*/ 16 w 31"/>
                  <a:gd name="T1" fmla="*/ 30 h 33"/>
                  <a:gd name="T2" fmla="*/ 10 w 31"/>
                  <a:gd name="T3" fmla="*/ 31 h 33"/>
                  <a:gd name="T4" fmla="*/ 2 w 31"/>
                  <a:gd name="T5" fmla="*/ 24 h 33"/>
                  <a:gd name="T6" fmla="*/ 2 w 31"/>
                  <a:gd name="T7" fmla="*/ 17 h 33"/>
                  <a:gd name="T8" fmla="*/ 20 w 31"/>
                  <a:gd name="T9" fmla="*/ 2 h 33"/>
                  <a:gd name="T10" fmla="*/ 28 w 31"/>
                  <a:gd name="T11" fmla="*/ 2 h 33"/>
                  <a:gd name="T12" fmla="*/ 28 w 31"/>
                  <a:gd name="T13" fmla="*/ 2 h 33"/>
                  <a:gd name="T14" fmla="*/ 29 w 31"/>
                  <a:gd name="T15" fmla="*/ 10 h 33"/>
                  <a:gd name="T16" fmla="*/ 16 w 31"/>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6" y="30"/>
                    </a:moveTo>
                    <a:cubicBezTo>
                      <a:pt x="15" y="32"/>
                      <a:pt x="12" y="33"/>
                      <a:pt x="10" y="31"/>
                    </a:cubicBezTo>
                    <a:cubicBezTo>
                      <a:pt x="2" y="24"/>
                      <a:pt x="2" y="24"/>
                      <a:pt x="2" y="24"/>
                    </a:cubicBezTo>
                    <a:cubicBezTo>
                      <a:pt x="0" y="22"/>
                      <a:pt x="0" y="19"/>
                      <a:pt x="2" y="17"/>
                    </a:cubicBezTo>
                    <a:cubicBezTo>
                      <a:pt x="20" y="2"/>
                      <a:pt x="20" y="2"/>
                      <a:pt x="20" y="2"/>
                    </a:cubicBezTo>
                    <a:cubicBezTo>
                      <a:pt x="22" y="0"/>
                      <a:pt x="25" y="0"/>
                      <a:pt x="28" y="2"/>
                    </a:cubicBezTo>
                    <a:cubicBezTo>
                      <a:pt x="28" y="2"/>
                      <a:pt x="28" y="2"/>
                      <a:pt x="28" y="2"/>
                    </a:cubicBezTo>
                    <a:cubicBezTo>
                      <a:pt x="30" y="4"/>
                      <a:pt x="31" y="8"/>
                      <a:pt x="29" y="10"/>
                    </a:cubicBezTo>
                    <a:lnTo>
                      <a:pt x="1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Freeform 365"/>
              <p:cNvSpPr>
                <a:spLocks/>
              </p:cNvSpPr>
              <p:nvPr/>
            </p:nvSpPr>
            <p:spPr bwMode="gray">
              <a:xfrm>
                <a:off x="10007776" y="4936066"/>
                <a:ext cx="253611" cy="322387"/>
              </a:xfrm>
              <a:custGeom>
                <a:avLst/>
                <a:gdLst>
                  <a:gd name="T0" fmla="*/ 26 w 27"/>
                  <a:gd name="T1" fmla="*/ 22 h 35"/>
                  <a:gd name="T2" fmla="*/ 24 w 27"/>
                  <a:gd name="T3" fmla="*/ 29 h 35"/>
                  <a:gd name="T4" fmla="*/ 15 w 27"/>
                  <a:gd name="T5" fmla="*/ 33 h 35"/>
                  <a:gd name="T6" fmla="*/ 9 w 27"/>
                  <a:gd name="T7" fmla="*/ 31 h 35"/>
                  <a:gd name="T8" fmla="*/ 1 w 27"/>
                  <a:gd name="T9" fmla="*/ 9 h 35"/>
                  <a:gd name="T10" fmla="*/ 4 w 27"/>
                  <a:gd name="T11" fmla="*/ 1 h 35"/>
                  <a:gd name="T12" fmla="*/ 5 w 27"/>
                  <a:gd name="T13" fmla="*/ 1 h 35"/>
                  <a:gd name="T14" fmla="*/ 12 w 27"/>
                  <a:gd name="T15" fmla="*/ 3 h 35"/>
                  <a:gd name="T16" fmla="*/ 26 w 27"/>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6" y="22"/>
                    </a:moveTo>
                    <a:cubicBezTo>
                      <a:pt x="27" y="25"/>
                      <a:pt x="27" y="27"/>
                      <a:pt x="24" y="29"/>
                    </a:cubicBezTo>
                    <a:cubicBezTo>
                      <a:pt x="15" y="33"/>
                      <a:pt x="15" y="33"/>
                      <a:pt x="15" y="33"/>
                    </a:cubicBezTo>
                    <a:cubicBezTo>
                      <a:pt x="12" y="35"/>
                      <a:pt x="10" y="34"/>
                      <a:pt x="9" y="31"/>
                    </a:cubicBezTo>
                    <a:cubicBezTo>
                      <a:pt x="1" y="9"/>
                      <a:pt x="1" y="9"/>
                      <a:pt x="1" y="9"/>
                    </a:cubicBezTo>
                    <a:cubicBezTo>
                      <a:pt x="0" y="6"/>
                      <a:pt x="2" y="3"/>
                      <a:pt x="4" y="1"/>
                    </a:cubicBezTo>
                    <a:cubicBezTo>
                      <a:pt x="5" y="1"/>
                      <a:pt x="5" y="1"/>
                      <a:pt x="5" y="1"/>
                    </a:cubicBezTo>
                    <a:cubicBezTo>
                      <a:pt x="7" y="0"/>
                      <a:pt x="11" y="1"/>
                      <a:pt x="12" y="3"/>
                    </a:cubicBezTo>
                    <a:lnTo>
                      <a:pt x="2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Freeform 366"/>
              <p:cNvSpPr>
                <a:spLocks/>
              </p:cNvSpPr>
              <p:nvPr/>
            </p:nvSpPr>
            <p:spPr bwMode="gray">
              <a:xfrm>
                <a:off x="10416132" y="5787166"/>
                <a:ext cx="262208" cy="322387"/>
              </a:xfrm>
              <a:custGeom>
                <a:avLst/>
                <a:gdLst>
                  <a:gd name="T0" fmla="*/ 2 w 28"/>
                  <a:gd name="T1" fmla="*/ 13 h 35"/>
                  <a:gd name="T2" fmla="*/ 4 w 28"/>
                  <a:gd name="T3" fmla="*/ 6 h 35"/>
                  <a:gd name="T4" fmla="*/ 13 w 28"/>
                  <a:gd name="T5" fmla="*/ 2 h 35"/>
                  <a:gd name="T6" fmla="*/ 19 w 28"/>
                  <a:gd name="T7" fmla="*/ 4 h 35"/>
                  <a:gd name="T8" fmla="*/ 27 w 28"/>
                  <a:gd name="T9" fmla="*/ 26 h 35"/>
                  <a:gd name="T10" fmla="*/ 24 w 28"/>
                  <a:gd name="T11" fmla="*/ 34 h 35"/>
                  <a:gd name="T12" fmla="*/ 23 w 28"/>
                  <a:gd name="T13" fmla="*/ 34 h 35"/>
                  <a:gd name="T14" fmla="*/ 15 w 28"/>
                  <a:gd name="T15" fmla="*/ 32 h 35"/>
                  <a:gd name="T16" fmla="*/ 2 w 28"/>
                  <a:gd name="T17"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2" y="13"/>
                    </a:moveTo>
                    <a:cubicBezTo>
                      <a:pt x="0" y="11"/>
                      <a:pt x="1" y="8"/>
                      <a:pt x="4" y="6"/>
                    </a:cubicBezTo>
                    <a:cubicBezTo>
                      <a:pt x="13" y="2"/>
                      <a:pt x="13" y="2"/>
                      <a:pt x="13" y="2"/>
                    </a:cubicBezTo>
                    <a:cubicBezTo>
                      <a:pt x="15" y="0"/>
                      <a:pt x="18" y="2"/>
                      <a:pt x="19" y="4"/>
                    </a:cubicBezTo>
                    <a:cubicBezTo>
                      <a:pt x="27" y="26"/>
                      <a:pt x="27" y="26"/>
                      <a:pt x="27" y="26"/>
                    </a:cubicBezTo>
                    <a:cubicBezTo>
                      <a:pt x="28" y="29"/>
                      <a:pt x="26" y="32"/>
                      <a:pt x="24" y="34"/>
                    </a:cubicBezTo>
                    <a:cubicBezTo>
                      <a:pt x="23" y="34"/>
                      <a:pt x="23" y="34"/>
                      <a:pt x="23" y="34"/>
                    </a:cubicBezTo>
                    <a:cubicBezTo>
                      <a:pt x="20" y="35"/>
                      <a:pt x="17" y="35"/>
                      <a:pt x="15" y="32"/>
                    </a:cubicBez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Freeform 367"/>
              <p:cNvSpPr>
                <a:spLocks/>
              </p:cNvSpPr>
              <p:nvPr/>
            </p:nvSpPr>
            <p:spPr bwMode="gray">
              <a:xfrm>
                <a:off x="9749867" y="5602331"/>
                <a:ext cx="322387" cy="249311"/>
              </a:xfrm>
              <a:custGeom>
                <a:avLst/>
                <a:gdLst>
                  <a:gd name="T0" fmla="*/ 23 w 35"/>
                  <a:gd name="T1" fmla="*/ 2 h 27"/>
                  <a:gd name="T2" fmla="*/ 29 w 35"/>
                  <a:gd name="T3" fmla="*/ 3 h 27"/>
                  <a:gd name="T4" fmla="*/ 34 w 35"/>
                  <a:gd name="T5" fmla="*/ 13 h 27"/>
                  <a:gd name="T6" fmla="*/ 31 w 35"/>
                  <a:gd name="T7" fmla="*/ 19 h 27"/>
                  <a:gd name="T8" fmla="*/ 9 w 35"/>
                  <a:gd name="T9" fmla="*/ 26 h 27"/>
                  <a:gd name="T10" fmla="*/ 2 w 35"/>
                  <a:gd name="T11" fmla="*/ 23 h 27"/>
                  <a:gd name="T12" fmla="*/ 1 w 35"/>
                  <a:gd name="T13" fmla="*/ 23 h 27"/>
                  <a:gd name="T14" fmla="*/ 3 w 35"/>
                  <a:gd name="T15" fmla="*/ 15 h 27"/>
                  <a:gd name="T16" fmla="*/ 23 w 3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23" y="2"/>
                    </a:moveTo>
                    <a:cubicBezTo>
                      <a:pt x="25" y="0"/>
                      <a:pt x="28" y="1"/>
                      <a:pt x="29" y="3"/>
                    </a:cubicBezTo>
                    <a:cubicBezTo>
                      <a:pt x="34" y="13"/>
                      <a:pt x="34" y="13"/>
                      <a:pt x="34" y="13"/>
                    </a:cubicBezTo>
                    <a:cubicBezTo>
                      <a:pt x="35" y="15"/>
                      <a:pt x="34" y="18"/>
                      <a:pt x="31" y="19"/>
                    </a:cubicBezTo>
                    <a:cubicBezTo>
                      <a:pt x="9" y="26"/>
                      <a:pt x="9" y="26"/>
                      <a:pt x="9" y="26"/>
                    </a:cubicBezTo>
                    <a:cubicBezTo>
                      <a:pt x="6" y="27"/>
                      <a:pt x="3" y="26"/>
                      <a:pt x="2" y="23"/>
                    </a:cubicBezTo>
                    <a:cubicBezTo>
                      <a:pt x="1" y="23"/>
                      <a:pt x="1" y="23"/>
                      <a:pt x="1" y="23"/>
                    </a:cubicBezTo>
                    <a:cubicBezTo>
                      <a:pt x="0" y="20"/>
                      <a:pt x="1" y="17"/>
                      <a:pt x="3" y="15"/>
                    </a:cubicBez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Freeform 368"/>
              <p:cNvSpPr>
                <a:spLocks/>
              </p:cNvSpPr>
              <p:nvPr/>
            </p:nvSpPr>
            <p:spPr bwMode="gray">
              <a:xfrm>
                <a:off x="10609565" y="5193974"/>
                <a:ext cx="326684" cy="249311"/>
              </a:xfrm>
              <a:custGeom>
                <a:avLst/>
                <a:gdLst>
                  <a:gd name="T0" fmla="*/ 12 w 35"/>
                  <a:gd name="T1" fmla="*/ 26 h 27"/>
                  <a:gd name="T2" fmla="*/ 6 w 35"/>
                  <a:gd name="T3" fmla="*/ 24 h 27"/>
                  <a:gd name="T4" fmla="*/ 1 w 35"/>
                  <a:gd name="T5" fmla="*/ 15 h 27"/>
                  <a:gd name="T6" fmla="*/ 4 w 35"/>
                  <a:gd name="T7" fmla="*/ 8 h 27"/>
                  <a:gd name="T8" fmla="*/ 26 w 35"/>
                  <a:gd name="T9" fmla="*/ 1 h 27"/>
                  <a:gd name="T10" fmla="*/ 33 w 35"/>
                  <a:gd name="T11" fmla="*/ 4 h 27"/>
                  <a:gd name="T12" fmla="*/ 33 w 35"/>
                  <a:gd name="T13" fmla="*/ 5 h 27"/>
                  <a:gd name="T14" fmla="*/ 32 w 35"/>
                  <a:gd name="T15" fmla="*/ 12 h 27"/>
                  <a:gd name="T16" fmla="*/ 12 w 35"/>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12" y="26"/>
                    </a:moveTo>
                    <a:cubicBezTo>
                      <a:pt x="10" y="27"/>
                      <a:pt x="7" y="26"/>
                      <a:pt x="6" y="24"/>
                    </a:cubicBezTo>
                    <a:cubicBezTo>
                      <a:pt x="1" y="15"/>
                      <a:pt x="1" y="15"/>
                      <a:pt x="1" y="15"/>
                    </a:cubicBezTo>
                    <a:cubicBezTo>
                      <a:pt x="0" y="12"/>
                      <a:pt x="1" y="9"/>
                      <a:pt x="4" y="8"/>
                    </a:cubicBezTo>
                    <a:cubicBezTo>
                      <a:pt x="26" y="1"/>
                      <a:pt x="26" y="1"/>
                      <a:pt x="26" y="1"/>
                    </a:cubicBezTo>
                    <a:cubicBezTo>
                      <a:pt x="28" y="0"/>
                      <a:pt x="32" y="1"/>
                      <a:pt x="33" y="4"/>
                    </a:cubicBezTo>
                    <a:cubicBezTo>
                      <a:pt x="33" y="5"/>
                      <a:pt x="33" y="5"/>
                      <a:pt x="33" y="5"/>
                    </a:cubicBezTo>
                    <a:cubicBezTo>
                      <a:pt x="35" y="7"/>
                      <a:pt x="34" y="11"/>
                      <a:pt x="32" y="12"/>
                    </a:cubicBezTo>
                    <a:lnTo>
                      <a:pt x="1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Freeform 369"/>
              <p:cNvSpPr>
                <a:spLocks/>
              </p:cNvSpPr>
              <p:nvPr/>
            </p:nvSpPr>
            <p:spPr bwMode="gray">
              <a:xfrm>
                <a:off x="9719779" y="5279944"/>
                <a:ext cx="326684" cy="219224"/>
              </a:xfrm>
              <a:custGeom>
                <a:avLst/>
                <a:gdLst>
                  <a:gd name="T0" fmla="*/ 31 w 35"/>
                  <a:gd name="T1" fmla="*/ 4 h 24"/>
                  <a:gd name="T2" fmla="*/ 34 w 35"/>
                  <a:gd name="T3" fmla="*/ 10 h 24"/>
                  <a:gd name="T4" fmla="*/ 31 w 35"/>
                  <a:gd name="T5" fmla="*/ 20 h 24"/>
                  <a:gd name="T6" fmla="*/ 25 w 35"/>
                  <a:gd name="T7" fmla="*/ 23 h 24"/>
                  <a:gd name="T8" fmla="*/ 3 w 35"/>
                  <a:gd name="T9" fmla="*/ 12 h 24"/>
                  <a:gd name="T10" fmla="*/ 0 w 35"/>
                  <a:gd name="T11" fmla="*/ 5 h 24"/>
                  <a:gd name="T12" fmla="*/ 1 w 35"/>
                  <a:gd name="T13" fmla="*/ 4 h 24"/>
                  <a:gd name="T14" fmla="*/ 7 w 35"/>
                  <a:gd name="T15" fmla="*/ 0 h 24"/>
                  <a:gd name="T16" fmla="*/ 31 w 35"/>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31" y="4"/>
                    </a:moveTo>
                    <a:cubicBezTo>
                      <a:pt x="33" y="5"/>
                      <a:pt x="35" y="8"/>
                      <a:pt x="34" y="10"/>
                    </a:cubicBezTo>
                    <a:cubicBezTo>
                      <a:pt x="31" y="20"/>
                      <a:pt x="31" y="20"/>
                      <a:pt x="31" y="20"/>
                    </a:cubicBezTo>
                    <a:cubicBezTo>
                      <a:pt x="30" y="23"/>
                      <a:pt x="27" y="24"/>
                      <a:pt x="25" y="23"/>
                    </a:cubicBezTo>
                    <a:cubicBezTo>
                      <a:pt x="3" y="12"/>
                      <a:pt x="3" y="12"/>
                      <a:pt x="3" y="12"/>
                    </a:cubicBezTo>
                    <a:cubicBezTo>
                      <a:pt x="1" y="11"/>
                      <a:pt x="0" y="8"/>
                      <a:pt x="0" y="5"/>
                    </a:cubicBezTo>
                    <a:cubicBezTo>
                      <a:pt x="1" y="4"/>
                      <a:pt x="1" y="4"/>
                      <a:pt x="1" y="4"/>
                    </a:cubicBezTo>
                    <a:cubicBezTo>
                      <a:pt x="2" y="2"/>
                      <a:pt x="5" y="0"/>
                      <a:pt x="7" y="0"/>
                    </a:cubicBezTo>
                    <a:lnTo>
                      <a:pt x="3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Freeform 370"/>
              <p:cNvSpPr>
                <a:spLocks/>
              </p:cNvSpPr>
              <p:nvPr/>
            </p:nvSpPr>
            <p:spPr bwMode="gray">
              <a:xfrm>
                <a:off x="10639653" y="5546449"/>
                <a:ext cx="322387" cy="219224"/>
              </a:xfrm>
              <a:custGeom>
                <a:avLst/>
                <a:gdLst>
                  <a:gd name="T0" fmla="*/ 4 w 35"/>
                  <a:gd name="T1" fmla="*/ 20 h 24"/>
                  <a:gd name="T2" fmla="*/ 1 w 35"/>
                  <a:gd name="T3" fmla="*/ 14 h 24"/>
                  <a:gd name="T4" fmla="*/ 4 w 35"/>
                  <a:gd name="T5" fmla="*/ 4 h 24"/>
                  <a:gd name="T6" fmla="*/ 10 w 35"/>
                  <a:gd name="T7" fmla="*/ 1 h 24"/>
                  <a:gd name="T8" fmla="*/ 31 w 35"/>
                  <a:gd name="T9" fmla="*/ 12 h 24"/>
                  <a:gd name="T10" fmla="*/ 34 w 35"/>
                  <a:gd name="T11" fmla="*/ 19 h 24"/>
                  <a:gd name="T12" fmla="*/ 34 w 35"/>
                  <a:gd name="T13" fmla="*/ 20 h 24"/>
                  <a:gd name="T14" fmla="*/ 27 w 35"/>
                  <a:gd name="T15" fmla="*/ 24 h 24"/>
                  <a:gd name="T16" fmla="*/ 4 w 35"/>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4" y="20"/>
                    </a:moveTo>
                    <a:cubicBezTo>
                      <a:pt x="1" y="19"/>
                      <a:pt x="0" y="17"/>
                      <a:pt x="1" y="14"/>
                    </a:cubicBezTo>
                    <a:cubicBezTo>
                      <a:pt x="4" y="4"/>
                      <a:pt x="4" y="4"/>
                      <a:pt x="4" y="4"/>
                    </a:cubicBezTo>
                    <a:cubicBezTo>
                      <a:pt x="5" y="1"/>
                      <a:pt x="8" y="0"/>
                      <a:pt x="10" y="1"/>
                    </a:cubicBezTo>
                    <a:cubicBezTo>
                      <a:pt x="31" y="12"/>
                      <a:pt x="31" y="12"/>
                      <a:pt x="31" y="12"/>
                    </a:cubicBezTo>
                    <a:cubicBezTo>
                      <a:pt x="34" y="13"/>
                      <a:pt x="35" y="16"/>
                      <a:pt x="34" y="19"/>
                    </a:cubicBezTo>
                    <a:cubicBezTo>
                      <a:pt x="34" y="20"/>
                      <a:pt x="34" y="20"/>
                      <a:pt x="34" y="20"/>
                    </a:cubicBezTo>
                    <a:cubicBezTo>
                      <a:pt x="33" y="23"/>
                      <a:pt x="30" y="24"/>
                      <a:pt x="27" y="24"/>
                    </a:cubicBezTo>
                    <a:lnTo>
                      <a:pt x="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Freeform 371"/>
              <p:cNvSpPr>
                <a:spLocks/>
              </p:cNvSpPr>
              <p:nvPr/>
            </p:nvSpPr>
            <p:spPr bwMode="gray">
              <a:xfrm>
                <a:off x="10093745" y="5821554"/>
                <a:ext cx="219224" cy="326684"/>
              </a:xfrm>
              <a:custGeom>
                <a:avLst/>
                <a:gdLst>
                  <a:gd name="T0" fmla="*/ 5 w 24"/>
                  <a:gd name="T1" fmla="*/ 4 h 35"/>
                  <a:gd name="T2" fmla="*/ 11 w 24"/>
                  <a:gd name="T3" fmla="*/ 0 h 35"/>
                  <a:gd name="T4" fmla="*/ 20 w 24"/>
                  <a:gd name="T5" fmla="*/ 4 h 35"/>
                  <a:gd name="T6" fmla="*/ 23 w 24"/>
                  <a:gd name="T7" fmla="*/ 10 h 35"/>
                  <a:gd name="T8" fmla="*/ 13 w 24"/>
                  <a:gd name="T9" fmla="*/ 31 h 35"/>
                  <a:gd name="T10" fmla="*/ 5 w 24"/>
                  <a:gd name="T11" fmla="*/ 34 h 35"/>
                  <a:gd name="T12" fmla="*/ 5 w 24"/>
                  <a:gd name="T13" fmla="*/ 34 h 35"/>
                  <a:gd name="T14" fmla="*/ 1 w 24"/>
                  <a:gd name="T15" fmla="*/ 27 h 35"/>
                  <a:gd name="T16" fmla="*/ 5 w 24"/>
                  <a:gd name="T17"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5">
                    <a:moveTo>
                      <a:pt x="5" y="4"/>
                    </a:moveTo>
                    <a:cubicBezTo>
                      <a:pt x="5" y="1"/>
                      <a:pt x="8" y="0"/>
                      <a:pt x="11" y="0"/>
                    </a:cubicBezTo>
                    <a:cubicBezTo>
                      <a:pt x="20" y="4"/>
                      <a:pt x="20" y="4"/>
                      <a:pt x="20" y="4"/>
                    </a:cubicBezTo>
                    <a:cubicBezTo>
                      <a:pt x="23" y="5"/>
                      <a:pt x="24" y="7"/>
                      <a:pt x="23" y="10"/>
                    </a:cubicBezTo>
                    <a:cubicBezTo>
                      <a:pt x="13" y="31"/>
                      <a:pt x="13" y="31"/>
                      <a:pt x="13" y="31"/>
                    </a:cubicBezTo>
                    <a:cubicBezTo>
                      <a:pt x="11" y="34"/>
                      <a:pt x="8" y="35"/>
                      <a:pt x="5" y="34"/>
                    </a:cubicBezTo>
                    <a:cubicBezTo>
                      <a:pt x="5" y="34"/>
                      <a:pt x="5" y="34"/>
                      <a:pt x="5" y="34"/>
                    </a:cubicBezTo>
                    <a:cubicBezTo>
                      <a:pt x="2" y="33"/>
                      <a:pt x="0" y="30"/>
                      <a:pt x="1" y="27"/>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Freeform 372"/>
              <p:cNvSpPr>
                <a:spLocks/>
              </p:cNvSpPr>
              <p:nvPr/>
            </p:nvSpPr>
            <p:spPr bwMode="gray">
              <a:xfrm>
                <a:off x="10360251" y="4901678"/>
                <a:ext cx="232118" cy="330984"/>
              </a:xfrm>
              <a:custGeom>
                <a:avLst/>
                <a:gdLst>
                  <a:gd name="T0" fmla="*/ 20 w 25"/>
                  <a:gd name="T1" fmla="*/ 31 h 36"/>
                  <a:gd name="T2" fmla="*/ 14 w 25"/>
                  <a:gd name="T3" fmla="*/ 35 h 36"/>
                  <a:gd name="T4" fmla="*/ 4 w 25"/>
                  <a:gd name="T5" fmla="*/ 31 h 36"/>
                  <a:gd name="T6" fmla="*/ 2 w 25"/>
                  <a:gd name="T7" fmla="*/ 25 h 36"/>
                  <a:gd name="T8" fmla="*/ 12 w 25"/>
                  <a:gd name="T9" fmla="*/ 4 h 36"/>
                  <a:gd name="T10" fmla="*/ 19 w 25"/>
                  <a:gd name="T11" fmla="*/ 1 h 36"/>
                  <a:gd name="T12" fmla="*/ 20 w 25"/>
                  <a:gd name="T13" fmla="*/ 1 h 36"/>
                  <a:gd name="T14" fmla="*/ 24 w 25"/>
                  <a:gd name="T15" fmla="*/ 8 h 36"/>
                  <a:gd name="T16" fmla="*/ 20 w 25"/>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6">
                    <a:moveTo>
                      <a:pt x="20" y="31"/>
                    </a:moveTo>
                    <a:cubicBezTo>
                      <a:pt x="20" y="34"/>
                      <a:pt x="17" y="36"/>
                      <a:pt x="14" y="35"/>
                    </a:cubicBezTo>
                    <a:cubicBezTo>
                      <a:pt x="4" y="31"/>
                      <a:pt x="4" y="31"/>
                      <a:pt x="4" y="31"/>
                    </a:cubicBezTo>
                    <a:cubicBezTo>
                      <a:pt x="2" y="31"/>
                      <a:pt x="0" y="28"/>
                      <a:pt x="2" y="25"/>
                    </a:cubicBezTo>
                    <a:cubicBezTo>
                      <a:pt x="12" y="4"/>
                      <a:pt x="12" y="4"/>
                      <a:pt x="12" y="4"/>
                    </a:cubicBezTo>
                    <a:cubicBezTo>
                      <a:pt x="13" y="2"/>
                      <a:pt x="17" y="0"/>
                      <a:pt x="19" y="1"/>
                    </a:cubicBezTo>
                    <a:cubicBezTo>
                      <a:pt x="20" y="1"/>
                      <a:pt x="20" y="1"/>
                      <a:pt x="20" y="1"/>
                    </a:cubicBezTo>
                    <a:cubicBezTo>
                      <a:pt x="23" y="2"/>
                      <a:pt x="25" y="5"/>
                      <a:pt x="24" y="8"/>
                    </a:cubicBezTo>
                    <a:lnTo>
                      <a:pt x="2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282" name="Freeform 435"/>
            <p:cNvSpPr>
              <a:spLocks/>
            </p:cNvSpPr>
            <p:nvPr userDrawn="1"/>
          </p:nvSpPr>
          <p:spPr bwMode="blackWhite">
            <a:xfrm>
              <a:off x="9177699" y="3671352"/>
              <a:ext cx="2570460" cy="1037672"/>
            </a:xfrm>
            <a:custGeom>
              <a:avLst/>
              <a:gdLst>
                <a:gd name="T0" fmla="*/ 359 w 402"/>
                <a:gd name="T1" fmla="*/ 77 h 163"/>
                <a:gd name="T2" fmla="*/ 352 w 402"/>
                <a:gd name="T3" fmla="*/ 77 h 163"/>
                <a:gd name="T4" fmla="*/ 271 w 402"/>
                <a:gd name="T5" fmla="*/ 0 h 163"/>
                <a:gd name="T6" fmla="*/ 192 w 402"/>
                <a:gd name="T7" fmla="*/ 60 h 163"/>
                <a:gd name="T8" fmla="*/ 149 w 402"/>
                <a:gd name="T9" fmla="*/ 42 h 163"/>
                <a:gd name="T10" fmla="*/ 89 w 402"/>
                <a:gd name="T11" fmla="*/ 97 h 163"/>
                <a:gd name="T12" fmla="*/ 61 w 402"/>
                <a:gd name="T13" fmla="*/ 110 h 163"/>
                <a:gd name="T14" fmla="*/ 34 w 402"/>
                <a:gd name="T15" fmla="*/ 96 h 163"/>
                <a:gd name="T16" fmla="*/ 0 w 402"/>
                <a:gd name="T17" fmla="*/ 129 h 163"/>
                <a:gd name="T18" fmla="*/ 34 w 402"/>
                <a:gd name="T19" fmla="*/ 163 h 163"/>
                <a:gd name="T20" fmla="*/ 43 w 402"/>
                <a:gd name="T21" fmla="*/ 163 h 163"/>
                <a:gd name="T22" fmla="*/ 153 w 402"/>
                <a:gd name="T23" fmla="*/ 163 h 163"/>
                <a:gd name="T24" fmla="*/ 214 w 402"/>
                <a:gd name="T25" fmla="*/ 163 h 163"/>
                <a:gd name="T26" fmla="*/ 362 w 402"/>
                <a:gd name="T27" fmla="*/ 163 h 163"/>
                <a:gd name="T28" fmla="*/ 362 w 402"/>
                <a:gd name="T29" fmla="*/ 163 h 163"/>
                <a:gd name="T30" fmla="*/ 402 w 402"/>
                <a:gd name="T31" fmla="*/ 120 h 163"/>
                <a:gd name="T32" fmla="*/ 359 w 402"/>
                <a:gd name="T33"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163">
                  <a:moveTo>
                    <a:pt x="359" y="77"/>
                  </a:moveTo>
                  <a:cubicBezTo>
                    <a:pt x="357" y="77"/>
                    <a:pt x="355" y="77"/>
                    <a:pt x="352" y="77"/>
                  </a:cubicBezTo>
                  <a:cubicBezTo>
                    <a:pt x="350" y="34"/>
                    <a:pt x="315" y="0"/>
                    <a:pt x="271" y="0"/>
                  </a:cubicBezTo>
                  <a:cubicBezTo>
                    <a:pt x="233" y="0"/>
                    <a:pt x="202" y="26"/>
                    <a:pt x="192" y="60"/>
                  </a:cubicBezTo>
                  <a:cubicBezTo>
                    <a:pt x="181" y="49"/>
                    <a:pt x="166" y="42"/>
                    <a:pt x="149" y="42"/>
                  </a:cubicBezTo>
                  <a:cubicBezTo>
                    <a:pt x="118" y="42"/>
                    <a:pt x="92" y="66"/>
                    <a:pt x="89" y="97"/>
                  </a:cubicBezTo>
                  <a:cubicBezTo>
                    <a:pt x="79" y="98"/>
                    <a:pt x="69" y="103"/>
                    <a:pt x="61" y="110"/>
                  </a:cubicBezTo>
                  <a:cubicBezTo>
                    <a:pt x="55" y="101"/>
                    <a:pt x="45" y="96"/>
                    <a:pt x="34" y="96"/>
                  </a:cubicBezTo>
                  <a:cubicBezTo>
                    <a:pt x="15" y="96"/>
                    <a:pt x="0" y="111"/>
                    <a:pt x="0" y="129"/>
                  </a:cubicBezTo>
                  <a:cubicBezTo>
                    <a:pt x="0" y="148"/>
                    <a:pt x="15" y="163"/>
                    <a:pt x="34" y="163"/>
                  </a:cubicBezTo>
                  <a:cubicBezTo>
                    <a:pt x="43" y="163"/>
                    <a:pt x="43" y="163"/>
                    <a:pt x="43" y="163"/>
                  </a:cubicBezTo>
                  <a:cubicBezTo>
                    <a:pt x="153" y="163"/>
                    <a:pt x="153" y="163"/>
                    <a:pt x="153" y="163"/>
                  </a:cubicBezTo>
                  <a:cubicBezTo>
                    <a:pt x="214" y="163"/>
                    <a:pt x="214" y="163"/>
                    <a:pt x="214" y="163"/>
                  </a:cubicBezTo>
                  <a:cubicBezTo>
                    <a:pt x="362" y="163"/>
                    <a:pt x="362" y="163"/>
                    <a:pt x="362" y="163"/>
                  </a:cubicBezTo>
                  <a:cubicBezTo>
                    <a:pt x="362" y="163"/>
                    <a:pt x="362" y="163"/>
                    <a:pt x="362" y="163"/>
                  </a:cubicBezTo>
                  <a:cubicBezTo>
                    <a:pt x="384" y="161"/>
                    <a:pt x="402" y="143"/>
                    <a:pt x="402" y="120"/>
                  </a:cubicBezTo>
                  <a:cubicBezTo>
                    <a:pt x="402" y="96"/>
                    <a:pt x="383" y="77"/>
                    <a:pt x="35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158284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7"/>
            <a:ext cx="11655840" cy="806897"/>
          </a:xfrm>
        </p:spPr>
        <p:txBody>
          <a:bodyPr/>
          <a:lstStyle>
            <a:lvl1pPr marL="0" algn="l" defTabSz="896218"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3768679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55090290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44713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58133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5660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69239" y="1114098"/>
            <a:ext cx="11653523" cy="461665"/>
          </a:xfrm>
        </p:spPr>
        <p:txBody>
          <a:bodyPr>
            <a:spAutoFit/>
          </a:bodyPr>
          <a:lstStyle>
            <a:lvl1pPr marL="0" indent="0">
              <a:buNone/>
              <a:defRPr sz="2000" b="1">
                <a:solidFill>
                  <a:schemeClr val="accent2"/>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SUBHEAD</a:t>
            </a:r>
          </a:p>
        </p:txBody>
      </p:sp>
    </p:spTree>
    <p:extLst>
      <p:ext uri="{BB962C8B-B14F-4D97-AF65-F5344CB8AC3E}">
        <p14:creationId xmlns:p14="http://schemas.microsoft.com/office/powerpoint/2010/main" val="361358881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24063677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67383-3E2B-461C-BA77-803E3CCD5E33}"/>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1840558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48718"/>
            <a:ext cx="12192000" cy="500928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363230913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69243" y="348573"/>
            <a:ext cx="6274973" cy="670440"/>
          </a:xfrm>
        </p:spPr>
        <p:txBody>
          <a:bodyPr lIns="146304" tIns="109728" rIns="146304" bIns="109728" anchor="t" anchorCtr="0"/>
          <a:lstStyle>
            <a:lvl1pPr marL="0" indent="0">
              <a:lnSpc>
                <a:spcPts val="3527"/>
              </a:lnSpc>
              <a:buFontTx/>
              <a:buNone/>
              <a:defRPr sz="3527">
                <a:solidFill>
                  <a:schemeClr val="tx2"/>
                </a:solidFill>
                <a:latin typeface="+mj-lt"/>
              </a:defRPr>
            </a:lvl1pPr>
            <a:lvl2pPr marL="335984" indent="0">
              <a:buFontTx/>
              <a:buNone/>
              <a:defRPr sz="3527">
                <a:latin typeface="Segoe Pro Light"/>
              </a:defRPr>
            </a:lvl2pPr>
            <a:lvl3pPr marL="559973" indent="0">
              <a:buFontTx/>
              <a:buNone/>
              <a:defRPr sz="3527">
                <a:latin typeface="Segoe Pro Light"/>
              </a:defRPr>
            </a:lvl3pPr>
            <a:lvl4pPr marL="783961" indent="0">
              <a:buFontTx/>
              <a:buNone/>
              <a:defRPr sz="3527">
                <a:latin typeface="Segoe Pro Light"/>
              </a:defRPr>
            </a:lvl4pPr>
            <a:lvl5pPr marL="1007948" indent="0">
              <a:buFontTx/>
              <a:buNone/>
              <a:defRPr sz="352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69242" y="2084174"/>
            <a:ext cx="3137515" cy="1279325"/>
          </a:xfrm>
        </p:spPr>
        <p:txBody>
          <a:bodyPr/>
          <a:lstStyle>
            <a:lvl1pPr marL="0" indent="0">
              <a:lnSpc>
                <a:spcPct val="100000"/>
              </a:lnSpc>
              <a:spcBef>
                <a:spcPts val="0"/>
              </a:spcBef>
              <a:spcAft>
                <a:spcPts val="2941"/>
              </a:spcAft>
              <a:buNone/>
              <a:defRPr sz="1765">
                <a:latin typeface="+mn-lt"/>
              </a:defRPr>
            </a:lvl1pPr>
            <a:lvl2pPr marL="3110" indent="0">
              <a:lnSpc>
                <a:spcPts val="1419"/>
              </a:lnSpc>
              <a:spcBef>
                <a:spcPts val="0"/>
              </a:spcBef>
              <a:spcAft>
                <a:spcPts val="1174"/>
              </a:spcAft>
              <a:buNone/>
              <a:defRPr sz="1272"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560903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8003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62539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6104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US" sz="1765"/>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1100841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69239" y="1114098"/>
            <a:ext cx="11653523" cy="461665"/>
          </a:xfrm>
        </p:spPr>
        <p:txBody>
          <a:bodyPr>
            <a:spAutoFit/>
          </a:bodyPr>
          <a:lstStyle>
            <a:lvl1pPr marL="0" indent="0">
              <a:buNone/>
              <a:defRPr sz="2000" b="1">
                <a:solidFill>
                  <a:schemeClr val="accent2"/>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SUBHEAD</a:t>
            </a:r>
          </a:p>
        </p:txBody>
      </p:sp>
    </p:spTree>
    <p:extLst>
      <p:ext uri="{BB962C8B-B14F-4D97-AF65-F5344CB8AC3E}">
        <p14:creationId xmlns:p14="http://schemas.microsoft.com/office/powerpoint/2010/main" val="314111285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10418316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48718"/>
            <a:ext cx="12192000" cy="500928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215719588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69243" y="348573"/>
            <a:ext cx="6274973" cy="670440"/>
          </a:xfrm>
        </p:spPr>
        <p:txBody>
          <a:bodyPr lIns="146304" tIns="109728" rIns="146304" bIns="109728" anchor="t" anchorCtr="0"/>
          <a:lstStyle>
            <a:lvl1pPr marL="0" indent="0">
              <a:lnSpc>
                <a:spcPts val="3527"/>
              </a:lnSpc>
              <a:buFontTx/>
              <a:buNone/>
              <a:defRPr sz="3527">
                <a:solidFill>
                  <a:schemeClr val="tx2"/>
                </a:solidFill>
                <a:latin typeface="+mj-lt"/>
              </a:defRPr>
            </a:lvl1pPr>
            <a:lvl2pPr marL="335984" indent="0">
              <a:buFontTx/>
              <a:buNone/>
              <a:defRPr sz="3527">
                <a:latin typeface="Segoe Pro Light"/>
              </a:defRPr>
            </a:lvl2pPr>
            <a:lvl3pPr marL="559973" indent="0">
              <a:buFontTx/>
              <a:buNone/>
              <a:defRPr sz="3527">
                <a:latin typeface="Segoe Pro Light"/>
              </a:defRPr>
            </a:lvl3pPr>
            <a:lvl4pPr marL="783961" indent="0">
              <a:buFontTx/>
              <a:buNone/>
              <a:defRPr sz="3527">
                <a:latin typeface="Segoe Pro Light"/>
              </a:defRPr>
            </a:lvl4pPr>
            <a:lvl5pPr marL="1007948" indent="0">
              <a:buFontTx/>
              <a:buNone/>
              <a:defRPr sz="352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69242" y="2084174"/>
            <a:ext cx="3137515" cy="1279325"/>
          </a:xfrm>
        </p:spPr>
        <p:txBody>
          <a:bodyPr/>
          <a:lstStyle>
            <a:lvl1pPr marL="0" indent="0">
              <a:lnSpc>
                <a:spcPct val="100000"/>
              </a:lnSpc>
              <a:spcBef>
                <a:spcPts val="0"/>
              </a:spcBef>
              <a:spcAft>
                <a:spcPts val="2941"/>
              </a:spcAft>
              <a:buNone/>
              <a:defRPr sz="1765">
                <a:latin typeface="+mn-lt"/>
              </a:defRPr>
            </a:lvl1pPr>
            <a:lvl2pPr marL="3110" indent="0">
              <a:lnSpc>
                <a:spcPts val="1419"/>
              </a:lnSpc>
              <a:spcBef>
                <a:spcPts val="0"/>
              </a:spcBef>
              <a:spcAft>
                <a:spcPts val="1174"/>
              </a:spcAft>
              <a:buNone/>
              <a:defRPr sz="1272"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467368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US" sz="1765"/>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3745772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954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68143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7"/>
            <a:ext cx="11655840" cy="806897"/>
          </a:xfrm>
        </p:spPr>
        <p:txBody>
          <a:bodyPr/>
          <a:lstStyle>
            <a:lvl1pPr marL="0" algn="l" defTabSz="896218"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49168513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sp>
        <p:nvSpPr>
          <p:cNvPr id="8" name="Rectangle 7"/>
          <p:cNvSpPr/>
          <p:nvPr userDrawn="1"/>
        </p:nvSpPr>
        <p:spPr bwMode="gray">
          <a:xfrm>
            <a:off x="5334973" y="0"/>
            <a:ext cx="6857027"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2" name="MS logo gray - EMF"/>
          <p:cNvPicPr>
            <a:picLocks noChangeAspect="1"/>
          </p:cNvPicPr>
          <p:nvPr userDrawn="1"/>
        </p:nvPicPr>
        <p:blipFill>
          <a:blip r:embed="rId2"/>
          <a:stretch>
            <a:fillRect/>
          </a:stretch>
        </p:blipFill>
        <p:spPr bwMode="black">
          <a:xfrm>
            <a:off x="454013" y="470067"/>
            <a:ext cx="1423303" cy="304828"/>
          </a:xfrm>
          <a:prstGeom prst="rect">
            <a:avLst/>
          </a:prstGeom>
        </p:spPr>
      </p:pic>
      <p:grpSp>
        <p:nvGrpSpPr>
          <p:cNvPr id="274" name="Group 273"/>
          <p:cNvGrpSpPr/>
          <p:nvPr userDrawn="1"/>
        </p:nvGrpSpPr>
        <p:grpSpPr>
          <a:xfrm>
            <a:off x="6322572" y="3618014"/>
            <a:ext cx="5421215" cy="2769919"/>
            <a:chOff x="6218237" y="3671352"/>
            <a:chExt cx="5529922" cy="2825061"/>
          </a:xfrm>
        </p:grpSpPr>
        <p:sp>
          <p:nvSpPr>
            <p:cNvPr id="275" name="Freeform 345"/>
            <p:cNvSpPr>
              <a:spLocks noEditPoints="1"/>
            </p:cNvSpPr>
            <p:nvPr/>
          </p:nvSpPr>
          <p:spPr bwMode="gray">
            <a:xfrm>
              <a:off x="7047753" y="5602154"/>
              <a:ext cx="809283" cy="809283"/>
            </a:xfrm>
            <a:custGeom>
              <a:avLst/>
              <a:gdLst>
                <a:gd name="T0" fmla="*/ 20 w 93"/>
                <a:gd name="T1" fmla="*/ 23 h 93"/>
                <a:gd name="T2" fmla="*/ 20 w 93"/>
                <a:gd name="T3" fmla="*/ 29 h 93"/>
                <a:gd name="T4" fmla="*/ 13 w 93"/>
                <a:gd name="T5" fmla="*/ 35 h 93"/>
                <a:gd name="T6" fmla="*/ 1 w 93"/>
                <a:gd name="T7" fmla="*/ 37 h 93"/>
                <a:gd name="T8" fmla="*/ 3 w 93"/>
                <a:gd name="T9" fmla="*/ 47 h 93"/>
                <a:gd name="T10" fmla="*/ 15 w 93"/>
                <a:gd name="T11" fmla="*/ 53 h 93"/>
                <a:gd name="T12" fmla="*/ 15 w 93"/>
                <a:gd name="T13" fmla="*/ 63 h 93"/>
                <a:gd name="T14" fmla="*/ 8 w 93"/>
                <a:gd name="T15" fmla="*/ 72 h 93"/>
                <a:gd name="T16" fmla="*/ 16 w 93"/>
                <a:gd name="T17" fmla="*/ 78 h 93"/>
                <a:gd name="T18" fmla="*/ 29 w 93"/>
                <a:gd name="T19" fmla="*/ 74 h 93"/>
                <a:gd name="T20" fmla="*/ 35 w 93"/>
                <a:gd name="T21" fmla="*/ 81 h 93"/>
                <a:gd name="T22" fmla="*/ 37 w 93"/>
                <a:gd name="T23" fmla="*/ 92 h 93"/>
                <a:gd name="T24" fmla="*/ 47 w 93"/>
                <a:gd name="T25" fmla="*/ 90 h 93"/>
                <a:gd name="T26" fmla="*/ 53 w 93"/>
                <a:gd name="T27" fmla="*/ 78 h 93"/>
                <a:gd name="T28" fmla="*/ 57 w 93"/>
                <a:gd name="T29" fmla="*/ 77 h 93"/>
                <a:gd name="T30" fmla="*/ 63 w 93"/>
                <a:gd name="T31" fmla="*/ 79 h 93"/>
                <a:gd name="T32" fmla="*/ 72 w 93"/>
                <a:gd name="T33" fmla="*/ 85 h 93"/>
                <a:gd name="T34" fmla="*/ 78 w 93"/>
                <a:gd name="T35" fmla="*/ 77 h 93"/>
                <a:gd name="T36" fmla="*/ 74 w 93"/>
                <a:gd name="T37" fmla="*/ 65 h 93"/>
                <a:gd name="T38" fmla="*/ 76 w 93"/>
                <a:gd name="T39" fmla="*/ 61 h 93"/>
                <a:gd name="T40" fmla="*/ 81 w 93"/>
                <a:gd name="T41" fmla="*/ 58 h 93"/>
                <a:gd name="T42" fmla="*/ 92 w 93"/>
                <a:gd name="T43" fmla="*/ 56 h 93"/>
                <a:gd name="T44" fmla="*/ 91 w 93"/>
                <a:gd name="T45" fmla="*/ 46 h 93"/>
                <a:gd name="T46" fmla="*/ 79 w 93"/>
                <a:gd name="T47" fmla="*/ 40 h 93"/>
                <a:gd name="T48" fmla="*/ 77 w 93"/>
                <a:gd name="T49" fmla="*/ 36 h 93"/>
                <a:gd name="T50" fmla="*/ 79 w 93"/>
                <a:gd name="T51" fmla="*/ 31 h 93"/>
                <a:gd name="T52" fmla="*/ 85 w 93"/>
                <a:gd name="T53" fmla="*/ 21 h 93"/>
                <a:gd name="T54" fmla="*/ 77 w 93"/>
                <a:gd name="T55" fmla="*/ 15 h 93"/>
                <a:gd name="T56" fmla="*/ 65 w 93"/>
                <a:gd name="T57" fmla="*/ 20 h 93"/>
                <a:gd name="T58" fmla="*/ 61 w 93"/>
                <a:gd name="T59" fmla="*/ 18 h 93"/>
                <a:gd name="T60" fmla="*/ 58 w 93"/>
                <a:gd name="T61" fmla="*/ 13 h 93"/>
                <a:gd name="T62" fmla="*/ 56 w 93"/>
                <a:gd name="T63" fmla="*/ 1 h 93"/>
                <a:gd name="T64" fmla="*/ 46 w 93"/>
                <a:gd name="T65" fmla="*/ 3 h 93"/>
                <a:gd name="T66" fmla="*/ 40 w 93"/>
                <a:gd name="T67" fmla="*/ 15 h 93"/>
                <a:gd name="T68" fmla="*/ 36 w 93"/>
                <a:gd name="T69" fmla="*/ 16 h 93"/>
                <a:gd name="T70" fmla="*/ 31 w 93"/>
                <a:gd name="T71" fmla="*/ 14 h 93"/>
                <a:gd name="T72" fmla="*/ 21 w 93"/>
                <a:gd name="T73" fmla="*/ 8 h 93"/>
                <a:gd name="T74" fmla="*/ 15 w 93"/>
                <a:gd name="T75" fmla="*/ 16 h 93"/>
                <a:gd name="T76" fmla="*/ 57 w 93"/>
                <a:gd name="T77" fmla="*/ 60 h 93"/>
                <a:gd name="T78" fmla="*/ 36 w 93"/>
                <a:gd name="T79"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93">
                  <a:moveTo>
                    <a:pt x="15" y="16"/>
                  </a:moveTo>
                  <a:cubicBezTo>
                    <a:pt x="20" y="23"/>
                    <a:pt x="20" y="23"/>
                    <a:pt x="20" y="23"/>
                  </a:cubicBezTo>
                  <a:cubicBezTo>
                    <a:pt x="21" y="26"/>
                    <a:pt x="21" y="27"/>
                    <a:pt x="20" y="29"/>
                  </a:cubicBezTo>
                  <a:cubicBezTo>
                    <a:pt x="20" y="29"/>
                    <a:pt x="20" y="29"/>
                    <a:pt x="20" y="29"/>
                  </a:cubicBezTo>
                  <a:cubicBezTo>
                    <a:pt x="19" y="30"/>
                    <a:pt x="18" y="31"/>
                    <a:pt x="18" y="32"/>
                  </a:cubicBezTo>
                  <a:cubicBezTo>
                    <a:pt x="17" y="34"/>
                    <a:pt x="16" y="35"/>
                    <a:pt x="13" y="35"/>
                  </a:cubicBezTo>
                  <a:cubicBezTo>
                    <a:pt x="4" y="35"/>
                    <a:pt x="4" y="35"/>
                    <a:pt x="4" y="35"/>
                  </a:cubicBezTo>
                  <a:cubicBezTo>
                    <a:pt x="3" y="35"/>
                    <a:pt x="2" y="36"/>
                    <a:pt x="1" y="37"/>
                  </a:cubicBezTo>
                  <a:cubicBezTo>
                    <a:pt x="1" y="44"/>
                    <a:pt x="1" y="44"/>
                    <a:pt x="1" y="44"/>
                  </a:cubicBezTo>
                  <a:cubicBezTo>
                    <a:pt x="0" y="45"/>
                    <a:pt x="1" y="47"/>
                    <a:pt x="3" y="47"/>
                  </a:cubicBezTo>
                  <a:cubicBezTo>
                    <a:pt x="11" y="49"/>
                    <a:pt x="11" y="49"/>
                    <a:pt x="11" y="49"/>
                  </a:cubicBezTo>
                  <a:cubicBezTo>
                    <a:pt x="14" y="50"/>
                    <a:pt x="15" y="51"/>
                    <a:pt x="15" y="53"/>
                  </a:cubicBezTo>
                  <a:cubicBezTo>
                    <a:pt x="15" y="54"/>
                    <a:pt x="16" y="56"/>
                    <a:pt x="16" y="58"/>
                  </a:cubicBezTo>
                  <a:cubicBezTo>
                    <a:pt x="17" y="59"/>
                    <a:pt x="16" y="61"/>
                    <a:pt x="15" y="63"/>
                  </a:cubicBezTo>
                  <a:cubicBezTo>
                    <a:pt x="9" y="68"/>
                    <a:pt x="9" y="68"/>
                    <a:pt x="9" y="68"/>
                  </a:cubicBezTo>
                  <a:cubicBezTo>
                    <a:pt x="7" y="69"/>
                    <a:pt x="7" y="71"/>
                    <a:pt x="8" y="72"/>
                  </a:cubicBezTo>
                  <a:cubicBezTo>
                    <a:pt x="12" y="78"/>
                    <a:pt x="12" y="78"/>
                    <a:pt x="12" y="78"/>
                  </a:cubicBezTo>
                  <a:cubicBezTo>
                    <a:pt x="13" y="78"/>
                    <a:pt x="15" y="79"/>
                    <a:pt x="16" y="78"/>
                  </a:cubicBezTo>
                  <a:cubicBezTo>
                    <a:pt x="23" y="74"/>
                    <a:pt x="23" y="74"/>
                    <a:pt x="23" y="74"/>
                  </a:cubicBezTo>
                  <a:cubicBezTo>
                    <a:pt x="26" y="72"/>
                    <a:pt x="27" y="73"/>
                    <a:pt x="29" y="74"/>
                  </a:cubicBezTo>
                  <a:cubicBezTo>
                    <a:pt x="30" y="74"/>
                    <a:pt x="31" y="75"/>
                    <a:pt x="33" y="76"/>
                  </a:cubicBezTo>
                  <a:cubicBezTo>
                    <a:pt x="34" y="76"/>
                    <a:pt x="35" y="78"/>
                    <a:pt x="35" y="81"/>
                  </a:cubicBezTo>
                  <a:cubicBezTo>
                    <a:pt x="35" y="89"/>
                    <a:pt x="35" y="89"/>
                    <a:pt x="35" y="89"/>
                  </a:cubicBezTo>
                  <a:cubicBezTo>
                    <a:pt x="35" y="91"/>
                    <a:pt x="36" y="92"/>
                    <a:pt x="37" y="92"/>
                  </a:cubicBezTo>
                  <a:cubicBezTo>
                    <a:pt x="44" y="93"/>
                    <a:pt x="44" y="93"/>
                    <a:pt x="44" y="93"/>
                  </a:cubicBezTo>
                  <a:cubicBezTo>
                    <a:pt x="45" y="93"/>
                    <a:pt x="47" y="92"/>
                    <a:pt x="47" y="90"/>
                  </a:cubicBezTo>
                  <a:cubicBezTo>
                    <a:pt x="49" y="83"/>
                    <a:pt x="49" y="83"/>
                    <a:pt x="49" y="83"/>
                  </a:cubicBezTo>
                  <a:cubicBezTo>
                    <a:pt x="50" y="80"/>
                    <a:pt x="51" y="79"/>
                    <a:pt x="53" y="78"/>
                  </a:cubicBezTo>
                  <a:cubicBezTo>
                    <a:pt x="53" y="78"/>
                    <a:pt x="53" y="78"/>
                    <a:pt x="53" y="78"/>
                  </a:cubicBezTo>
                  <a:cubicBezTo>
                    <a:pt x="55" y="78"/>
                    <a:pt x="56" y="78"/>
                    <a:pt x="57" y="77"/>
                  </a:cubicBezTo>
                  <a:cubicBezTo>
                    <a:pt x="57" y="77"/>
                    <a:pt x="57" y="77"/>
                    <a:pt x="57" y="77"/>
                  </a:cubicBezTo>
                  <a:cubicBezTo>
                    <a:pt x="59" y="77"/>
                    <a:pt x="61" y="77"/>
                    <a:pt x="63" y="79"/>
                  </a:cubicBezTo>
                  <a:cubicBezTo>
                    <a:pt x="68" y="85"/>
                    <a:pt x="68" y="85"/>
                    <a:pt x="68" y="85"/>
                  </a:cubicBezTo>
                  <a:cubicBezTo>
                    <a:pt x="70" y="86"/>
                    <a:pt x="71" y="86"/>
                    <a:pt x="72" y="85"/>
                  </a:cubicBezTo>
                  <a:cubicBezTo>
                    <a:pt x="78" y="81"/>
                    <a:pt x="78" y="81"/>
                    <a:pt x="78" y="81"/>
                  </a:cubicBezTo>
                  <a:cubicBezTo>
                    <a:pt x="78" y="80"/>
                    <a:pt x="79" y="79"/>
                    <a:pt x="78" y="77"/>
                  </a:cubicBezTo>
                  <a:cubicBezTo>
                    <a:pt x="74" y="70"/>
                    <a:pt x="74" y="70"/>
                    <a:pt x="74" y="70"/>
                  </a:cubicBezTo>
                  <a:cubicBezTo>
                    <a:pt x="72" y="68"/>
                    <a:pt x="73" y="66"/>
                    <a:pt x="74" y="65"/>
                  </a:cubicBezTo>
                  <a:cubicBezTo>
                    <a:pt x="74" y="64"/>
                    <a:pt x="74" y="64"/>
                    <a:pt x="74" y="64"/>
                  </a:cubicBezTo>
                  <a:cubicBezTo>
                    <a:pt x="75" y="63"/>
                    <a:pt x="75" y="62"/>
                    <a:pt x="76" y="61"/>
                  </a:cubicBezTo>
                  <a:cubicBezTo>
                    <a:pt x="76" y="61"/>
                    <a:pt x="76" y="61"/>
                    <a:pt x="76" y="61"/>
                  </a:cubicBezTo>
                  <a:cubicBezTo>
                    <a:pt x="77" y="59"/>
                    <a:pt x="78" y="58"/>
                    <a:pt x="81" y="58"/>
                  </a:cubicBezTo>
                  <a:cubicBezTo>
                    <a:pt x="89" y="58"/>
                    <a:pt x="89" y="58"/>
                    <a:pt x="89" y="58"/>
                  </a:cubicBezTo>
                  <a:cubicBezTo>
                    <a:pt x="91" y="58"/>
                    <a:pt x="92" y="57"/>
                    <a:pt x="92" y="56"/>
                  </a:cubicBezTo>
                  <a:cubicBezTo>
                    <a:pt x="93" y="49"/>
                    <a:pt x="93" y="49"/>
                    <a:pt x="93" y="49"/>
                  </a:cubicBezTo>
                  <a:cubicBezTo>
                    <a:pt x="93" y="48"/>
                    <a:pt x="92" y="47"/>
                    <a:pt x="91" y="46"/>
                  </a:cubicBezTo>
                  <a:cubicBezTo>
                    <a:pt x="83" y="44"/>
                    <a:pt x="83" y="44"/>
                    <a:pt x="83" y="44"/>
                  </a:cubicBezTo>
                  <a:cubicBezTo>
                    <a:pt x="80" y="43"/>
                    <a:pt x="79" y="42"/>
                    <a:pt x="79" y="40"/>
                  </a:cubicBezTo>
                  <a:cubicBezTo>
                    <a:pt x="79" y="40"/>
                    <a:pt x="79" y="40"/>
                    <a:pt x="79" y="40"/>
                  </a:cubicBezTo>
                  <a:cubicBezTo>
                    <a:pt x="78" y="39"/>
                    <a:pt x="78" y="38"/>
                    <a:pt x="77" y="36"/>
                  </a:cubicBezTo>
                  <a:cubicBezTo>
                    <a:pt x="77" y="36"/>
                    <a:pt x="77" y="36"/>
                    <a:pt x="77" y="36"/>
                  </a:cubicBezTo>
                  <a:cubicBezTo>
                    <a:pt x="77" y="34"/>
                    <a:pt x="77" y="33"/>
                    <a:pt x="79" y="31"/>
                  </a:cubicBezTo>
                  <a:cubicBezTo>
                    <a:pt x="85" y="25"/>
                    <a:pt x="85" y="25"/>
                    <a:pt x="85" y="25"/>
                  </a:cubicBezTo>
                  <a:cubicBezTo>
                    <a:pt x="86" y="24"/>
                    <a:pt x="86" y="22"/>
                    <a:pt x="85" y="21"/>
                  </a:cubicBezTo>
                  <a:cubicBezTo>
                    <a:pt x="81" y="16"/>
                    <a:pt x="81" y="16"/>
                    <a:pt x="81" y="16"/>
                  </a:cubicBezTo>
                  <a:cubicBezTo>
                    <a:pt x="81" y="15"/>
                    <a:pt x="79" y="14"/>
                    <a:pt x="77" y="15"/>
                  </a:cubicBezTo>
                  <a:cubicBezTo>
                    <a:pt x="71" y="20"/>
                    <a:pt x="71" y="20"/>
                    <a:pt x="71" y="20"/>
                  </a:cubicBezTo>
                  <a:cubicBezTo>
                    <a:pt x="68" y="21"/>
                    <a:pt x="66" y="21"/>
                    <a:pt x="65" y="20"/>
                  </a:cubicBezTo>
                  <a:cubicBezTo>
                    <a:pt x="65" y="20"/>
                    <a:pt x="65" y="20"/>
                    <a:pt x="65" y="20"/>
                  </a:cubicBezTo>
                  <a:cubicBezTo>
                    <a:pt x="63" y="19"/>
                    <a:pt x="62" y="18"/>
                    <a:pt x="61" y="18"/>
                  </a:cubicBezTo>
                  <a:cubicBezTo>
                    <a:pt x="61" y="17"/>
                    <a:pt x="61" y="17"/>
                    <a:pt x="61" y="17"/>
                  </a:cubicBezTo>
                  <a:cubicBezTo>
                    <a:pt x="59" y="17"/>
                    <a:pt x="58" y="16"/>
                    <a:pt x="58" y="13"/>
                  </a:cubicBezTo>
                  <a:cubicBezTo>
                    <a:pt x="58" y="4"/>
                    <a:pt x="58" y="4"/>
                    <a:pt x="58" y="4"/>
                  </a:cubicBezTo>
                  <a:cubicBezTo>
                    <a:pt x="59" y="3"/>
                    <a:pt x="57" y="1"/>
                    <a:pt x="56" y="1"/>
                  </a:cubicBezTo>
                  <a:cubicBezTo>
                    <a:pt x="49" y="0"/>
                    <a:pt x="49" y="0"/>
                    <a:pt x="49" y="0"/>
                  </a:cubicBezTo>
                  <a:cubicBezTo>
                    <a:pt x="48" y="0"/>
                    <a:pt x="47" y="1"/>
                    <a:pt x="46" y="3"/>
                  </a:cubicBezTo>
                  <a:cubicBezTo>
                    <a:pt x="44" y="11"/>
                    <a:pt x="44" y="11"/>
                    <a:pt x="44" y="11"/>
                  </a:cubicBezTo>
                  <a:cubicBezTo>
                    <a:pt x="44" y="14"/>
                    <a:pt x="42" y="15"/>
                    <a:pt x="40" y="15"/>
                  </a:cubicBezTo>
                  <a:cubicBezTo>
                    <a:pt x="40" y="15"/>
                    <a:pt x="40" y="15"/>
                    <a:pt x="40" y="15"/>
                  </a:cubicBezTo>
                  <a:cubicBezTo>
                    <a:pt x="39" y="15"/>
                    <a:pt x="38" y="15"/>
                    <a:pt x="36" y="16"/>
                  </a:cubicBezTo>
                  <a:cubicBezTo>
                    <a:pt x="36" y="16"/>
                    <a:pt x="36" y="16"/>
                    <a:pt x="36" y="16"/>
                  </a:cubicBezTo>
                  <a:cubicBezTo>
                    <a:pt x="35" y="17"/>
                    <a:pt x="33" y="17"/>
                    <a:pt x="31" y="14"/>
                  </a:cubicBezTo>
                  <a:cubicBezTo>
                    <a:pt x="25" y="8"/>
                    <a:pt x="25" y="8"/>
                    <a:pt x="25" y="8"/>
                  </a:cubicBezTo>
                  <a:cubicBezTo>
                    <a:pt x="24" y="7"/>
                    <a:pt x="22" y="7"/>
                    <a:pt x="21" y="8"/>
                  </a:cubicBezTo>
                  <a:cubicBezTo>
                    <a:pt x="16" y="12"/>
                    <a:pt x="16" y="12"/>
                    <a:pt x="16" y="12"/>
                  </a:cubicBezTo>
                  <a:cubicBezTo>
                    <a:pt x="15" y="13"/>
                    <a:pt x="15" y="15"/>
                    <a:pt x="15" y="16"/>
                  </a:cubicBezTo>
                  <a:close/>
                  <a:moveTo>
                    <a:pt x="60" y="36"/>
                  </a:moveTo>
                  <a:cubicBezTo>
                    <a:pt x="66" y="44"/>
                    <a:pt x="65" y="54"/>
                    <a:pt x="57" y="60"/>
                  </a:cubicBezTo>
                  <a:cubicBezTo>
                    <a:pt x="50" y="66"/>
                    <a:pt x="39" y="64"/>
                    <a:pt x="33" y="57"/>
                  </a:cubicBezTo>
                  <a:cubicBezTo>
                    <a:pt x="28" y="50"/>
                    <a:pt x="29" y="39"/>
                    <a:pt x="36" y="33"/>
                  </a:cubicBezTo>
                  <a:cubicBezTo>
                    <a:pt x="44" y="27"/>
                    <a:pt x="54" y="29"/>
                    <a:pt x="60" y="36"/>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Freeform 346"/>
            <p:cNvSpPr>
              <a:spLocks noEditPoints="1"/>
            </p:cNvSpPr>
            <p:nvPr/>
          </p:nvSpPr>
          <p:spPr bwMode="gray">
            <a:xfrm>
              <a:off x="6218237" y="5525273"/>
              <a:ext cx="845702" cy="841656"/>
            </a:xfrm>
            <a:custGeom>
              <a:avLst/>
              <a:gdLst>
                <a:gd name="T0" fmla="*/ 95 w 97"/>
                <a:gd name="T1" fmla="*/ 58 h 97"/>
                <a:gd name="T2" fmla="*/ 89 w 97"/>
                <a:gd name="T3" fmla="*/ 50 h 97"/>
                <a:gd name="T4" fmla="*/ 96 w 97"/>
                <a:gd name="T5" fmla="*/ 42 h 97"/>
                <a:gd name="T6" fmla="*/ 89 w 97"/>
                <a:gd name="T7" fmla="*/ 37 h 97"/>
                <a:gd name="T8" fmla="*/ 87 w 97"/>
                <a:gd name="T9" fmla="*/ 30 h 97"/>
                <a:gd name="T10" fmla="*/ 88 w 97"/>
                <a:gd name="T11" fmla="*/ 22 h 97"/>
                <a:gd name="T12" fmla="*/ 78 w 97"/>
                <a:gd name="T13" fmla="*/ 21 h 97"/>
                <a:gd name="T14" fmla="*/ 78 w 97"/>
                <a:gd name="T15" fmla="*/ 11 h 97"/>
                <a:gd name="T16" fmla="*/ 69 w 97"/>
                <a:gd name="T17" fmla="*/ 11 h 97"/>
                <a:gd name="T18" fmla="*/ 63 w 97"/>
                <a:gd name="T19" fmla="*/ 8 h 97"/>
                <a:gd name="T20" fmla="*/ 58 w 97"/>
                <a:gd name="T21" fmla="*/ 1 h 97"/>
                <a:gd name="T22" fmla="*/ 50 w 97"/>
                <a:gd name="T23" fmla="*/ 8 h 97"/>
                <a:gd name="T24" fmla="*/ 43 w 97"/>
                <a:gd name="T25" fmla="*/ 1 h 97"/>
                <a:gd name="T26" fmla="*/ 37 w 97"/>
                <a:gd name="T27" fmla="*/ 7 h 97"/>
                <a:gd name="T28" fmla="*/ 31 w 97"/>
                <a:gd name="T29" fmla="*/ 10 h 97"/>
                <a:gd name="T30" fmla="*/ 22 w 97"/>
                <a:gd name="T31" fmla="*/ 9 h 97"/>
                <a:gd name="T32" fmla="*/ 22 w 97"/>
                <a:gd name="T33" fmla="*/ 19 h 97"/>
                <a:gd name="T34" fmla="*/ 11 w 97"/>
                <a:gd name="T35" fmla="*/ 19 h 97"/>
                <a:gd name="T36" fmla="*/ 11 w 97"/>
                <a:gd name="T37" fmla="*/ 28 h 97"/>
                <a:gd name="T38" fmla="*/ 9 w 97"/>
                <a:gd name="T39" fmla="*/ 34 h 97"/>
                <a:gd name="T40" fmla="*/ 2 w 97"/>
                <a:gd name="T41" fmla="*/ 39 h 97"/>
                <a:gd name="T42" fmla="*/ 9 w 97"/>
                <a:gd name="T43" fmla="*/ 46 h 97"/>
                <a:gd name="T44" fmla="*/ 1 w 97"/>
                <a:gd name="T45" fmla="*/ 54 h 97"/>
                <a:gd name="T46" fmla="*/ 8 w 97"/>
                <a:gd name="T47" fmla="*/ 60 h 97"/>
                <a:gd name="T48" fmla="*/ 10 w 97"/>
                <a:gd name="T49" fmla="*/ 66 h 97"/>
                <a:gd name="T50" fmla="*/ 9 w 97"/>
                <a:gd name="T51" fmla="*/ 75 h 97"/>
                <a:gd name="T52" fmla="*/ 19 w 97"/>
                <a:gd name="T53" fmla="*/ 75 h 97"/>
                <a:gd name="T54" fmla="*/ 19 w 97"/>
                <a:gd name="T55" fmla="*/ 86 h 97"/>
                <a:gd name="T56" fmla="*/ 28 w 97"/>
                <a:gd name="T57" fmla="*/ 86 h 97"/>
                <a:gd name="T58" fmla="*/ 34 w 97"/>
                <a:gd name="T59" fmla="*/ 88 h 97"/>
                <a:gd name="T60" fmla="*/ 39 w 97"/>
                <a:gd name="T61" fmla="*/ 95 h 97"/>
                <a:gd name="T62" fmla="*/ 47 w 97"/>
                <a:gd name="T63" fmla="*/ 88 h 97"/>
                <a:gd name="T64" fmla="*/ 55 w 97"/>
                <a:gd name="T65" fmla="*/ 96 h 97"/>
                <a:gd name="T66" fmla="*/ 60 w 97"/>
                <a:gd name="T67" fmla="*/ 89 h 97"/>
                <a:gd name="T68" fmla="*/ 66 w 97"/>
                <a:gd name="T69" fmla="*/ 87 h 97"/>
                <a:gd name="T70" fmla="*/ 75 w 97"/>
                <a:gd name="T71" fmla="*/ 88 h 97"/>
                <a:gd name="T72" fmla="*/ 76 w 97"/>
                <a:gd name="T73" fmla="*/ 78 h 97"/>
                <a:gd name="T74" fmla="*/ 86 w 97"/>
                <a:gd name="T75" fmla="*/ 78 h 97"/>
                <a:gd name="T76" fmla="*/ 86 w 97"/>
                <a:gd name="T77" fmla="*/ 69 h 97"/>
                <a:gd name="T78" fmla="*/ 89 w 97"/>
                <a:gd name="T79" fmla="*/ 63 h 97"/>
                <a:gd name="T80" fmla="*/ 57 w 97"/>
                <a:gd name="T81" fmla="*/ 47 h 97"/>
                <a:gd name="T82" fmla="*/ 40 w 97"/>
                <a:gd name="T83" fmla="*/ 50 h 97"/>
                <a:gd name="T84" fmla="*/ 57 w 97"/>
                <a:gd name="T85" fmla="*/ 4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97">
                  <a:moveTo>
                    <a:pt x="95" y="61"/>
                  </a:moveTo>
                  <a:cubicBezTo>
                    <a:pt x="96" y="60"/>
                    <a:pt x="97" y="59"/>
                    <a:pt x="95" y="58"/>
                  </a:cubicBezTo>
                  <a:cubicBezTo>
                    <a:pt x="91" y="53"/>
                    <a:pt x="91" y="53"/>
                    <a:pt x="91" y="53"/>
                  </a:cubicBezTo>
                  <a:cubicBezTo>
                    <a:pt x="90" y="52"/>
                    <a:pt x="89" y="51"/>
                    <a:pt x="89" y="50"/>
                  </a:cubicBezTo>
                  <a:cubicBezTo>
                    <a:pt x="89" y="50"/>
                    <a:pt x="90" y="48"/>
                    <a:pt x="91" y="47"/>
                  </a:cubicBezTo>
                  <a:cubicBezTo>
                    <a:pt x="96" y="42"/>
                    <a:pt x="96" y="42"/>
                    <a:pt x="96" y="42"/>
                  </a:cubicBezTo>
                  <a:cubicBezTo>
                    <a:pt x="97" y="41"/>
                    <a:pt x="97" y="40"/>
                    <a:pt x="95" y="39"/>
                  </a:cubicBezTo>
                  <a:cubicBezTo>
                    <a:pt x="89" y="37"/>
                    <a:pt x="89" y="37"/>
                    <a:pt x="89" y="37"/>
                  </a:cubicBezTo>
                  <a:cubicBezTo>
                    <a:pt x="88" y="36"/>
                    <a:pt x="86" y="35"/>
                    <a:pt x="86" y="35"/>
                  </a:cubicBezTo>
                  <a:cubicBezTo>
                    <a:pt x="86" y="34"/>
                    <a:pt x="86" y="32"/>
                    <a:pt x="87" y="30"/>
                  </a:cubicBezTo>
                  <a:cubicBezTo>
                    <a:pt x="90" y="25"/>
                    <a:pt x="90" y="25"/>
                    <a:pt x="90" y="25"/>
                  </a:cubicBezTo>
                  <a:cubicBezTo>
                    <a:pt x="91" y="23"/>
                    <a:pt x="90" y="22"/>
                    <a:pt x="88" y="22"/>
                  </a:cubicBezTo>
                  <a:cubicBezTo>
                    <a:pt x="82" y="22"/>
                    <a:pt x="82" y="22"/>
                    <a:pt x="82" y="22"/>
                  </a:cubicBezTo>
                  <a:cubicBezTo>
                    <a:pt x="80" y="22"/>
                    <a:pt x="78" y="22"/>
                    <a:pt x="78" y="21"/>
                  </a:cubicBezTo>
                  <a:cubicBezTo>
                    <a:pt x="78" y="21"/>
                    <a:pt x="77" y="19"/>
                    <a:pt x="77" y="17"/>
                  </a:cubicBezTo>
                  <a:cubicBezTo>
                    <a:pt x="78" y="11"/>
                    <a:pt x="78" y="11"/>
                    <a:pt x="78" y="11"/>
                  </a:cubicBezTo>
                  <a:cubicBezTo>
                    <a:pt x="78" y="9"/>
                    <a:pt x="77" y="8"/>
                    <a:pt x="75" y="9"/>
                  </a:cubicBezTo>
                  <a:cubicBezTo>
                    <a:pt x="69" y="11"/>
                    <a:pt x="69" y="11"/>
                    <a:pt x="69" y="11"/>
                  </a:cubicBezTo>
                  <a:cubicBezTo>
                    <a:pt x="68" y="12"/>
                    <a:pt x="66" y="12"/>
                    <a:pt x="66" y="12"/>
                  </a:cubicBezTo>
                  <a:cubicBezTo>
                    <a:pt x="65" y="12"/>
                    <a:pt x="64" y="10"/>
                    <a:pt x="63" y="8"/>
                  </a:cubicBezTo>
                  <a:cubicBezTo>
                    <a:pt x="61" y="2"/>
                    <a:pt x="61" y="2"/>
                    <a:pt x="61" y="2"/>
                  </a:cubicBezTo>
                  <a:cubicBezTo>
                    <a:pt x="61" y="1"/>
                    <a:pt x="59" y="0"/>
                    <a:pt x="58" y="1"/>
                  </a:cubicBezTo>
                  <a:cubicBezTo>
                    <a:pt x="53" y="6"/>
                    <a:pt x="53" y="6"/>
                    <a:pt x="53" y="6"/>
                  </a:cubicBezTo>
                  <a:cubicBezTo>
                    <a:pt x="52" y="7"/>
                    <a:pt x="51" y="8"/>
                    <a:pt x="50" y="8"/>
                  </a:cubicBezTo>
                  <a:cubicBezTo>
                    <a:pt x="50" y="8"/>
                    <a:pt x="48" y="7"/>
                    <a:pt x="47" y="6"/>
                  </a:cubicBezTo>
                  <a:cubicBezTo>
                    <a:pt x="43" y="1"/>
                    <a:pt x="43" y="1"/>
                    <a:pt x="43" y="1"/>
                  </a:cubicBezTo>
                  <a:cubicBezTo>
                    <a:pt x="41" y="0"/>
                    <a:pt x="40" y="0"/>
                    <a:pt x="39" y="1"/>
                  </a:cubicBezTo>
                  <a:cubicBezTo>
                    <a:pt x="37" y="7"/>
                    <a:pt x="37" y="7"/>
                    <a:pt x="37" y="7"/>
                  </a:cubicBezTo>
                  <a:cubicBezTo>
                    <a:pt x="36" y="9"/>
                    <a:pt x="35" y="11"/>
                    <a:pt x="35" y="11"/>
                  </a:cubicBezTo>
                  <a:cubicBezTo>
                    <a:pt x="35" y="11"/>
                    <a:pt x="32" y="10"/>
                    <a:pt x="31" y="10"/>
                  </a:cubicBezTo>
                  <a:cubicBezTo>
                    <a:pt x="25" y="7"/>
                    <a:pt x="25" y="7"/>
                    <a:pt x="25" y="7"/>
                  </a:cubicBezTo>
                  <a:cubicBezTo>
                    <a:pt x="23" y="6"/>
                    <a:pt x="22" y="7"/>
                    <a:pt x="22" y="9"/>
                  </a:cubicBezTo>
                  <a:cubicBezTo>
                    <a:pt x="22" y="15"/>
                    <a:pt x="22" y="15"/>
                    <a:pt x="22" y="15"/>
                  </a:cubicBezTo>
                  <a:cubicBezTo>
                    <a:pt x="22" y="17"/>
                    <a:pt x="22" y="18"/>
                    <a:pt x="22" y="19"/>
                  </a:cubicBezTo>
                  <a:cubicBezTo>
                    <a:pt x="21" y="19"/>
                    <a:pt x="19" y="20"/>
                    <a:pt x="17" y="19"/>
                  </a:cubicBezTo>
                  <a:cubicBezTo>
                    <a:pt x="11" y="19"/>
                    <a:pt x="11" y="19"/>
                    <a:pt x="11" y="19"/>
                  </a:cubicBezTo>
                  <a:cubicBezTo>
                    <a:pt x="9" y="19"/>
                    <a:pt x="8" y="20"/>
                    <a:pt x="9" y="22"/>
                  </a:cubicBezTo>
                  <a:cubicBezTo>
                    <a:pt x="11" y="28"/>
                    <a:pt x="11" y="28"/>
                    <a:pt x="11" y="28"/>
                  </a:cubicBezTo>
                  <a:cubicBezTo>
                    <a:pt x="12" y="29"/>
                    <a:pt x="12" y="31"/>
                    <a:pt x="12" y="31"/>
                  </a:cubicBezTo>
                  <a:cubicBezTo>
                    <a:pt x="12" y="32"/>
                    <a:pt x="10" y="33"/>
                    <a:pt x="9" y="34"/>
                  </a:cubicBezTo>
                  <a:cubicBezTo>
                    <a:pt x="3" y="36"/>
                    <a:pt x="3" y="36"/>
                    <a:pt x="3" y="36"/>
                  </a:cubicBezTo>
                  <a:cubicBezTo>
                    <a:pt x="1" y="36"/>
                    <a:pt x="0" y="38"/>
                    <a:pt x="2" y="39"/>
                  </a:cubicBezTo>
                  <a:cubicBezTo>
                    <a:pt x="6" y="43"/>
                    <a:pt x="6" y="43"/>
                    <a:pt x="6" y="43"/>
                  </a:cubicBezTo>
                  <a:cubicBezTo>
                    <a:pt x="8" y="45"/>
                    <a:pt x="9" y="46"/>
                    <a:pt x="9" y="46"/>
                  </a:cubicBezTo>
                  <a:cubicBezTo>
                    <a:pt x="9" y="47"/>
                    <a:pt x="7" y="49"/>
                    <a:pt x="6" y="50"/>
                  </a:cubicBezTo>
                  <a:cubicBezTo>
                    <a:pt x="1" y="54"/>
                    <a:pt x="1" y="54"/>
                    <a:pt x="1" y="54"/>
                  </a:cubicBezTo>
                  <a:cubicBezTo>
                    <a:pt x="0" y="55"/>
                    <a:pt x="0" y="57"/>
                    <a:pt x="2" y="58"/>
                  </a:cubicBezTo>
                  <a:cubicBezTo>
                    <a:pt x="8" y="60"/>
                    <a:pt x="8" y="60"/>
                    <a:pt x="8" y="60"/>
                  </a:cubicBezTo>
                  <a:cubicBezTo>
                    <a:pt x="9" y="61"/>
                    <a:pt x="11" y="62"/>
                    <a:pt x="11" y="62"/>
                  </a:cubicBezTo>
                  <a:cubicBezTo>
                    <a:pt x="11" y="62"/>
                    <a:pt x="11" y="65"/>
                    <a:pt x="10" y="66"/>
                  </a:cubicBezTo>
                  <a:cubicBezTo>
                    <a:pt x="7" y="72"/>
                    <a:pt x="7" y="72"/>
                    <a:pt x="7" y="72"/>
                  </a:cubicBezTo>
                  <a:cubicBezTo>
                    <a:pt x="6" y="73"/>
                    <a:pt x="7" y="75"/>
                    <a:pt x="9" y="75"/>
                  </a:cubicBezTo>
                  <a:cubicBezTo>
                    <a:pt x="15" y="75"/>
                    <a:pt x="15" y="75"/>
                    <a:pt x="15" y="75"/>
                  </a:cubicBezTo>
                  <a:cubicBezTo>
                    <a:pt x="17" y="75"/>
                    <a:pt x="19" y="75"/>
                    <a:pt x="19" y="75"/>
                  </a:cubicBezTo>
                  <a:cubicBezTo>
                    <a:pt x="19" y="76"/>
                    <a:pt x="20" y="78"/>
                    <a:pt x="20" y="80"/>
                  </a:cubicBezTo>
                  <a:cubicBezTo>
                    <a:pt x="19" y="86"/>
                    <a:pt x="19" y="86"/>
                    <a:pt x="19" y="86"/>
                  </a:cubicBezTo>
                  <a:cubicBezTo>
                    <a:pt x="19" y="88"/>
                    <a:pt x="20" y="89"/>
                    <a:pt x="22" y="88"/>
                  </a:cubicBezTo>
                  <a:cubicBezTo>
                    <a:pt x="28" y="86"/>
                    <a:pt x="28" y="86"/>
                    <a:pt x="28" y="86"/>
                  </a:cubicBezTo>
                  <a:cubicBezTo>
                    <a:pt x="30" y="85"/>
                    <a:pt x="31" y="84"/>
                    <a:pt x="32" y="85"/>
                  </a:cubicBezTo>
                  <a:cubicBezTo>
                    <a:pt x="32" y="85"/>
                    <a:pt x="33" y="87"/>
                    <a:pt x="34" y="88"/>
                  </a:cubicBezTo>
                  <a:cubicBezTo>
                    <a:pt x="36" y="94"/>
                    <a:pt x="36" y="94"/>
                    <a:pt x="36" y="94"/>
                  </a:cubicBezTo>
                  <a:cubicBezTo>
                    <a:pt x="36" y="96"/>
                    <a:pt x="38" y="96"/>
                    <a:pt x="39" y="95"/>
                  </a:cubicBezTo>
                  <a:cubicBezTo>
                    <a:pt x="44" y="91"/>
                    <a:pt x="44" y="91"/>
                    <a:pt x="44" y="91"/>
                  </a:cubicBezTo>
                  <a:cubicBezTo>
                    <a:pt x="45" y="89"/>
                    <a:pt x="46" y="88"/>
                    <a:pt x="47" y="88"/>
                  </a:cubicBezTo>
                  <a:cubicBezTo>
                    <a:pt x="47" y="88"/>
                    <a:pt x="49" y="89"/>
                    <a:pt x="50" y="91"/>
                  </a:cubicBezTo>
                  <a:cubicBezTo>
                    <a:pt x="55" y="96"/>
                    <a:pt x="55" y="96"/>
                    <a:pt x="55" y="96"/>
                  </a:cubicBezTo>
                  <a:cubicBezTo>
                    <a:pt x="56" y="97"/>
                    <a:pt x="57" y="97"/>
                    <a:pt x="58" y="95"/>
                  </a:cubicBezTo>
                  <a:cubicBezTo>
                    <a:pt x="60" y="89"/>
                    <a:pt x="60" y="89"/>
                    <a:pt x="60" y="89"/>
                  </a:cubicBezTo>
                  <a:cubicBezTo>
                    <a:pt x="61" y="88"/>
                    <a:pt x="62" y="86"/>
                    <a:pt x="62" y="86"/>
                  </a:cubicBezTo>
                  <a:cubicBezTo>
                    <a:pt x="63" y="86"/>
                    <a:pt x="65" y="86"/>
                    <a:pt x="66" y="87"/>
                  </a:cubicBezTo>
                  <a:cubicBezTo>
                    <a:pt x="72" y="90"/>
                    <a:pt x="72" y="90"/>
                    <a:pt x="72" y="90"/>
                  </a:cubicBezTo>
                  <a:cubicBezTo>
                    <a:pt x="74" y="91"/>
                    <a:pt x="75" y="90"/>
                    <a:pt x="75" y="88"/>
                  </a:cubicBezTo>
                  <a:cubicBezTo>
                    <a:pt x="75" y="82"/>
                    <a:pt x="75" y="82"/>
                    <a:pt x="75" y="82"/>
                  </a:cubicBezTo>
                  <a:cubicBezTo>
                    <a:pt x="75" y="80"/>
                    <a:pt x="75" y="78"/>
                    <a:pt x="76" y="78"/>
                  </a:cubicBezTo>
                  <a:cubicBezTo>
                    <a:pt x="76" y="78"/>
                    <a:pt x="78" y="77"/>
                    <a:pt x="80" y="77"/>
                  </a:cubicBezTo>
                  <a:cubicBezTo>
                    <a:pt x="86" y="78"/>
                    <a:pt x="86" y="78"/>
                    <a:pt x="86" y="78"/>
                  </a:cubicBezTo>
                  <a:cubicBezTo>
                    <a:pt x="88" y="78"/>
                    <a:pt x="89" y="77"/>
                    <a:pt x="88" y="75"/>
                  </a:cubicBezTo>
                  <a:cubicBezTo>
                    <a:pt x="86" y="69"/>
                    <a:pt x="86" y="69"/>
                    <a:pt x="86" y="69"/>
                  </a:cubicBezTo>
                  <a:cubicBezTo>
                    <a:pt x="85" y="67"/>
                    <a:pt x="85" y="66"/>
                    <a:pt x="85" y="65"/>
                  </a:cubicBezTo>
                  <a:cubicBezTo>
                    <a:pt x="85" y="65"/>
                    <a:pt x="87" y="64"/>
                    <a:pt x="89" y="63"/>
                  </a:cubicBezTo>
                  <a:lnTo>
                    <a:pt x="95" y="61"/>
                  </a:lnTo>
                  <a:close/>
                  <a:moveTo>
                    <a:pt x="57" y="47"/>
                  </a:moveTo>
                  <a:cubicBezTo>
                    <a:pt x="58" y="52"/>
                    <a:pt x="55" y="56"/>
                    <a:pt x="50" y="57"/>
                  </a:cubicBezTo>
                  <a:cubicBezTo>
                    <a:pt x="45" y="57"/>
                    <a:pt x="41" y="54"/>
                    <a:pt x="40" y="50"/>
                  </a:cubicBezTo>
                  <a:cubicBezTo>
                    <a:pt x="40" y="45"/>
                    <a:pt x="43" y="41"/>
                    <a:pt x="47" y="40"/>
                  </a:cubicBezTo>
                  <a:cubicBezTo>
                    <a:pt x="52" y="39"/>
                    <a:pt x="56" y="42"/>
                    <a:pt x="57" y="47"/>
                  </a:cubicBezTo>
                  <a:close/>
                </a:path>
              </a:pathLst>
            </a:custGeom>
            <a:solidFill>
              <a:srgbClr val="FFB9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77" name="Freeform 347"/>
            <p:cNvSpPr>
              <a:spLocks noEditPoints="1"/>
            </p:cNvSpPr>
            <p:nvPr/>
          </p:nvSpPr>
          <p:spPr bwMode="gray">
            <a:xfrm>
              <a:off x="7598066" y="4533901"/>
              <a:ext cx="1622613" cy="1614520"/>
            </a:xfrm>
            <a:custGeom>
              <a:avLst/>
              <a:gdLst>
                <a:gd name="T0" fmla="*/ 167 w 186"/>
                <a:gd name="T1" fmla="*/ 74 h 186"/>
                <a:gd name="T2" fmla="*/ 177 w 186"/>
                <a:gd name="T3" fmla="*/ 54 h 186"/>
                <a:gd name="T4" fmla="*/ 154 w 186"/>
                <a:gd name="T5" fmla="*/ 47 h 186"/>
                <a:gd name="T6" fmla="*/ 155 w 186"/>
                <a:gd name="T7" fmla="*/ 24 h 186"/>
                <a:gd name="T8" fmla="*/ 132 w 186"/>
                <a:gd name="T9" fmla="*/ 27 h 186"/>
                <a:gd name="T10" fmla="*/ 125 w 186"/>
                <a:gd name="T11" fmla="*/ 6 h 186"/>
                <a:gd name="T12" fmla="*/ 103 w 186"/>
                <a:gd name="T13" fmla="*/ 17 h 186"/>
                <a:gd name="T14" fmla="*/ 88 w 186"/>
                <a:gd name="T15" fmla="*/ 0 h 186"/>
                <a:gd name="T16" fmla="*/ 74 w 186"/>
                <a:gd name="T17" fmla="*/ 19 h 186"/>
                <a:gd name="T18" fmla="*/ 53 w 186"/>
                <a:gd name="T19" fmla="*/ 9 h 186"/>
                <a:gd name="T20" fmla="*/ 47 w 186"/>
                <a:gd name="T21" fmla="*/ 32 h 186"/>
                <a:gd name="T22" fmla="*/ 24 w 186"/>
                <a:gd name="T23" fmla="*/ 31 h 186"/>
                <a:gd name="T24" fmla="*/ 27 w 186"/>
                <a:gd name="T25" fmla="*/ 54 h 186"/>
                <a:gd name="T26" fmla="*/ 5 w 186"/>
                <a:gd name="T27" fmla="*/ 61 h 186"/>
                <a:gd name="T28" fmla="*/ 17 w 186"/>
                <a:gd name="T29" fmla="*/ 83 h 186"/>
                <a:gd name="T30" fmla="*/ 0 w 186"/>
                <a:gd name="T31" fmla="*/ 98 h 186"/>
                <a:gd name="T32" fmla="*/ 19 w 186"/>
                <a:gd name="T33" fmla="*/ 112 h 186"/>
                <a:gd name="T34" fmla="*/ 9 w 186"/>
                <a:gd name="T35" fmla="*/ 133 h 186"/>
                <a:gd name="T36" fmla="*/ 32 w 186"/>
                <a:gd name="T37" fmla="*/ 139 h 186"/>
                <a:gd name="T38" fmla="*/ 31 w 186"/>
                <a:gd name="T39" fmla="*/ 162 h 186"/>
                <a:gd name="T40" fmla="*/ 54 w 186"/>
                <a:gd name="T41" fmla="*/ 159 h 186"/>
                <a:gd name="T42" fmla="*/ 61 w 186"/>
                <a:gd name="T43" fmla="*/ 181 h 186"/>
                <a:gd name="T44" fmla="*/ 83 w 186"/>
                <a:gd name="T45" fmla="*/ 169 h 186"/>
                <a:gd name="T46" fmla="*/ 98 w 186"/>
                <a:gd name="T47" fmla="*/ 186 h 186"/>
                <a:gd name="T48" fmla="*/ 112 w 186"/>
                <a:gd name="T49" fmla="*/ 167 h 186"/>
                <a:gd name="T50" fmla="*/ 133 w 186"/>
                <a:gd name="T51" fmla="*/ 177 h 186"/>
                <a:gd name="T52" fmla="*/ 139 w 186"/>
                <a:gd name="T53" fmla="*/ 154 h 186"/>
                <a:gd name="T54" fmla="*/ 162 w 186"/>
                <a:gd name="T55" fmla="*/ 156 h 186"/>
                <a:gd name="T56" fmla="*/ 159 w 186"/>
                <a:gd name="T57" fmla="*/ 132 h 186"/>
                <a:gd name="T58" fmla="*/ 181 w 186"/>
                <a:gd name="T59" fmla="*/ 125 h 186"/>
                <a:gd name="T60" fmla="*/ 169 w 186"/>
                <a:gd name="T61" fmla="*/ 103 h 186"/>
                <a:gd name="T62" fmla="*/ 186 w 186"/>
                <a:gd name="T63" fmla="*/ 88 h 186"/>
                <a:gd name="T64" fmla="*/ 143 w 186"/>
                <a:gd name="T65" fmla="*/ 111 h 186"/>
                <a:gd name="T66" fmla="*/ 143 w 186"/>
                <a:gd name="T67" fmla="*/ 75 h 186"/>
                <a:gd name="T68" fmla="*/ 150 w 186"/>
                <a:gd name="T69" fmla="*/ 108 h 186"/>
                <a:gd name="T70" fmla="*/ 114 w 186"/>
                <a:gd name="T71" fmla="*/ 76 h 186"/>
                <a:gd name="T72" fmla="*/ 123 w 186"/>
                <a:gd name="T73" fmla="*/ 42 h 186"/>
                <a:gd name="T74" fmla="*/ 78 w 186"/>
                <a:gd name="T75" fmla="*/ 35 h 186"/>
                <a:gd name="T76" fmla="*/ 111 w 186"/>
                <a:gd name="T77" fmla="*/ 42 h 186"/>
                <a:gd name="T78" fmla="*/ 75 w 186"/>
                <a:gd name="T79" fmla="*/ 42 h 186"/>
                <a:gd name="T80" fmla="*/ 93 w 186"/>
                <a:gd name="T81" fmla="*/ 108 h 186"/>
                <a:gd name="T82" fmla="*/ 108 w 186"/>
                <a:gd name="T83" fmla="*/ 93 h 186"/>
                <a:gd name="T84" fmla="*/ 76 w 186"/>
                <a:gd name="T85" fmla="*/ 71 h 186"/>
                <a:gd name="T86" fmla="*/ 42 w 186"/>
                <a:gd name="T87" fmla="*/ 62 h 186"/>
                <a:gd name="T88" fmla="*/ 35 w 186"/>
                <a:gd name="T89" fmla="*/ 107 h 186"/>
                <a:gd name="T90" fmla="*/ 42 w 186"/>
                <a:gd name="T91" fmla="*/ 75 h 186"/>
                <a:gd name="T92" fmla="*/ 42 w 186"/>
                <a:gd name="T93" fmla="*/ 110 h 186"/>
                <a:gd name="T94" fmla="*/ 44 w 186"/>
                <a:gd name="T95" fmla="*/ 116 h 186"/>
                <a:gd name="T96" fmla="*/ 69 w 186"/>
                <a:gd name="T97" fmla="*/ 141 h 186"/>
                <a:gd name="T98" fmla="*/ 41 w 186"/>
                <a:gd name="T99" fmla="*/ 123 h 186"/>
                <a:gd name="T100" fmla="*/ 77 w 186"/>
                <a:gd name="T101" fmla="*/ 150 h 186"/>
                <a:gd name="T102" fmla="*/ 95 w 186"/>
                <a:gd name="T103" fmla="*/ 120 h 186"/>
                <a:gd name="T104" fmla="*/ 122 w 186"/>
                <a:gd name="T105" fmla="*/ 144 h 186"/>
                <a:gd name="T106" fmla="*/ 114 w 186"/>
                <a:gd name="T107" fmla="*/ 110 h 186"/>
                <a:gd name="T108" fmla="*/ 135 w 186"/>
                <a:gd name="T109"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86">
                  <a:moveTo>
                    <a:pt x="183" y="85"/>
                  </a:moveTo>
                  <a:cubicBezTo>
                    <a:pt x="169" y="83"/>
                    <a:pt x="169" y="83"/>
                    <a:pt x="169" y="83"/>
                  </a:cubicBezTo>
                  <a:cubicBezTo>
                    <a:pt x="168" y="80"/>
                    <a:pt x="168" y="77"/>
                    <a:pt x="167" y="74"/>
                  </a:cubicBezTo>
                  <a:cubicBezTo>
                    <a:pt x="179" y="67"/>
                    <a:pt x="179" y="67"/>
                    <a:pt x="179" y="67"/>
                  </a:cubicBezTo>
                  <a:cubicBezTo>
                    <a:pt x="181" y="66"/>
                    <a:pt x="182" y="64"/>
                    <a:pt x="181" y="62"/>
                  </a:cubicBezTo>
                  <a:cubicBezTo>
                    <a:pt x="177" y="54"/>
                    <a:pt x="177" y="54"/>
                    <a:pt x="177" y="54"/>
                  </a:cubicBezTo>
                  <a:cubicBezTo>
                    <a:pt x="177" y="52"/>
                    <a:pt x="175" y="51"/>
                    <a:pt x="173" y="51"/>
                  </a:cubicBezTo>
                  <a:cubicBezTo>
                    <a:pt x="159" y="55"/>
                    <a:pt x="159" y="55"/>
                    <a:pt x="159" y="55"/>
                  </a:cubicBezTo>
                  <a:cubicBezTo>
                    <a:pt x="158" y="52"/>
                    <a:pt x="156" y="49"/>
                    <a:pt x="154" y="47"/>
                  </a:cubicBezTo>
                  <a:cubicBezTo>
                    <a:pt x="162" y="35"/>
                    <a:pt x="162" y="35"/>
                    <a:pt x="162" y="35"/>
                  </a:cubicBezTo>
                  <a:cubicBezTo>
                    <a:pt x="163" y="34"/>
                    <a:pt x="163" y="32"/>
                    <a:pt x="162" y="31"/>
                  </a:cubicBezTo>
                  <a:cubicBezTo>
                    <a:pt x="155" y="24"/>
                    <a:pt x="155" y="24"/>
                    <a:pt x="155" y="24"/>
                  </a:cubicBezTo>
                  <a:cubicBezTo>
                    <a:pt x="154" y="23"/>
                    <a:pt x="152" y="23"/>
                    <a:pt x="151" y="24"/>
                  </a:cubicBezTo>
                  <a:cubicBezTo>
                    <a:pt x="139" y="32"/>
                    <a:pt x="139" y="32"/>
                    <a:pt x="139" y="32"/>
                  </a:cubicBezTo>
                  <a:cubicBezTo>
                    <a:pt x="137" y="30"/>
                    <a:pt x="134" y="29"/>
                    <a:pt x="132" y="27"/>
                  </a:cubicBezTo>
                  <a:cubicBezTo>
                    <a:pt x="135" y="13"/>
                    <a:pt x="135" y="13"/>
                    <a:pt x="135" y="13"/>
                  </a:cubicBezTo>
                  <a:cubicBezTo>
                    <a:pt x="136" y="12"/>
                    <a:pt x="135" y="10"/>
                    <a:pt x="133" y="9"/>
                  </a:cubicBezTo>
                  <a:cubicBezTo>
                    <a:pt x="125" y="6"/>
                    <a:pt x="125" y="6"/>
                    <a:pt x="125" y="6"/>
                  </a:cubicBezTo>
                  <a:cubicBezTo>
                    <a:pt x="123" y="5"/>
                    <a:pt x="121" y="6"/>
                    <a:pt x="120" y="7"/>
                  </a:cubicBezTo>
                  <a:cubicBezTo>
                    <a:pt x="113" y="19"/>
                    <a:pt x="113" y="19"/>
                    <a:pt x="113" y="19"/>
                  </a:cubicBezTo>
                  <a:cubicBezTo>
                    <a:pt x="110" y="18"/>
                    <a:pt x="107" y="18"/>
                    <a:pt x="103" y="17"/>
                  </a:cubicBezTo>
                  <a:cubicBezTo>
                    <a:pt x="101" y="3"/>
                    <a:pt x="101" y="3"/>
                    <a:pt x="101" y="3"/>
                  </a:cubicBezTo>
                  <a:cubicBezTo>
                    <a:pt x="101" y="1"/>
                    <a:pt x="99" y="0"/>
                    <a:pt x="98" y="0"/>
                  </a:cubicBezTo>
                  <a:cubicBezTo>
                    <a:pt x="88" y="0"/>
                    <a:pt x="88" y="0"/>
                    <a:pt x="88" y="0"/>
                  </a:cubicBezTo>
                  <a:cubicBezTo>
                    <a:pt x="87" y="0"/>
                    <a:pt x="85" y="1"/>
                    <a:pt x="85" y="3"/>
                  </a:cubicBezTo>
                  <a:cubicBezTo>
                    <a:pt x="83" y="17"/>
                    <a:pt x="83" y="17"/>
                    <a:pt x="83" y="17"/>
                  </a:cubicBezTo>
                  <a:cubicBezTo>
                    <a:pt x="80" y="18"/>
                    <a:pt x="77" y="18"/>
                    <a:pt x="74" y="19"/>
                  </a:cubicBezTo>
                  <a:cubicBezTo>
                    <a:pt x="67" y="7"/>
                    <a:pt x="67" y="7"/>
                    <a:pt x="67" y="7"/>
                  </a:cubicBezTo>
                  <a:cubicBezTo>
                    <a:pt x="66" y="5"/>
                    <a:pt x="64" y="5"/>
                    <a:pt x="62" y="5"/>
                  </a:cubicBezTo>
                  <a:cubicBezTo>
                    <a:pt x="53" y="9"/>
                    <a:pt x="53" y="9"/>
                    <a:pt x="53" y="9"/>
                  </a:cubicBezTo>
                  <a:cubicBezTo>
                    <a:pt x="52" y="9"/>
                    <a:pt x="51" y="11"/>
                    <a:pt x="51" y="13"/>
                  </a:cubicBezTo>
                  <a:cubicBezTo>
                    <a:pt x="55" y="27"/>
                    <a:pt x="55" y="27"/>
                    <a:pt x="55" y="27"/>
                  </a:cubicBezTo>
                  <a:cubicBezTo>
                    <a:pt x="52" y="28"/>
                    <a:pt x="49" y="30"/>
                    <a:pt x="47" y="32"/>
                  </a:cubicBezTo>
                  <a:cubicBezTo>
                    <a:pt x="35" y="24"/>
                    <a:pt x="35" y="24"/>
                    <a:pt x="35" y="24"/>
                  </a:cubicBezTo>
                  <a:cubicBezTo>
                    <a:pt x="34" y="23"/>
                    <a:pt x="32" y="23"/>
                    <a:pt x="31" y="24"/>
                  </a:cubicBezTo>
                  <a:cubicBezTo>
                    <a:pt x="24" y="31"/>
                    <a:pt x="24" y="31"/>
                    <a:pt x="24" y="31"/>
                  </a:cubicBezTo>
                  <a:cubicBezTo>
                    <a:pt x="23" y="32"/>
                    <a:pt x="23" y="34"/>
                    <a:pt x="24" y="35"/>
                  </a:cubicBezTo>
                  <a:cubicBezTo>
                    <a:pt x="32" y="47"/>
                    <a:pt x="32" y="47"/>
                    <a:pt x="32" y="47"/>
                  </a:cubicBezTo>
                  <a:cubicBezTo>
                    <a:pt x="30" y="49"/>
                    <a:pt x="29" y="52"/>
                    <a:pt x="27" y="54"/>
                  </a:cubicBezTo>
                  <a:cubicBezTo>
                    <a:pt x="13" y="51"/>
                    <a:pt x="13" y="51"/>
                    <a:pt x="13" y="51"/>
                  </a:cubicBezTo>
                  <a:cubicBezTo>
                    <a:pt x="12" y="50"/>
                    <a:pt x="10" y="51"/>
                    <a:pt x="9" y="53"/>
                  </a:cubicBezTo>
                  <a:cubicBezTo>
                    <a:pt x="5" y="61"/>
                    <a:pt x="5" y="61"/>
                    <a:pt x="5" y="61"/>
                  </a:cubicBezTo>
                  <a:cubicBezTo>
                    <a:pt x="5" y="63"/>
                    <a:pt x="5" y="65"/>
                    <a:pt x="7" y="66"/>
                  </a:cubicBezTo>
                  <a:cubicBezTo>
                    <a:pt x="19" y="73"/>
                    <a:pt x="19" y="73"/>
                    <a:pt x="19" y="73"/>
                  </a:cubicBezTo>
                  <a:cubicBezTo>
                    <a:pt x="18" y="76"/>
                    <a:pt x="18" y="80"/>
                    <a:pt x="17" y="83"/>
                  </a:cubicBezTo>
                  <a:cubicBezTo>
                    <a:pt x="3" y="85"/>
                    <a:pt x="3" y="85"/>
                    <a:pt x="3" y="85"/>
                  </a:cubicBezTo>
                  <a:cubicBezTo>
                    <a:pt x="1" y="85"/>
                    <a:pt x="0" y="87"/>
                    <a:pt x="0" y="88"/>
                  </a:cubicBezTo>
                  <a:cubicBezTo>
                    <a:pt x="0" y="98"/>
                    <a:pt x="0" y="98"/>
                    <a:pt x="0" y="98"/>
                  </a:cubicBezTo>
                  <a:cubicBezTo>
                    <a:pt x="0" y="100"/>
                    <a:pt x="1" y="101"/>
                    <a:pt x="3" y="101"/>
                  </a:cubicBezTo>
                  <a:cubicBezTo>
                    <a:pt x="17" y="103"/>
                    <a:pt x="17" y="103"/>
                    <a:pt x="17" y="103"/>
                  </a:cubicBezTo>
                  <a:cubicBezTo>
                    <a:pt x="17" y="106"/>
                    <a:pt x="18" y="109"/>
                    <a:pt x="19" y="112"/>
                  </a:cubicBezTo>
                  <a:cubicBezTo>
                    <a:pt x="7" y="119"/>
                    <a:pt x="7" y="119"/>
                    <a:pt x="7" y="119"/>
                  </a:cubicBezTo>
                  <a:cubicBezTo>
                    <a:pt x="5" y="120"/>
                    <a:pt x="4" y="122"/>
                    <a:pt x="5" y="124"/>
                  </a:cubicBezTo>
                  <a:cubicBezTo>
                    <a:pt x="9" y="133"/>
                    <a:pt x="9" y="133"/>
                    <a:pt x="9" y="133"/>
                  </a:cubicBezTo>
                  <a:cubicBezTo>
                    <a:pt x="9" y="134"/>
                    <a:pt x="11" y="135"/>
                    <a:pt x="13" y="135"/>
                  </a:cubicBezTo>
                  <a:cubicBezTo>
                    <a:pt x="27" y="131"/>
                    <a:pt x="27" y="131"/>
                    <a:pt x="27" y="131"/>
                  </a:cubicBezTo>
                  <a:cubicBezTo>
                    <a:pt x="28" y="134"/>
                    <a:pt x="30" y="137"/>
                    <a:pt x="32" y="139"/>
                  </a:cubicBezTo>
                  <a:cubicBezTo>
                    <a:pt x="24" y="151"/>
                    <a:pt x="24" y="151"/>
                    <a:pt x="24" y="151"/>
                  </a:cubicBezTo>
                  <a:cubicBezTo>
                    <a:pt x="23" y="152"/>
                    <a:pt x="23" y="154"/>
                    <a:pt x="24" y="156"/>
                  </a:cubicBezTo>
                  <a:cubicBezTo>
                    <a:pt x="31" y="162"/>
                    <a:pt x="31" y="162"/>
                    <a:pt x="31" y="162"/>
                  </a:cubicBezTo>
                  <a:cubicBezTo>
                    <a:pt x="32" y="163"/>
                    <a:pt x="34" y="164"/>
                    <a:pt x="35" y="163"/>
                  </a:cubicBezTo>
                  <a:cubicBezTo>
                    <a:pt x="47" y="154"/>
                    <a:pt x="47" y="154"/>
                    <a:pt x="47" y="154"/>
                  </a:cubicBezTo>
                  <a:cubicBezTo>
                    <a:pt x="49" y="156"/>
                    <a:pt x="51" y="158"/>
                    <a:pt x="54" y="159"/>
                  </a:cubicBezTo>
                  <a:cubicBezTo>
                    <a:pt x="51" y="173"/>
                    <a:pt x="51" y="173"/>
                    <a:pt x="51" y="173"/>
                  </a:cubicBezTo>
                  <a:cubicBezTo>
                    <a:pt x="50" y="174"/>
                    <a:pt x="51" y="176"/>
                    <a:pt x="53" y="177"/>
                  </a:cubicBezTo>
                  <a:cubicBezTo>
                    <a:pt x="61" y="181"/>
                    <a:pt x="61" y="181"/>
                    <a:pt x="61" y="181"/>
                  </a:cubicBezTo>
                  <a:cubicBezTo>
                    <a:pt x="63" y="181"/>
                    <a:pt x="65" y="181"/>
                    <a:pt x="66" y="179"/>
                  </a:cubicBezTo>
                  <a:cubicBezTo>
                    <a:pt x="73" y="167"/>
                    <a:pt x="73" y="167"/>
                    <a:pt x="73" y="167"/>
                  </a:cubicBezTo>
                  <a:cubicBezTo>
                    <a:pt x="76" y="168"/>
                    <a:pt x="79" y="169"/>
                    <a:pt x="83" y="169"/>
                  </a:cubicBezTo>
                  <a:cubicBezTo>
                    <a:pt x="85" y="183"/>
                    <a:pt x="85" y="183"/>
                    <a:pt x="85" y="183"/>
                  </a:cubicBezTo>
                  <a:cubicBezTo>
                    <a:pt x="85" y="185"/>
                    <a:pt x="87" y="186"/>
                    <a:pt x="88" y="186"/>
                  </a:cubicBezTo>
                  <a:cubicBezTo>
                    <a:pt x="98" y="186"/>
                    <a:pt x="98" y="186"/>
                    <a:pt x="98" y="186"/>
                  </a:cubicBezTo>
                  <a:cubicBezTo>
                    <a:pt x="99" y="186"/>
                    <a:pt x="101" y="185"/>
                    <a:pt x="101" y="183"/>
                  </a:cubicBezTo>
                  <a:cubicBezTo>
                    <a:pt x="103" y="169"/>
                    <a:pt x="103" y="169"/>
                    <a:pt x="103" y="169"/>
                  </a:cubicBezTo>
                  <a:cubicBezTo>
                    <a:pt x="106" y="169"/>
                    <a:pt x="109" y="168"/>
                    <a:pt x="112" y="167"/>
                  </a:cubicBezTo>
                  <a:cubicBezTo>
                    <a:pt x="119" y="179"/>
                    <a:pt x="119" y="179"/>
                    <a:pt x="119" y="179"/>
                  </a:cubicBezTo>
                  <a:cubicBezTo>
                    <a:pt x="120" y="181"/>
                    <a:pt x="122" y="182"/>
                    <a:pt x="124" y="181"/>
                  </a:cubicBezTo>
                  <a:cubicBezTo>
                    <a:pt x="133" y="177"/>
                    <a:pt x="133" y="177"/>
                    <a:pt x="133" y="177"/>
                  </a:cubicBezTo>
                  <a:cubicBezTo>
                    <a:pt x="134" y="177"/>
                    <a:pt x="135" y="175"/>
                    <a:pt x="135" y="173"/>
                  </a:cubicBezTo>
                  <a:cubicBezTo>
                    <a:pt x="131" y="159"/>
                    <a:pt x="131" y="159"/>
                    <a:pt x="131" y="159"/>
                  </a:cubicBezTo>
                  <a:cubicBezTo>
                    <a:pt x="134" y="158"/>
                    <a:pt x="137" y="156"/>
                    <a:pt x="139" y="154"/>
                  </a:cubicBezTo>
                  <a:cubicBezTo>
                    <a:pt x="151" y="163"/>
                    <a:pt x="151" y="163"/>
                    <a:pt x="151" y="163"/>
                  </a:cubicBezTo>
                  <a:cubicBezTo>
                    <a:pt x="152" y="164"/>
                    <a:pt x="154" y="163"/>
                    <a:pt x="155" y="162"/>
                  </a:cubicBezTo>
                  <a:cubicBezTo>
                    <a:pt x="162" y="156"/>
                    <a:pt x="162" y="156"/>
                    <a:pt x="162" y="156"/>
                  </a:cubicBezTo>
                  <a:cubicBezTo>
                    <a:pt x="163" y="154"/>
                    <a:pt x="163" y="152"/>
                    <a:pt x="162" y="151"/>
                  </a:cubicBezTo>
                  <a:cubicBezTo>
                    <a:pt x="154" y="139"/>
                    <a:pt x="154" y="139"/>
                    <a:pt x="154" y="139"/>
                  </a:cubicBezTo>
                  <a:cubicBezTo>
                    <a:pt x="156" y="137"/>
                    <a:pt x="157" y="135"/>
                    <a:pt x="159" y="132"/>
                  </a:cubicBezTo>
                  <a:cubicBezTo>
                    <a:pt x="173" y="136"/>
                    <a:pt x="173" y="136"/>
                    <a:pt x="173" y="136"/>
                  </a:cubicBezTo>
                  <a:cubicBezTo>
                    <a:pt x="174" y="136"/>
                    <a:pt x="176" y="135"/>
                    <a:pt x="177" y="133"/>
                  </a:cubicBezTo>
                  <a:cubicBezTo>
                    <a:pt x="181" y="125"/>
                    <a:pt x="181" y="125"/>
                    <a:pt x="181" y="125"/>
                  </a:cubicBezTo>
                  <a:cubicBezTo>
                    <a:pt x="181" y="123"/>
                    <a:pt x="181" y="121"/>
                    <a:pt x="179" y="120"/>
                  </a:cubicBezTo>
                  <a:cubicBezTo>
                    <a:pt x="167" y="113"/>
                    <a:pt x="167" y="113"/>
                    <a:pt x="167" y="113"/>
                  </a:cubicBezTo>
                  <a:cubicBezTo>
                    <a:pt x="168" y="110"/>
                    <a:pt x="168" y="107"/>
                    <a:pt x="169" y="103"/>
                  </a:cubicBezTo>
                  <a:cubicBezTo>
                    <a:pt x="183" y="101"/>
                    <a:pt x="183" y="101"/>
                    <a:pt x="183" y="101"/>
                  </a:cubicBezTo>
                  <a:cubicBezTo>
                    <a:pt x="185" y="101"/>
                    <a:pt x="186" y="100"/>
                    <a:pt x="186" y="98"/>
                  </a:cubicBezTo>
                  <a:cubicBezTo>
                    <a:pt x="186" y="88"/>
                    <a:pt x="186" y="88"/>
                    <a:pt x="186" y="88"/>
                  </a:cubicBezTo>
                  <a:cubicBezTo>
                    <a:pt x="186" y="87"/>
                    <a:pt x="185" y="85"/>
                    <a:pt x="183" y="85"/>
                  </a:cubicBezTo>
                  <a:close/>
                  <a:moveTo>
                    <a:pt x="150" y="108"/>
                  </a:moveTo>
                  <a:cubicBezTo>
                    <a:pt x="149" y="111"/>
                    <a:pt x="146" y="113"/>
                    <a:pt x="143" y="111"/>
                  </a:cubicBezTo>
                  <a:cubicBezTo>
                    <a:pt x="120" y="96"/>
                    <a:pt x="120" y="96"/>
                    <a:pt x="120" y="96"/>
                  </a:cubicBezTo>
                  <a:cubicBezTo>
                    <a:pt x="117" y="95"/>
                    <a:pt x="117" y="92"/>
                    <a:pt x="120" y="90"/>
                  </a:cubicBezTo>
                  <a:cubicBezTo>
                    <a:pt x="143" y="75"/>
                    <a:pt x="143" y="75"/>
                    <a:pt x="143" y="75"/>
                  </a:cubicBezTo>
                  <a:cubicBezTo>
                    <a:pt x="146" y="74"/>
                    <a:pt x="149" y="75"/>
                    <a:pt x="150" y="78"/>
                  </a:cubicBezTo>
                  <a:cubicBezTo>
                    <a:pt x="150" y="78"/>
                    <a:pt x="152" y="86"/>
                    <a:pt x="152" y="93"/>
                  </a:cubicBezTo>
                  <a:cubicBezTo>
                    <a:pt x="152" y="101"/>
                    <a:pt x="150" y="108"/>
                    <a:pt x="150" y="108"/>
                  </a:cubicBezTo>
                  <a:close/>
                  <a:moveTo>
                    <a:pt x="144" y="63"/>
                  </a:moveTo>
                  <a:cubicBezTo>
                    <a:pt x="146" y="66"/>
                    <a:pt x="144" y="69"/>
                    <a:pt x="141" y="70"/>
                  </a:cubicBezTo>
                  <a:cubicBezTo>
                    <a:pt x="114" y="76"/>
                    <a:pt x="114" y="76"/>
                    <a:pt x="114" y="76"/>
                  </a:cubicBezTo>
                  <a:cubicBezTo>
                    <a:pt x="111" y="77"/>
                    <a:pt x="109" y="75"/>
                    <a:pt x="110" y="72"/>
                  </a:cubicBezTo>
                  <a:cubicBezTo>
                    <a:pt x="116" y="45"/>
                    <a:pt x="116" y="45"/>
                    <a:pt x="116" y="45"/>
                  </a:cubicBezTo>
                  <a:cubicBezTo>
                    <a:pt x="117" y="41"/>
                    <a:pt x="120" y="40"/>
                    <a:pt x="123" y="42"/>
                  </a:cubicBezTo>
                  <a:cubicBezTo>
                    <a:pt x="123" y="42"/>
                    <a:pt x="130" y="46"/>
                    <a:pt x="135" y="51"/>
                  </a:cubicBezTo>
                  <a:cubicBezTo>
                    <a:pt x="140" y="56"/>
                    <a:pt x="144" y="63"/>
                    <a:pt x="144" y="63"/>
                  </a:cubicBezTo>
                  <a:close/>
                  <a:moveTo>
                    <a:pt x="78" y="35"/>
                  </a:moveTo>
                  <a:cubicBezTo>
                    <a:pt x="78" y="35"/>
                    <a:pt x="86" y="33"/>
                    <a:pt x="93" y="33"/>
                  </a:cubicBezTo>
                  <a:cubicBezTo>
                    <a:pt x="100" y="33"/>
                    <a:pt x="108" y="35"/>
                    <a:pt x="108" y="35"/>
                  </a:cubicBezTo>
                  <a:cubicBezTo>
                    <a:pt x="111" y="36"/>
                    <a:pt x="113" y="39"/>
                    <a:pt x="111" y="42"/>
                  </a:cubicBezTo>
                  <a:cubicBezTo>
                    <a:pt x="96" y="66"/>
                    <a:pt x="96" y="66"/>
                    <a:pt x="96" y="66"/>
                  </a:cubicBezTo>
                  <a:cubicBezTo>
                    <a:pt x="94" y="69"/>
                    <a:pt x="91" y="69"/>
                    <a:pt x="90" y="66"/>
                  </a:cubicBezTo>
                  <a:cubicBezTo>
                    <a:pt x="75" y="42"/>
                    <a:pt x="75" y="42"/>
                    <a:pt x="75" y="42"/>
                  </a:cubicBezTo>
                  <a:cubicBezTo>
                    <a:pt x="73" y="39"/>
                    <a:pt x="75" y="36"/>
                    <a:pt x="78" y="35"/>
                  </a:cubicBezTo>
                  <a:close/>
                  <a:moveTo>
                    <a:pt x="108" y="93"/>
                  </a:moveTo>
                  <a:cubicBezTo>
                    <a:pt x="108" y="101"/>
                    <a:pt x="101" y="108"/>
                    <a:pt x="93" y="108"/>
                  </a:cubicBezTo>
                  <a:cubicBezTo>
                    <a:pt x="85" y="108"/>
                    <a:pt x="78" y="101"/>
                    <a:pt x="78" y="93"/>
                  </a:cubicBezTo>
                  <a:cubicBezTo>
                    <a:pt x="78" y="85"/>
                    <a:pt x="85" y="79"/>
                    <a:pt x="93" y="79"/>
                  </a:cubicBezTo>
                  <a:cubicBezTo>
                    <a:pt x="101" y="79"/>
                    <a:pt x="108" y="85"/>
                    <a:pt x="108" y="93"/>
                  </a:cubicBezTo>
                  <a:close/>
                  <a:moveTo>
                    <a:pt x="63" y="41"/>
                  </a:moveTo>
                  <a:cubicBezTo>
                    <a:pt x="66" y="39"/>
                    <a:pt x="69" y="41"/>
                    <a:pt x="70" y="44"/>
                  </a:cubicBezTo>
                  <a:cubicBezTo>
                    <a:pt x="76" y="71"/>
                    <a:pt x="76" y="71"/>
                    <a:pt x="76" y="71"/>
                  </a:cubicBezTo>
                  <a:cubicBezTo>
                    <a:pt x="77" y="74"/>
                    <a:pt x="75" y="76"/>
                    <a:pt x="71" y="76"/>
                  </a:cubicBezTo>
                  <a:cubicBezTo>
                    <a:pt x="45" y="69"/>
                    <a:pt x="45" y="69"/>
                    <a:pt x="45" y="69"/>
                  </a:cubicBezTo>
                  <a:cubicBezTo>
                    <a:pt x="41" y="68"/>
                    <a:pt x="40" y="65"/>
                    <a:pt x="42" y="62"/>
                  </a:cubicBezTo>
                  <a:cubicBezTo>
                    <a:pt x="42" y="62"/>
                    <a:pt x="45" y="55"/>
                    <a:pt x="51" y="50"/>
                  </a:cubicBezTo>
                  <a:cubicBezTo>
                    <a:pt x="56" y="45"/>
                    <a:pt x="63" y="41"/>
                    <a:pt x="63" y="41"/>
                  </a:cubicBezTo>
                  <a:close/>
                  <a:moveTo>
                    <a:pt x="35" y="107"/>
                  </a:moveTo>
                  <a:cubicBezTo>
                    <a:pt x="35" y="107"/>
                    <a:pt x="33" y="100"/>
                    <a:pt x="33" y="92"/>
                  </a:cubicBezTo>
                  <a:cubicBezTo>
                    <a:pt x="33" y="85"/>
                    <a:pt x="35" y="77"/>
                    <a:pt x="35" y="77"/>
                  </a:cubicBezTo>
                  <a:cubicBezTo>
                    <a:pt x="36" y="74"/>
                    <a:pt x="39" y="73"/>
                    <a:pt x="42" y="75"/>
                  </a:cubicBezTo>
                  <a:cubicBezTo>
                    <a:pt x="66" y="89"/>
                    <a:pt x="66" y="89"/>
                    <a:pt x="66" y="89"/>
                  </a:cubicBezTo>
                  <a:cubicBezTo>
                    <a:pt x="69" y="91"/>
                    <a:pt x="69" y="94"/>
                    <a:pt x="66" y="96"/>
                  </a:cubicBezTo>
                  <a:cubicBezTo>
                    <a:pt x="42" y="110"/>
                    <a:pt x="42" y="110"/>
                    <a:pt x="42" y="110"/>
                  </a:cubicBezTo>
                  <a:cubicBezTo>
                    <a:pt x="39" y="112"/>
                    <a:pt x="36" y="111"/>
                    <a:pt x="35" y="107"/>
                  </a:cubicBezTo>
                  <a:close/>
                  <a:moveTo>
                    <a:pt x="41" y="123"/>
                  </a:moveTo>
                  <a:cubicBezTo>
                    <a:pt x="39" y="120"/>
                    <a:pt x="41" y="116"/>
                    <a:pt x="44" y="116"/>
                  </a:cubicBezTo>
                  <a:cubicBezTo>
                    <a:pt x="71" y="109"/>
                    <a:pt x="71" y="109"/>
                    <a:pt x="71" y="109"/>
                  </a:cubicBezTo>
                  <a:cubicBezTo>
                    <a:pt x="74" y="108"/>
                    <a:pt x="76" y="110"/>
                    <a:pt x="76" y="114"/>
                  </a:cubicBezTo>
                  <a:cubicBezTo>
                    <a:pt x="69" y="141"/>
                    <a:pt x="69" y="141"/>
                    <a:pt x="69" y="141"/>
                  </a:cubicBezTo>
                  <a:cubicBezTo>
                    <a:pt x="68" y="144"/>
                    <a:pt x="65" y="145"/>
                    <a:pt x="62" y="144"/>
                  </a:cubicBezTo>
                  <a:cubicBezTo>
                    <a:pt x="62" y="144"/>
                    <a:pt x="55" y="140"/>
                    <a:pt x="50" y="135"/>
                  </a:cubicBezTo>
                  <a:cubicBezTo>
                    <a:pt x="45" y="129"/>
                    <a:pt x="41" y="123"/>
                    <a:pt x="41" y="123"/>
                  </a:cubicBezTo>
                  <a:close/>
                  <a:moveTo>
                    <a:pt x="107" y="150"/>
                  </a:moveTo>
                  <a:cubicBezTo>
                    <a:pt x="107" y="150"/>
                    <a:pt x="100" y="152"/>
                    <a:pt x="92" y="152"/>
                  </a:cubicBezTo>
                  <a:cubicBezTo>
                    <a:pt x="85" y="152"/>
                    <a:pt x="77" y="150"/>
                    <a:pt x="77" y="150"/>
                  </a:cubicBezTo>
                  <a:cubicBezTo>
                    <a:pt x="74" y="149"/>
                    <a:pt x="73" y="146"/>
                    <a:pt x="74" y="143"/>
                  </a:cubicBezTo>
                  <a:cubicBezTo>
                    <a:pt x="89" y="120"/>
                    <a:pt x="89" y="120"/>
                    <a:pt x="89" y="120"/>
                  </a:cubicBezTo>
                  <a:cubicBezTo>
                    <a:pt x="91" y="117"/>
                    <a:pt x="94" y="117"/>
                    <a:pt x="95" y="120"/>
                  </a:cubicBezTo>
                  <a:cubicBezTo>
                    <a:pt x="110" y="143"/>
                    <a:pt x="110" y="143"/>
                    <a:pt x="110" y="143"/>
                  </a:cubicBezTo>
                  <a:cubicBezTo>
                    <a:pt x="112" y="146"/>
                    <a:pt x="111" y="149"/>
                    <a:pt x="107" y="150"/>
                  </a:cubicBezTo>
                  <a:close/>
                  <a:moveTo>
                    <a:pt x="122" y="144"/>
                  </a:moveTo>
                  <a:cubicBezTo>
                    <a:pt x="119" y="146"/>
                    <a:pt x="116" y="145"/>
                    <a:pt x="115" y="141"/>
                  </a:cubicBezTo>
                  <a:cubicBezTo>
                    <a:pt x="109" y="114"/>
                    <a:pt x="109" y="114"/>
                    <a:pt x="109" y="114"/>
                  </a:cubicBezTo>
                  <a:cubicBezTo>
                    <a:pt x="108" y="111"/>
                    <a:pt x="110" y="109"/>
                    <a:pt x="114" y="110"/>
                  </a:cubicBezTo>
                  <a:cubicBezTo>
                    <a:pt x="141" y="116"/>
                    <a:pt x="141" y="116"/>
                    <a:pt x="141" y="116"/>
                  </a:cubicBezTo>
                  <a:cubicBezTo>
                    <a:pt x="144" y="117"/>
                    <a:pt x="145" y="120"/>
                    <a:pt x="144" y="123"/>
                  </a:cubicBezTo>
                  <a:cubicBezTo>
                    <a:pt x="144" y="123"/>
                    <a:pt x="140" y="130"/>
                    <a:pt x="135" y="135"/>
                  </a:cubicBezTo>
                  <a:cubicBezTo>
                    <a:pt x="129" y="140"/>
                    <a:pt x="122" y="144"/>
                    <a:pt x="122" y="14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278" name="Freeform 348"/>
            <p:cNvSpPr>
              <a:spLocks noEditPoints="1"/>
            </p:cNvSpPr>
            <p:nvPr/>
          </p:nvSpPr>
          <p:spPr bwMode="gray">
            <a:xfrm>
              <a:off x="8872687" y="5759966"/>
              <a:ext cx="740495" cy="736447"/>
            </a:xfrm>
            <a:custGeom>
              <a:avLst/>
              <a:gdLst>
                <a:gd name="T0" fmla="*/ 82 w 85"/>
                <a:gd name="T1" fmla="*/ 52 h 85"/>
                <a:gd name="T2" fmla="*/ 71 w 85"/>
                <a:gd name="T3" fmla="*/ 45 h 85"/>
                <a:gd name="T4" fmla="*/ 71 w 85"/>
                <a:gd name="T5" fmla="*/ 45 h 85"/>
                <a:gd name="T6" fmla="*/ 70 w 85"/>
                <a:gd name="T7" fmla="*/ 37 h 85"/>
                <a:gd name="T8" fmla="*/ 70 w 85"/>
                <a:gd name="T9" fmla="*/ 37 h 85"/>
                <a:gd name="T10" fmla="*/ 81 w 85"/>
                <a:gd name="T11" fmla="*/ 29 h 85"/>
                <a:gd name="T12" fmla="*/ 82 w 85"/>
                <a:gd name="T13" fmla="*/ 23 h 85"/>
                <a:gd name="T14" fmla="*/ 77 w 85"/>
                <a:gd name="T15" fmla="*/ 21 h 85"/>
                <a:gd name="T16" fmla="*/ 64 w 85"/>
                <a:gd name="T17" fmla="*/ 24 h 85"/>
                <a:gd name="T18" fmla="*/ 64 w 85"/>
                <a:gd name="T19" fmla="*/ 24 h 85"/>
                <a:gd name="T20" fmla="*/ 58 w 85"/>
                <a:gd name="T21" fmla="*/ 19 h 85"/>
                <a:gd name="T22" fmla="*/ 58 w 85"/>
                <a:gd name="T23" fmla="*/ 19 h 85"/>
                <a:gd name="T24" fmla="*/ 60 w 85"/>
                <a:gd name="T25" fmla="*/ 6 h 85"/>
                <a:gd name="T26" fmla="*/ 57 w 85"/>
                <a:gd name="T27" fmla="*/ 1 h 85"/>
                <a:gd name="T28" fmla="*/ 51 w 85"/>
                <a:gd name="T29" fmla="*/ 3 h 85"/>
                <a:gd name="T30" fmla="*/ 44 w 85"/>
                <a:gd name="T31" fmla="*/ 14 h 85"/>
                <a:gd name="T32" fmla="*/ 44 w 85"/>
                <a:gd name="T33" fmla="*/ 14 h 85"/>
                <a:gd name="T34" fmla="*/ 37 w 85"/>
                <a:gd name="T35" fmla="*/ 15 h 85"/>
                <a:gd name="T36" fmla="*/ 37 w 85"/>
                <a:gd name="T37" fmla="*/ 15 h 85"/>
                <a:gd name="T38" fmla="*/ 28 w 85"/>
                <a:gd name="T39" fmla="*/ 4 h 85"/>
                <a:gd name="T40" fmla="*/ 23 w 85"/>
                <a:gd name="T41" fmla="*/ 3 h 85"/>
                <a:gd name="T42" fmla="*/ 20 w 85"/>
                <a:gd name="T43" fmla="*/ 8 h 85"/>
                <a:gd name="T44" fmla="*/ 23 w 85"/>
                <a:gd name="T45" fmla="*/ 21 h 85"/>
                <a:gd name="T46" fmla="*/ 23 w 85"/>
                <a:gd name="T47" fmla="*/ 21 h 85"/>
                <a:gd name="T48" fmla="*/ 18 w 85"/>
                <a:gd name="T49" fmla="*/ 27 h 85"/>
                <a:gd name="T50" fmla="*/ 18 w 85"/>
                <a:gd name="T51" fmla="*/ 27 h 85"/>
                <a:gd name="T52" fmla="*/ 5 w 85"/>
                <a:gd name="T53" fmla="*/ 25 h 85"/>
                <a:gd name="T54" fmla="*/ 0 w 85"/>
                <a:gd name="T55" fmla="*/ 28 h 85"/>
                <a:gd name="T56" fmla="*/ 2 w 85"/>
                <a:gd name="T57" fmla="*/ 34 h 85"/>
                <a:gd name="T58" fmla="*/ 13 w 85"/>
                <a:gd name="T59" fmla="*/ 41 h 85"/>
                <a:gd name="T60" fmla="*/ 14 w 85"/>
                <a:gd name="T61" fmla="*/ 48 h 85"/>
                <a:gd name="T62" fmla="*/ 4 w 85"/>
                <a:gd name="T63" fmla="*/ 57 h 85"/>
                <a:gd name="T64" fmla="*/ 2 w 85"/>
                <a:gd name="T65" fmla="*/ 62 h 85"/>
                <a:gd name="T66" fmla="*/ 7 w 85"/>
                <a:gd name="T67" fmla="*/ 65 h 85"/>
                <a:gd name="T68" fmla="*/ 20 w 85"/>
                <a:gd name="T69" fmla="*/ 62 h 85"/>
                <a:gd name="T70" fmla="*/ 26 w 85"/>
                <a:gd name="T71" fmla="*/ 67 h 85"/>
                <a:gd name="T72" fmla="*/ 25 w 85"/>
                <a:gd name="T73" fmla="*/ 80 h 85"/>
                <a:gd name="T74" fmla="*/ 28 w 85"/>
                <a:gd name="T75" fmla="*/ 85 h 85"/>
                <a:gd name="T76" fmla="*/ 33 w 85"/>
                <a:gd name="T77" fmla="*/ 83 h 85"/>
                <a:gd name="T78" fmla="*/ 40 w 85"/>
                <a:gd name="T79" fmla="*/ 72 h 85"/>
                <a:gd name="T80" fmla="*/ 48 w 85"/>
                <a:gd name="T81" fmla="*/ 71 h 85"/>
                <a:gd name="T82" fmla="*/ 56 w 85"/>
                <a:gd name="T83" fmla="*/ 81 h 85"/>
                <a:gd name="T84" fmla="*/ 62 w 85"/>
                <a:gd name="T85" fmla="*/ 83 h 85"/>
                <a:gd name="T86" fmla="*/ 64 w 85"/>
                <a:gd name="T87" fmla="*/ 78 h 85"/>
                <a:gd name="T88" fmla="*/ 61 w 85"/>
                <a:gd name="T89" fmla="*/ 65 h 85"/>
                <a:gd name="T90" fmla="*/ 66 w 85"/>
                <a:gd name="T91" fmla="*/ 59 h 85"/>
                <a:gd name="T92" fmla="*/ 79 w 85"/>
                <a:gd name="T93" fmla="*/ 60 h 85"/>
                <a:gd name="T94" fmla="*/ 84 w 85"/>
                <a:gd name="T95" fmla="*/ 57 h 85"/>
                <a:gd name="T96" fmla="*/ 82 w 85"/>
                <a:gd name="T97" fmla="*/ 52 h 85"/>
                <a:gd name="T98" fmla="*/ 36 w 85"/>
                <a:gd name="T99" fmla="*/ 61 h 85"/>
                <a:gd name="T100" fmla="*/ 25 w 85"/>
                <a:gd name="T101" fmla="*/ 37 h 85"/>
                <a:gd name="T102" fmla="*/ 48 w 85"/>
                <a:gd name="T103" fmla="*/ 26 h 85"/>
                <a:gd name="T104" fmla="*/ 59 w 85"/>
                <a:gd name="T105" fmla="*/ 49 h 85"/>
                <a:gd name="T106" fmla="*/ 36 w 85"/>
                <a:gd name="T107"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 h="85">
                  <a:moveTo>
                    <a:pt x="82" y="52"/>
                  </a:moveTo>
                  <a:cubicBezTo>
                    <a:pt x="71" y="45"/>
                    <a:pt x="71" y="45"/>
                    <a:pt x="71" y="45"/>
                  </a:cubicBezTo>
                  <a:cubicBezTo>
                    <a:pt x="71" y="45"/>
                    <a:pt x="71" y="45"/>
                    <a:pt x="71" y="45"/>
                  </a:cubicBezTo>
                  <a:cubicBezTo>
                    <a:pt x="71" y="42"/>
                    <a:pt x="71" y="40"/>
                    <a:pt x="70" y="37"/>
                  </a:cubicBezTo>
                  <a:cubicBezTo>
                    <a:pt x="70" y="37"/>
                    <a:pt x="70" y="37"/>
                    <a:pt x="70" y="37"/>
                  </a:cubicBezTo>
                  <a:cubicBezTo>
                    <a:pt x="81" y="29"/>
                    <a:pt x="81" y="29"/>
                    <a:pt x="81" y="29"/>
                  </a:cubicBezTo>
                  <a:cubicBezTo>
                    <a:pt x="82" y="28"/>
                    <a:pt x="83" y="25"/>
                    <a:pt x="82" y="23"/>
                  </a:cubicBezTo>
                  <a:cubicBezTo>
                    <a:pt x="81" y="22"/>
                    <a:pt x="79" y="21"/>
                    <a:pt x="77" y="21"/>
                  </a:cubicBezTo>
                  <a:cubicBezTo>
                    <a:pt x="64" y="24"/>
                    <a:pt x="64" y="24"/>
                    <a:pt x="64" y="24"/>
                  </a:cubicBezTo>
                  <a:cubicBezTo>
                    <a:pt x="64" y="24"/>
                    <a:pt x="64" y="24"/>
                    <a:pt x="64" y="24"/>
                  </a:cubicBezTo>
                  <a:cubicBezTo>
                    <a:pt x="62" y="22"/>
                    <a:pt x="60" y="21"/>
                    <a:pt x="58" y="19"/>
                  </a:cubicBezTo>
                  <a:cubicBezTo>
                    <a:pt x="58" y="19"/>
                    <a:pt x="58" y="19"/>
                    <a:pt x="58" y="19"/>
                  </a:cubicBezTo>
                  <a:cubicBezTo>
                    <a:pt x="60" y="6"/>
                    <a:pt x="60" y="6"/>
                    <a:pt x="60" y="6"/>
                  </a:cubicBezTo>
                  <a:cubicBezTo>
                    <a:pt x="60" y="4"/>
                    <a:pt x="59" y="2"/>
                    <a:pt x="57" y="1"/>
                  </a:cubicBezTo>
                  <a:cubicBezTo>
                    <a:pt x="55" y="0"/>
                    <a:pt x="52" y="1"/>
                    <a:pt x="51" y="3"/>
                  </a:cubicBezTo>
                  <a:cubicBezTo>
                    <a:pt x="44" y="14"/>
                    <a:pt x="44" y="14"/>
                    <a:pt x="44" y="14"/>
                  </a:cubicBezTo>
                  <a:cubicBezTo>
                    <a:pt x="44" y="14"/>
                    <a:pt x="44" y="14"/>
                    <a:pt x="44" y="14"/>
                  </a:cubicBezTo>
                  <a:cubicBezTo>
                    <a:pt x="42" y="14"/>
                    <a:pt x="39" y="14"/>
                    <a:pt x="37" y="15"/>
                  </a:cubicBezTo>
                  <a:cubicBezTo>
                    <a:pt x="37" y="15"/>
                    <a:pt x="37" y="15"/>
                    <a:pt x="37" y="15"/>
                  </a:cubicBezTo>
                  <a:cubicBezTo>
                    <a:pt x="28" y="4"/>
                    <a:pt x="28" y="4"/>
                    <a:pt x="28" y="4"/>
                  </a:cubicBezTo>
                  <a:cubicBezTo>
                    <a:pt x="27" y="3"/>
                    <a:pt x="25" y="2"/>
                    <a:pt x="23" y="3"/>
                  </a:cubicBezTo>
                  <a:cubicBezTo>
                    <a:pt x="21" y="4"/>
                    <a:pt x="20" y="6"/>
                    <a:pt x="20" y="8"/>
                  </a:cubicBezTo>
                  <a:cubicBezTo>
                    <a:pt x="23" y="21"/>
                    <a:pt x="23" y="21"/>
                    <a:pt x="23" y="21"/>
                  </a:cubicBezTo>
                  <a:cubicBezTo>
                    <a:pt x="23" y="21"/>
                    <a:pt x="23" y="21"/>
                    <a:pt x="23" y="21"/>
                  </a:cubicBezTo>
                  <a:cubicBezTo>
                    <a:pt x="22" y="23"/>
                    <a:pt x="20" y="25"/>
                    <a:pt x="18" y="27"/>
                  </a:cubicBezTo>
                  <a:cubicBezTo>
                    <a:pt x="18" y="27"/>
                    <a:pt x="18" y="27"/>
                    <a:pt x="18" y="27"/>
                  </a:cubicBezTo>
                  <a:cubicBezTo>
                    <a:pt x="5" y="25"/>
                    <a:pt x="5" y="25"/>
                    <a:pt x="5" y="25"/>
                  </a:cubicBezTo>
                  <a:cubicBezTo>
                    <a:pt x="3" y="25"/>
                    <a:pt x="1" y="26"/>
                    <a:pt x="0" y="28"/>
                  </a:cubicBezTo>
                  <a:cubicBezTo>
                    <a:pt x="0" y="30"/>
                    <a:pt x="0" y="33"/>
                    <a:pt x="2" y="34"/>
                  </a:cubicBezTo>
                  <a:cubicBezTo>
                    <a:pt x="13" y="41"/>
                    <a:pt x="13" y="41"/>
                    <a:pt x="13" y="41"/>
                  </a:cubicBezTo>
                  <a:cubicBezTo>
                    <a:pt x="13" y="43"/>
                    <a:pt x="13" y="46"/>
                    <a:pt x="14" y="48"/>
                  </a:cubicBezTo>
                  <a:cubicBezTo>
                    <a:pt x="4" y="57"/>
                    <a:pt x="4" y="57"/>
                    <a:pt x="4" y="57"/>
                  </a:cubicBezTo>
                  <a:cubicBezTo>
                    <a:pt x="2" y="58"/>
                    <a:pt x="1" y="60"/>
                    <a:pt x="2" y="62"/>
                  </a:cubicBezTo>
                  <a:cubicBezTo>
                    <a:pt x="3" y="64"/>
                    <a:pt x="5" y="65"/>
                    <a:pt x="7" y="65"/>
                  </a:cubicBezTo>
                  <a:cubicBezTo>
                    <a:pt x="20" y="62"/>
                    <a:pt x="20" y="62"/>
                    <a:pt x="20" y="62"/>
                  </a:cubicBezTo>
                  <a:cubicBezTo>
                    <a:pt x="22" y="64"/>
                    <a:pt x="24" y="65"/>
                    <a:pt x="26" y="67"/>
                  </a:cubicBezTo>
                  <a:cubicBezTo>
                    <a:pt x="25" y="80"/>
                    <a:pt x="25" y="80"/>
                    <a:pt x="25" y="80"/>
                  </a:cubicBezTo>
                  <a:cubicBezTo>
                    <a:pt x="24" y="82"/>
                    <a:pt x="26" y="84"/>
                    <a:pt x="28" y="85"/>
                  </a:cubicBezTo>
                  <a:cubicBezTo>
                    <a:pt x="30" y="85"/>
                    <a:pt x="32" y="84"/>
                    <a:pt x="33" y="83"/>
                  </a:cubicBezTo>
                  <a:cubicBezTo>
                    <a:pt x="40" y="72"/>
                    <a:pt x="40" y="72"/>
                    <a:pt x="40" y="72"/>
                  </a:cubicBezTo>
                  <a:cubicBezTo>
                    <a:pt x="43" y="72"/>
                    <a:pt x="45" y="72"/>
                    <a:pt x="48" y="71"/>
                  </a:cubicBezTo>
                  <a:cubicBezTo>
                    <a:pt x="56" y="81"/>
                    <a:pt x="56" y="81"/>
                    <a:pt x="56" y="81"/>
                  </a:cubicBezTo>
                  <a:cubicBezTo>
                    <a:pt x="57" y="83"/>
                    <a:pt x="60" y="84"/>
                    <a:pt x="62" y="83"/>
                  </a:cubicBezTo>
                  <a:cubicBezTo>
                    <a:pt x="63" y="82"/>
                    <a:pt x="64" y="79"/>
                    <a:pt x="64" y="78"/>
                  </a:cubicBezTo>
                  <a:cubicBezTo>
                    <a:pt x="61" y="65"/>
                    <a:pt x="61" y="65"/>
                    <a:pt x="61" y="65"/>
                  </a:cubicBezTo>
                  <a:cubicBezTo>
                    <a:pt x="63" y="63"/>
                    <a:pt x="65" y="61"/>
                    <a:pt x="66" y="59"/>
                  </a:cubicBezTo>
                  <a:cubicBezTo>
                    <a:pt x="79" y="60"/>
                    <a:pt x="79" y="60"/>
                    <a:pt x="79" y="60"/>
                  </a:cubicBezTo>
                  <a:cubicBezTo>
                    <a:pt x="81" y="61"/>
                    <a:pt x="83" y="59"/>
                    <a:pt x="84" y="57"/>
                  </a:cubicBezTo>
                  <a:cubicBezTo>
                    <a:pt x="85" y="55"/>
                    <a:pt x="84" y="53"/>
                    <a:pt x="82" y="52"/>
                  </a:cubicBezTo>
                  <a:close/>
                  <a:moveTo>
                    <a:pt x="36" y="61"/>
                  </a:moveTo>
                  <a:cubicBezTo>
                    <a:pt x="26" y="57"/>
                    <a:pt x="21" y="47"/>
                    <a:pt x="25" y="37"/>
                  </a:cubicBezTo>
                  <a:cubicBezTo>
                    <a:pt x="28" y="27"/>
                    <a:pt x="38" y="22"/>
                    <a:pt x="48" y="26"/>
                  </a:cubicBezTo>
                  <a:cubicBezTo>
                    <a:pt x="58" y="29"/>
                    <a:pt x="63" y="39"/>
                    <a:pt x="59" y="49"/>
                  </a:cubicBezTo>
                  <a:cubicBezTo>
                    <a:pt x="56" y="59"/>
                    <a:pt x="46" y="64"/>
                    <a:pt x="36" y="6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Freeform 349"/>
            <p:cNvSpPr>
              <a:spLocks noEditPoints="1"/>
            </p:cNvSpPr>
            <p:nvPr/>
          </p:nvSpPr>
          <p:spPr bwMode="gray">
            <a:xfrm>
              <a:off x="10895894" y="5594061"/>
              <a:ext cx="785004" cy="772867"/>
            </a:xfrm>
            <a:custGeom>
              <a:avLst/>
              <a:gdLst>
                <a:gd name="T0" fmla="*/ 87 w 90"/>
                <a:gd name="T1" fmla="*/ 48 h 89"/>
                <a:gd name="T2" fmla="*/ 89 w 90"/>
                <a:gd name="T3" fmla="*/ 43 h 89"/>
                <a:gd name="T4" fmla="*/ 83 w 90"/>
                <a:gd name="T5" fmla="*/ 39 h 89"/>
                <a:gd name="T6" fmla="*/ 78 w 90"/>
                <a:gd name="T7" fmla="*/ 36 h 89"/>
                <a:gd name="T8" fmla="*/ 75 w 90"/>
                <a:gd name="T9" fmla="*/ 24 h 89"/>
                <a:gd name="T10" fmla="*/ 77 w 90"/>
                <a:gd name="T11" fmla="*/ 18 h 89"/>
                <a:gd name="T12" fmla="*/ 75 w 90"/>
                <a:gd name="T13" fmla="*/ 12 h 89"/>
                <a:gd name="T14" fmla="*/ 68 w 90"/>
                <a:gd name="T15" fmla="*/ 13 h 89"/>
                <a:gd name="T16" fmla="*/ 62 w 90"/>
                <a:gd name="T17" fmla="*/ 15 h 89"/>
                <a:gd name="T18" fmla="*/ 51 w 90"/>
                <a:gd name="T19" fmla="*/ 9 h 89"/>
                <a:gd name="T20" fmla="*/ 49 w 90"/>
                <a:gd name="T21" fmla="*/ 2 h 89"/>
                <a:gd name="T22" fmla="*/ 43 w 90"/>
                <a:gd name="T23" fmla="*/ 1 h 89"/>
                <a:gd name="T24" fmla="*/ 39 w 90"/>
                <a:gd name="T25" fmla="*/ 6 h 89"/>
                <a:gd name="T26" fmla="*/ 36 w 90"/>
                <a:gd name="T27" fmla="*/ 12 h 89"/>
                <a:gd name="T28" fmla="*/ 24 w 90"/>
                <a:gd name="T29" fmla="*/ 15 h 89"/>
                <a:gd name="T30" fmla="*/ 18 w 90"/>
                <a:gd name="T31" fmla="*/ 12 h 89"/>
                <a:gd name="T32" fmla="*/ 13 w 90"/>
                <a:gd name="T33" fmla="*/ 15 h 89"/>
                <a:gd name="T34" fmla="*/ 14 w 90"/>
                <a:gd name="T35" fmla="*/ 22 h 89"/>
                <a:gd name="T36" fmla="*/ 16 w 90"/>
                <a:gd name="T37" fmla="*/ 28 h 89"/>
                <a:gd name="T38" fmla="*/ 9 w 90"/>
                <a:gd name="T39" fmla="*/ 38 h 89"/>
                <a:gd name="T40" fmla="*/ 3 w 90"/>
                <a:gd name="T41" fmla="*/ 40 h 89"/>
                <a:gd name="T42" fmla="*/ 1 w 90"/>
                <a:gd name="T43" fmla="*/ 46 h 89"/>
                <a:gd name="T44" fmla="*/ 7 w 90"/>
                <a:gd name="T45" fmla="*/ 50 h 89"/>
                <a:gd name="T46" fmla="*/ 12 w 90"/>
                <a:gd name="T47" fmla="*/ 53 h 89"/>
                <a:gd name="T48" fmla="*/ 15 w 90"/>
                <a:gd name="T49" fmla="*/ 65 h 89"/>
                <a:gd name="T50" fmla="*/ 12 w 90"/>
                <a:gd name="T51" fmla="*/ 71 h 89"/>
                <a:gd name="T52" fmla="*/ 15 w 90"/>
                <a:gd name="T53" fmla="*/ 77 h 89"/>
                <a:gd name="T54" fmla="*/ 22 w 90"/>
                <a:gd name="T55" fmla="*/ 75 h 89"/>
                <a:gd name="T56" fmla="*/ 27 w 90"/>
                <a:gd name="T57" fmla="*/ 74 h 89"/>
                <a:gd name="T58" fmla="*/ 39 w 90"/>
                <a:gd name="T59" fmla="*/ 81 h 89"/>
                <a:gd name="T60" fmla="*/ 41 w 90"/>
                <a:gd name="T61" fmla="*/ 86 h 89"/>
                <a:gd name="T62" fmla="*/ 47 w 90"/>
                <a:gd name="T63" fmla="*/ 88 h 89"/>
                <a:gd name="T64" fmla="*/ 51 w 90"/>
                <a:gd name="T65" fmla="*/ 82 h 89"/>
                <a:gd name="T66" fmla="*/ 54 w 90"/>
                <a:gd name="T67" fmla="*/ 78 h 89"/>
                <a:gd name="T68" fmla="*/ 66 w 90"/>
                <a:gd name="T69" fmla="*/ 75 h 89"/>
                <a:gd name="T70" fmla="*/ 72 w 90"/>
                <a:gd name="T71" fmla="*/ 77 h 89"/>
                <a:gd name="T72" fmla="*/ 77 w 90"/>
                <a:gd name="T73" fmla="*/ 74 h 89"/>
                <a:gd name="T74" fmla="*/ 76 w 90"/>
                <a:gd name="T75" fmla="*/ 67 h 89"/>
                <a:gd name="T76" fmla="*/ 75 w 90"/>
                <a:gd name="T77" fmla="*/ 62 h 89"/>
                <a:gd name="T78" fmla="*/ 81 w 90"/>
                <a:gd name="T79" fmla="*/ 51 h 89"/>
                <a:gd name="T80" fmla="*/ 65 w 90"/>
                <a:gd name="T81" fmla="*/ 25 h 89"/>
                <a:gd name="T82" fmla="*/ 54 w 90"/>
                <a:gd name="T83" fmla="*/ 36 h 89"/>
                <a:gd name="T84" fmla="*/ 65 w 90"/>
                <a:gd name="T85" fmla="*/ 25 h 89"/>
                <a:gd name="T86" fmla="*/ 49 w 90"/>
                <a:gd name="T87" fmla="*/ 41 h 89"/>
                <a:gd name="T88" fmla="*/ 41 w 90"/>
                <a:gd name="T89" fmla="*/ 49 h 89"/>
                <a:gd name="T90" fmla="*/ 36 w 90"/>
                <a:gd name="T91" fmla="*/ 36 h 89"/>
                <a:gd name="T92" fmla="*/ 26 w 90"/>
                <a:gd name="T93" fmla="*/ 25 h 89"/>
                <a:gd name="T94" fmla="*/ 36 w 90"/>
                <a:gd name="T95" fmla="*/ 36 h 89"/>
                <a:gd name="T96" fmla="*/ 26 w 90"/>
                <a:gd name="T97" fmla="*/ 54 h 89"/>
                <a:gd name="T98" fmla="*/ 36 w 90"/>
                <a:gd name="T99" fmla="*/ 64 h 89"/>
                <a:gd name="T100" fmla="*/ 54 w 90"/>
                <a:gd name="T101" fmla="*/ 54 h 89"/>
                <a:gd name="T102" fmla="*/ 65 w 90"/>
                <a:gd name="T103" fmla="*/ 64 h 89"/>
                <a:gd name="T104" fmla="*/ 54 w 90"/>
                <a:gd name="T10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89">
                  <a:moveTo>
                    <a:pt x="83" y="51"/>
                  </a:moveTo>
                  <a:cubicBezTo>
                    <a:pt x="84" y="50"/>
                    <a:pt x="86" y="49"/>
                    <a:pt x="87" y="48"/>
                  </a:cubicBezTo>
                  <a:cubicBezTo>
                    <a:pt x="89" y="46"/>
                    <a:pt x="89" y="46"/>
                    <a:pt x="89" y="46"/>
                  </a:cubicBezTo>
                  <a:cubicBezTo>
                    <a:pt x="90" y="45"/>
                    <a:pt x="90" y="44"/>
                    <a:pt x="89" y="43"/>
                  </a:cubicBezTo>
                  <a:cubicBezTo>
                    <a:pt x="87" y="41"/>
                    <a:pt x="87" y="41"/>
                    <a:pt x="87" y="41"/>
                  </a:cubicBezTo>
                  <a:cubicBezTo>
                    <a:pt x="86" y="40"/>
                    <a:pt x="84" y="39"/>
                    <a:pt x="83" y="39"/>
                  </a:cubicBezTo>
                  <a:cubicBezTo>
                    <a:pt x="81" y="38"/>
                    <a:pt x="81" y="38"/>
                    <a:pt x="81" y="38"/>
                  </a:cubicBezTo>
                  <a:cubicBezTo>
                    <a:pt x="80" y="38"/>
                    <a:pt x="78" y="37"/>
                    <a:pt x="78" y="36"/>
                  </a:cubicBezTo>
                  <a:cubicBezTo>
                    <a:pt x="75" y="28"/>
                    <a:pt x="75" y="28"/>
                    <a:pt x="75" y="28"/>
                  </a:cubicBezTo>
                  <a:cubicBezTo>
                    <a:pt x="74" y="26"/>
                    <a:pt x="74" y="25"/>
                    <a:pt x="75" y="24"/>
                  </a:cubicBezTo>
                  <a:cubicBezTo>
                    <a:pt x="76" y="22"/>
                    <a:pt x="76" y="22"/>
                    <a:pt x="76" y="22"/>
                  </a:cubicBezTo>
                  <a:cubicBezTo>
                    <a:pt x="77" y="21"/>
                    <a:pt x="78" y="19"/>
                    <a:pt x="77" y="18"/>
                  </a:cubicBezTo>
                  <a:cubicBezTo>
                    <a:pt x="77" y="15"/>
                    <a:pt x="77" y="15"/>
                    <a:pt x="77" y="15"/>
                  </a:cubicBezTo>
                  <a:cubicBezTo>
                    <a:pt x="77" y="13"/>
                    <a:pt x="76" y="12"/>
                    <a:pt x="75" y="12"/>
                  </a:cubicBezTo>
                  <a:cubicBezTo>
                    <a:pt x="72" y="12"/>
                    <a:pt x="72" y="12"/>
                    <a:pt x="72" y="12"/>
                  </a:cubicBezTo>
                  <a:cubicBezTo>
                    <a:pt x="71" y="12"/>
                    <a:pt x="69" y="13"/>
                    <a:pt x="68" y="13"/>
                  </a:cubicBezTo>
                  <a:cubicBezTo>
                    <a:pt x="66" y="15"/>
                    <a:pt x="66" y="15"/>
                    <a:pt x="66" y="15"/>
                  </a:cubicBezTo>
                  <a:cubicBezTo>
                    <a:pt x="65" y="16"/>
                    <a:pt x="63" y="16"/>
                    <a:pt x="62" y="15"/>
                  </a:cubicBezTo>
                  <a:cubicBezTo>
                    <a:pt x="54" y="12"/>
                    <a:pt x="54" y="12"/>
                    <a:pt x="54" y="12"/>
                  </a:cubicBezTo>
                  <a:cubicBezTo>
                    <a:pt x="53" y="12"/>
                    <a:pt x="52" y="10"/>
                    <a:pt x="51" y="9"/>
                  </a:cubicBezTo>
                  <a:cubicBezTo>
                    <a:pt x="51" y="6"/>
                    <a:pt x="51" y="6"/>
                    <a:pt x="51" y="6"/>
                  </a:cubicBezTo>
                  <a:cubicBezTo>
                    <a:pt x="51" y="5"/>
                    <a:pt x="50" y="3"/>
                    <a:pt x="49" y="2"/>
                  </a:cubicBezTo>
                  <a:cubicBezTo>
                    <a:pt x="47" y="1"/>
                    <a:pt x="47" y="1"/>
                    <a:pt x="47" y="1"/>
                  </a:cubicBezTo>
                  <a:cubicBezTo>
                    <a:pt x="46" y="0"/>
                    <a:pt x="44" y="0"/>
                    <a:pt x="43" y="1"/>
                  </a:cubicBezTo>
                  <a:cubicBezTo>
                    <a:pt x="41" y="2"/>
                    <a:pt x="41" y="2"/>
                    <a:pt x="41" y="2"/>
                  </a:cubicBezTo>
                  <a:cubicBezTo>
                    <a:pt x="40" y="3"/>
                    <a:pt x="39" y="5"/>
                    <a:pt x="39" y="6"/>
                  </a:cubicBezTo>
                  <a:cubicBezTo>
                    <a:pt x="39" y="9"/>
                    <a:pt x="39" y="9"/>
                    <a:pt x="39" y="9"/>
                  </a:cubicBezTo>
                  <a:cubicBezTo>
                    <a:pt x="39" y="10"/>
                    <a:pt x="37" y="12"/>
                    <a:pt x="36" y="12"/>
                  </a:cubicBezTo>
                  <a:cubicBezTo>
                    <a:pt x="28" y="15"/>
                    <a:pt x="28" y="15"/>
                    <a:pt x="28" y="15"/>
                  </a:cubicBezTo>
                  <a:cubicBezTo>
                    <a:pt x="27" y="16"/>
                    <a:pt x="25" y="16"/>
                    <a:pt x="24" y="15"/>
                  </a:cubicBezTo>
                  <a:cubicBezTo>
                    <a:pt x="23" y="13"/>
                    <a:pt x="23" y="13"/>
                    <a:pt x="23" y="13"/>
                  </a:cubicBezTo>
                  <a:cubicBezTo>
                    <a:pt x="21" y="12"/>
                    <a:pt x="19" y="12"/>
                    <a:pt x="18" y="12"/>
                  </a:cubicBezTo>
                  <a:cubicBezTo>
                    <a:pt x="15" y="12"/>
                    <a:pt x="15" y="12"/>
                    <a:pt x="15" y="12"/>
                  </a:cubicBezTo>
                  <a:cubicBezTo>
                    <a:pt x="14" y="12"/>
                    <a:pt x="13" y="13"/>
                    <a:pt x="13" y="15"/>
                  </a:cubicBezTo>
                  <a:cubicBezTo>
                    <a:pt x="13" y="17"/>
                    <a:pt x="13" y="17"/>
                    <a:pt x="13" y="17"/>
                  </a:cubicBezTo>
                  <a:cubicBezTo>
                    <a:pt x="13" y="19"/>
                    <a:pt x="13" y="21"/>
                    <a:pt x="14" y="22"/>
                  </a:cubicBezTo>
                  <a:cubicBezTo>
                    <a:pt x="15" y="23"/>
                    <a:pt x="15" y="23"/>
                    <a:pt x="15" y="23"/>
                  </a:cubicBezTo>
                  <a:cubicBezTo>
                    <a:pt x="16" y="25"/>
                    <a:pt x="16" y="26"/>
                    <a:pt x="16" y="28"/>
                  </a:cubicBezTo>
                  <a:cubicBezTo>
                    <a:pt x="12" y="35"/>
                    <a:pt x="12" y="35"/>
                    <a:pt x="12" y="35"/>
                  </a:cubicBezTo>
                  <a:cubicBezTo>
                    <a:pt x="12" y="37"/>
                    <a:pt x="11" y="38"/>
                    <a:pt x="9" y="38"/>
                  </a:cubicBezTo>
                  <a:cubicBezTo>
                    <a:pt x="7" y="38"/>
                    <a:pt x="7" y="38"/>
                    <a:pt x="7" y="38"/>
                  </a:cubicBezTo>
                  <a:cubicBezTo>
                    <a:pt x="6" y="38"/>
                    <a:pt x="4" y="39"/>
                    <a:pt x="3" y="40"/>
                  </a:cubicBezTo>
                  <a:cubicBezTo>
                    <a:pt x="1" y="42"/>
                    <a:pt x="1" y="42"/>
                    <a:pt x="1" y="42"/>
                  </a:cubicBezTo>
                  <a:cubicBezTo>
                    <a:pt x="0" y="43"/>
                    <a:pt x="0" y="45"/>
                    <a:pt x="1" y="46"/>
                  </a:cubicBezTo>
                  <a:cubicBezTo>
                    <a:pt x="3" y="48"/>
                    <a:pt x="3" y="48"/>
                    <a:pt x="3" y="48"/>
                  </a:cubicBezTo>
                  <a:cubicBezTo>
                    <a:pt x="4" y="49"/>
                    <a:pt x="6" y="50"/>
                    <a:pt x="7" y="50"/>
                  </a:cubicBezTo>
                  <a:cubicBezTo>
                    <a:pt x="9" y="50"/>
                    <a:pt x="9" y="50"/>
                    <a:pt x="9" y="50"/>
                  </a:cubicBezTo>
                  <a:cubicBezTo>
                    <a:pt x="10" y="51"/>
                    <a:pt x="12" y="52"/>
                    <a:pt x="12" y="53"/>
                  </a:cubicBezTo>
                  <a:cubicBezTo>
                    <a:pt x="15" y="61"/>
                    <a:pt x="15" y="61"/>
                    <a:pt x="15" y="61"/>
                  </a:cubicBezTo>
                  <a:cubicBezTo>
                    <a:pt x="16" y="62"/>
                    <a:pt x="16" y="64"/>
                    <a:pt x="15" y="65"/>
                  </a:cubicBezTo>
                  <a:cubicBezTo>
                    <a:pt x="14" y="67"/>
                    <a:pt x="14" y="67"/>
                    <a:pt x="14" y="67"/>
                  </a:cubicBezTo>
                  <a:cubicBezTo>
                    <a:pt x="13" y="68"/>
                    <a:pt x="12" y="70"/>
                    <a:pt x="12" y="71"/>
                  </a:cubicBezTo>
                  <a:cubicBezTo>
                    <a:pt x="12" y="74"/>
                    <a:pt x="12" y="74"/>
                    <a:pt x="12" y="74"/>
                  </a:cubicBezTo>
                  <a:cubicBezTo>
                    <a:pt x="13" y="75"/>
                    <a:pt x="14" y="76"/>
                    <a:pt x="15" y="77"/>
                  </a:cubicBezTo>
                  <a:cubicBezTo>
                    <a:pt x="18" y="77"/>
                    <a:pt x="18" y="77"/>
                    <a:pt x="18" y="77"/>
                  </a:cubicBezTo>
                  <a:cubicBezTo>
                    <a:pt x="19" y="77"/>
                    <a:pt x="21" y="76"/>
                    <a:pt x="22" y="75"/>
                  </a:cubicBezTo>
                  <a:cubicBezTo>
                    <a:pt x="23" y="74"/>
                    <a:pt x="23" y="74"/>
                    <a:pt x="23" y="74"/>
                  </a:cubicBezTo>
                  <a:cubicBezTo>
                    <a:pt x="24" y="73"/>
                    <a:pt x="26" y="73"/>
                    <a:pt x="27" y="74"/>
                  </a:cubicBezTo>
                  <a:cubicBezTo>
                    <a:pt x="36" y="78"/>
                    <a:pt x="36" y="78"/>
                    <a:pt x="36" y="78"/>
                  </a:cubicBezTo>
                  <a:cubicBezTo>
                    <a:pt x="37" y="78"/>
                    <a:pt x="38" y="79"/>
                    <a:pt x="39" y="81"/>
                  </a:cubicBezTo>
                  <a:cubicBezTo>
                    <a:pt x="39" y="82"/>
                    <a:pt x="39" y="82"/>
                    <a:pt x="39" y="82"/>
                  </a:cubicBezTo>
                  <a:cubicBezTo>
                    <a:pt x="39" y="84"/>
                    <a:pt x="40" y="85"/>
                    <a:pt x="41" y="86"/>
                  </a:cubicBezTo>
                  <a:cubicBezTo>
                    <a:pt x="43" y="88"/>
                    <a:pt x="43" y="88"/>
                    <a:pt x="43" y="88"/>
                  </a:cubicBezTo>
                  <a:cubicBezTo>
                    <a:pt x="44" y="89"/>
                    <a:pt x="46" y="89"/>
                    <a:pt x="47" y="88"/>
                  </a:cubicBezTo>
                  <a:cubicBezTo>
                    <a:pt x="49" y="86"/>
                    <a:pt x="49" y="86"/>
                    <a:pt x="49" y="86"/>
                  </a:cubicBezTo>
                  <a:cubicBezTo>
                    <a:pt x="50" y="85"/>
                    <a:pt x="51" y="84"/>
                    <a:pt x="51" y="82"/>
                  </a:cubicBezTo>
                  <a:cubicBezTo>
                    <a:pt x="51" y="81"/>
                    <a:pt x="51" y="81"/>
                    <a:pt x="51" y="81"/>
                  </a:cubicBezTo>
                  <a:cubicBezTo>
                    <a:pt x="51" y="80"/>
                    <a:pt x="52" y="78"/>
                    <a:pt x="54" y="78"/>
                  </a:cubicBezTo>
                  <a:cubicBezTo>
                    <a:pt x="62" y="74"/>
                    <a:pt x="62" y="74"/>
                    <a:pt x="62" y="74"/>
                  </a:cubicBezTo>
                  <a:cubicBezTo>
                    <a:pt x="63" y="74"/>
                    <a:pt x="65" y="74"/>
                    <a:pt x="66" y="75"/>
                  </a:cubicBezTo>
                  <a:cubicBezTo>
                    <a:pt x="67" y="76"/>
                    <a:pt x="67" y="76"/>
                    <a:pt x="67" y="76"/>
                  </a:cubicBezTo>
                  <a:cubicBezTo>
                    <a:pt x="68" y="76"/>
                    <a:pt x="70" y="77"/>
                    <a:pt x="72" y="77"/>
                  </a:cubicBezTo>
                  <a:cubicBezTo>
                    <a:pt x="74" y="77"/>
                    <a:pt x="74" y="77"/>
                    <a:pt x="74" y="77"/>
                  </a:cubicBezTo>
                  <a:cubicBezTo>
                    <a:pt x="76" y="77"/>
                    <a:pt x="77" y="76"/>
                    <a:pt x="77" y="74"/>
                  </a:cubicBezTo>
                  <a:cubicBezTo>
                    <a:pt x="77" y="71"/>
                    <a:pt x="77" y="71"/>
                    <a:pt x="77" y="71"/>
                  </a:cubicBezTo>
                  <a:cubicBezTo>
                    <a:pt x="77" y="70"/>
                    <a:pt x="77" y="68"/>
                    <a:pt x="76" y="67"/>
                  </a:cubicBezTo>
                  <a:cubicBezTo>
                    <a:pt x="75" y="66"/>
                    <a:pt x="75" y="66"/>
                    <a:pt x="75" y="66"/>
                  </a:cubicBezTo>
                  <a:cubicBezTo>
                    <a:pt x="74" y="65"/>
                    <a:pt x="74" y="63"/>
                    <a:pt x="75" y="62"/>
                  </a:cubicBezTo>
                  <a:cubicBezTo>
                    <a:pt x="78" y="53"/>
                    <a:pt x="78" y="53"/>
                    <a:pt x="78" y="53"/>
                  </a:cubicBezTo>
                  <a:cubicBezTo>
                    <a:pt x="78" y="52"/>
                    <a:pt x="80" y="51"/>
                    <a:pt x="81" y="51"/>
                  </a:cubicBezTo>
                  <a:lnTo>
                    <a:pt x="83" y="51"/>
                  </a:lnTo>
                  <a:close/>
                  <a:moveTo>
                    <a:pt x="65" y="25"/>
                  </a:moveTo>
                  <a:cubicBezTo>
                    <a:pt x="68" y="28"/>
                    <a:pt x="68" y="33"/>
                    <a:pt x="65" y="36"/>
                  </a:cubicBezTo>
                  <a:cubicBezTo>
                    <a:pt x="62" y="39"/>
                    <a:pt x="57" y="39"/>
                    <a:pt x="54" y="36"/>
                  </a:cubicBezTo>
                  <a:cubicBezTo>
                    <a:pt x="51" y="33"/>
                    <a:pt x="51" y="28"/>
                    <a:pt x="54" y="25"/>
                  </a:cubicBezTo>
                  <a:cubicBezTo>
                    <a:pt x="57" y="22"/>
                    <a:pt x="62" y="22"/>
                    <a:pt x="65" y="25"/>
                  </a:cubicBezTo>
                  <a:close/>
                  <a:moveTo>
                    <a:pt x="41" y="41"/>
                  </a:moveTo>
                  <a:cubicBezTo>
                    <a:pt x="43" y="38"/>
                    <a:pt x="47" y="38"/>
                    <a:pt x="49" y="41"/>
                  </a:cubicBezTo>
                  <a:cubicBezTo>
                    <a:pt x="52" y="43"/>
                    <a:pt x="52" y="47"/>
                    <a:pt x="49" y="49"/>
                  </a:cubicBezTo>
                  <a:cubicBezTo>
                    <a:pt x="47" y="51"/>
                    <a:pt x="43" y="51"/>
                    <a:pt x="41" y="49"/>
                  </a:cubicBezTo>
                  <a:cubicBezTo>
                    <a:pt x="38" y="47"/>
                    <a:pt x="38" y="43"/>
                    <a:pt x="41" y="41"/>
                  </a:cubicBezTo>
                  <a:close/>
                  <a:moveTo>
                    <a:pt x="36" y="36"/>
                  </a:moveTo>
                  <a:cubicBezTo>
                    <a:pt x="33" y="39"/>
                    <a:pt x="29" y="39"/>
                    <a:pt x="26" y="36"/>
                  </a:cubicBezTo>
                  <a:cubicBezTo>
                    <a:pt x="23" y="33"/>
                    <a:pt x="23" y="28"/>
                    <a:pt x="26" y="25"/>
                  </a:cubicBezTo>
                  <a:cubicBezTo>
                    <a:pt x="29" y="22"/>
                    <a:pt x="33" y="22"/>
                    <a:pt x="36" y="25"/>
                  </a:cubicBezTo>
                  <a:cubicBezTo>
                    <a:pt x="39" y="28"/>
                    <a:pt x="39" y="33"/>
                    <a:pt x="36" y="36"/>
                  </a:cubicBezTo>
                  <a:close/>
                  <a:moveTo>
                    <a:pt x="26" y="64"/>
                  </a:moveTo>
                  <a:cubicBezTo>
                    <a:pt x="23" y="61"/>
                    <a:pt x="23" y="57"/>
                    <a:pt x="26" y="54"/>
                  </a:cubicBezTo>
                  <a:cubicBezTo>
                    <a:pt x="29" y="51"/>
                    <a:pt x="33" y="51"/>
                    <a:pt x="36" y="54"/>
                  </a:cubicBezTo>
                  <a:cubicBezTo>
                    <a:pt x="39" y="57"/>
                    <a:pt x="39" y="61"/>
                    <a:pt x="36" y="64"/>
                  </a:cubicBezTo>
                  <a:cubicBezTo>
                    <a:pt x="33" y="67"/>
                    <a:pt x="29" y="67"/>
                    <a:pt x="26" y="64"/>
                  </a:cubicBezTo>
                  <a:close/>
                  <a:moveTo>
                    <a:pt x="54" y="54"/>
                  </a:moveTo>
                  <a:cubicBezTo>
                    <a:pt x="57" y="51"/>
                    <a:pt x="62" y="51"/>
                    <a:pt x="65" y="54"/>
                  </a:cubicBezTo>
                  <a:cubicBezTo>
                    <a:pt x="68" y="57"/>
                    <a:pt x="68" y="61"/>
                    <a:pt x="65" y="64"/>
                  </a:cubicBezTo>
                  <a:cubicBezTo>
                    <a:pt x="62" y="67"/>
                    <a:pt x="57" y="67"/>
                    <a:pt x="54" y="64"/>
                  </a:cubicBezTo>
                  <a:cubicBezTo>
                    <a:pt x="51" y="61"/>
                    <a:pt x="51" y="57"/>
                    <a:pt x="54" y="5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280" name="Group 279"/>
            <p:cNvGrpSpPr/>
            <p:nvPr userDrawn="1"/>
          </p:nvGrpSpPr>
          <p:grpSpPr bwMode="gray">
            <a:xfrm>
              <a:off x="10640972" y="5505041"/>
              <a:ext cx="368222" cy="356087"/>
              <a:chOff x="10962040" y="5443286"/>
              <a:chExt cx="391159" cy="378268"/>
            </a:xfrm>
            <a:solidFill>
              <a:srgbClr val="00BCF2"/>
            </a:solidFill>
          </p:grpSpPr>
          <p:sp>
            <p:nvSpPr>
              <p:cNvPr id="300" name="Freeform 350"/>
              <p:cNvSpPr>
                <a:spLocks noEditPoints="1"/>
              </p:cNvSpPr>
              <p:nvPr/>
            </p:nvSpPr>
            <p:spPr bwMode="gray">
              <a:xfrm>
                <a:off x="11009322" y="5499167"/>
                <a:ext cx="305193" cy="296596"/>
              </a:xfrm>
              <a:custGeom>
                <a:avLst/>
                <a:gdLst>
                  <a:gd name="T0" fmla="*/ 15 w 33"/>
                  <a:gd name="T1" fmla="*/ 1 h 32"/>
                  <a:gd name="T2" fmla="*/ 1 w 33"/>
                  <a:gd name="T3" fmla="*/ 17 h 32"/>
                  <a:gd name="T4" fmla="*/ 18 w 33"/>
                  <a:gd name="T5" fmla="*/ 32 h 32"/>
                  <a:gd name="T6" fmla="*/ 32 w 33"/>
                  <a:gd name="T7" fmla="*/ 15 h 32"/>
                  <a:gd name="T8" fmla="*/ 15 w 33"/>
                  <a:gd name="T9" fmla="*/ 1 h 32"/>
                  <a:gd name="T10" fmla="*/ 17 w 33"/>
                  <a:gd name="T11" fmla="*/ 23 h 32"/>
                  <a:gd name="T12" fmla="*/ 10 w 33"/>
                  <a:gd name="T13" fmla="*/ 17 h 32"/>
                  <a:gd name="T14" fmla="*/ 16 w 33"/>
                  <a:gd name="T15" fmla="*/ 9 h 32"/>
                  <a:gd name="T16" fmla="*/ 23 w 33"/>
                  <a:gd name="T17" fmla="*/ 16 h 32"/>
                  <a:gd name="T18" fmla="*/ 17 w 33"/>
                  <a:gd name="T19"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15" y="1"/>
                    </a:moveTo>
                    <a:cubicBezTo>
                      <a:pt x="7" y="1"/>
                      <a:pt x="0" y="9"/>
                      <a:pt x="1" y="17"/>
                    </a:cubicBezTo>
                    <a:cubicBezTo>
                      <a:pt x="2" y="26"/>
                      <a:pt x="9" y="32"/>
                      <a:pt x="18" y="32"/>
                    </a:cubicBezTo>
                    <a:cubicBezTo>
                      <a:pt x="26" y="31"/>
                      <a:pt x="33" y="24"/>
                      <a:pt x="32" y="15"/>
                    </a:cubicBezTo>
                    <a:cubicBezTo>
                      <a:pt x="31" y="6"/>
                      <a:pt x="24" y="0"/>
                      <a:pt x="15" y="1"/>
                    </a:cubicBezTo>
                    <a:close/>
                    <a:moveTo>
                      <a:pt x="17" y="23"/>
                    </a:moveTo>
                    <a:cubicBezTo>
                      <a:pt x="13" y="23"/>
                      <a:pt x="10" y="21"/>
                      <a:pt x="10" y="17"/>
                    </a:cubicBezTo>
                    <a:cubicBezTo>
                      <a:pt x="9" y="13"/>
                      <a:pt x="12" y="10"/>
                      <a:pt x="16" y="9"/>
                    </a:cubicBezTo>
                    <a:cubicBezTo>
                      <a:pt x="20" y="9"/>
                      <a:pt x="23" y="12"/>
                      <a:pt x="23" y="16"/>
                    </a:cubicBezTo>
                    <a:cubicBezTo>
                      <a:pt x="24" y="19"/>
                      <a:pt x="21" y="23"/>
                      <a:pt x="17"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Freeform 351"/>
              <p:cNvSpPr>
                <a:spLocks/>
              </p:cNvSpPr>
              <p:nvPr/>
            </p:nvSpPr>
            <p:spPr bwMode="gray">
              <a:xfrm>
                <a:off x="11112485" y="5443286"/>
                <a:ext cx="73075" cy="94566"/>
              </a:xfrm>
              <a:custGeom>
                <a:avLst/>
                <a:gdLst>
                  <a:gd name="T0" fmla="*/ 8 w 8"/>
                  <a:gd name="T1" fmla="*/ 6 h 10"/>
                  <a:gd name="T2" fmla="*/ 5 w 8"/>
                  <a:gd name="T3" fmla="*/ 10 h 10"/>
                  <a:gd name="T4" fmla="*/ 4 w 8"/>
                  <a:gd name="T5" fmla="*/ 10 h 10"/>
                  <a:gd name="T6" fmla="*/ 0 w 8"/>
                  <a:gd name="T7" fmla="*/ 7 h 10"/>
                  <a:gd name="T8" fmla="*/ 0 w 8"/>
                  <a:gd name="T9" fmla="*/ 4 h 10"/>
                  <a:gd name="T10" fmla="*/ 3 w 8"/>
                  <a:gd name="T11" fmla="*/ 0 h 10"/>
                  <a:gd name="T12" fmla="*/ 4 w 8"/>
                  <a:gd name="T13" fmla="*/ 0 h 10"/>
                  <a:gd name="T14" fmla="*/ 8 w 8"/>
                  <a:gd name="T15" fmla="*/ 3 h 10"/>
                  <a:gd name="T16" fmla="*/ 8 w 8"/>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8" y="6"/>
                    </a:moveTo>
                    <a:cubicBezTo>
                      <a:pt x="8" y="8"/>
                      <a:pt x="7" y="9"/>
                      <a:pt x="5" y="10"/>
                    </a:cubicBezTo>
                    <a:cubicBezTo>
                      <a:pt x="4" y="10"/>
                      <a:pt x="4" y="10"/>
                      <a:pt x="4" y="10"/>
                    </a:cubicBezTo>
                    <a:cubicBezTo>
                      <a:pt x="2" y="10"/>
                      <a:pt x="1" y="9"/>
                      <a:pt x="0" y="7"/>
                    </a:cubicBezTo>
                    <a:cubicBezTo>
                      <a:pt x="0" y="4"/>
                      <a:pt x="0" y="4"/>
                      <a:pt x="0" y="4"/>
                    </a:cubicBezTo>
                    <a:cubicBezTo>
                      <a:pt x="0" y="2"/>
                      <a:pt x="1" y="1"/>
                      <a:pt x="3" y="0"/>
                    </a:cubicBezTo>
                    <a:cubicBezTo>
                      <a:pt x="4" y="0"/>
                      <a:pt x="4" y="0"/>
                      <a:pt x="4" y="0"/>
                    </a:cubicBezTo>
                    <a:cubicBezTo>
                      <a:pt x="6" y="0"/>
                      <a:pt x="7" y="1"/>
                      <a:pt x="8" y="3"/>
                    </a:cubicBez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Freeform 352"/>
              <p:cNvSpPr>
                <a:spLocks/>
              </p:cNvSpPr>
              <p:nvPr/>
            </p:nvSpPr>
            <p:spPr bwMode="gray">
              <a:xfrm>
                <a:off x="11030815" y="5731285"/>
                <a:ext cx="81672" cy="90269"/>
              </a:xfrm>
              <a:custGeom>
                <a:avLst/>
                <a:gdLst>
                  <a:gd name="T0" fmla="*/ 7 w 9"/>
                  <a:gd name="T1" fmla="*/ 9 h 10"/>
                  <a:gd name="T2" fmla="*/ 3 w 9"/>
                  <a:gd name="T3" fmla="*/ 9 h 10"/>
                  <a:gd name="T4" fmla="*/ 1 w 9"/>
                  <a:gd name="T5" fmla="*/ 8 h 10"/>
                  <a:gd name="T6" fmla="*/ 1 w 9"/>
                  <a:gd name="T7" fmla="*/ 4 h 10"/>
                  <a:gd name="T8" fmla="*/ 2 w 9"/>
                  <a:gd name="T9" fmla="*/ 2 h 10"/>
                  <a:gd name="T10" fmla="*/ 7 w 9"/>
                  <a:gd name="T11" fmla="*/ 1 h 10"/>
                  <a:gd name="T12" fmla="*/ 8 w 9"/>
                  <a:gd name="T13" fmla="*/ 2 h 10"/>
                  <a:gd name="T14" fmla="*/ 9 w 9"/>
                  <a:gd name="T15" fmla="*/ 6 h 10"/>
                  <a:gd name="T16" fmla="*/ 7 w 9"/>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7" y="9"/>
                    </a:moveTo>
                    <a:cubicBezTo>
                      <a:pt x="6" y="10"/>
                      <a:pt x="4" y="10"/>
                      <a:pt x="3" y="9"/>
                    </a:cubicBezTo>
                    <a:cubicBezTo>
                      <a:pt x="1" y="8"/>
                      <a:pt x="1" y="8"/>
                      <a:pt x="1" y="8"/>
                    </a:cubicBezTo>
                    <a:cubicBezTo>
                      <a:pt x="0" y="7"/>
                      <a:pt x="0" y="6"/>
                      <a:pt x="1" y="4"/>
                    </a:cubicBezTo>
                    <a:cubicBezTo>
                      <a:pt x="2" y="2"/>
                      <a:pt x="2" y="2"/>
                      <a:pt x="2" y="2"/>
                    </a:cubicBezTo>
                    <a:cubicBezTo>
                      <a:pt x="3" y="0"/>
                      <a:pt x="5" y="0"/>
                      <a:pt x="7" y="1"/>
                    </a:cubicBezTo>
                    <a:cubicBezTo>
                      <a:pt x="8" y="2"/>
                      <a:pt x="8" y="2"/>
                      <a:pt x="8" y="2"/>
                    </a:cubicBezTo>
                    <a:cubicBezTo>
                      <a:pt x="9" y="3"/>
                      <a:pt x="9" y="5"/>
                      <a:pt x="9" y="6"/>
                    </a:cubicBezTo>
                    <a:lnTo>
                      <a:pt x="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303" name="Freeform 353"/>
              <p:cNvSpPr>
                <a:spLocks/>
              </p:cNvSpPr>
              <p:nvPr/>
            </p:nvSpPr>
            <p:spPr bwMode="gray">
              <a:xfrm>
                <a:off x="11232842" y="5714091"/>
                <a:ext cx="94566" cy="90269"/>
              </a:xfrm>
              <a:custGeom>
                <a:avLst/>
                <a:gdLst>
                  <a:gd name="T0" fmla="*/ 8 w 10"/>
                  <a:gd name="T1" fmla="*/ 4 h 10"/>
                  <a:gd name="T2" fmla="*/ 8 w 10"/>
                  <a:gd name="T3" fmla="*/ 8 h 10"/>
                  <a:gd name="T4" fmla="*/ 7 w 10"/>
                  <a:gd name="T5" fmla="*/ 9 h 10"/>
                  <a:gd name="T6" fmla="*/ 3 w 10"/>
                  <a:gd name="T7" fmla="*/ 9 h 10"/>
                  <a:gd name="T8" fmla="*/ 1 w 10"/>
                  <a:gd name="T9" fmla="*/ 7 h 10"/>
                  <a:gd name="T10" fmla="*/ 1 w 10"/>
                  <a:gd name="T11" fmla="*/ 3 h 10"/>
                  <a:gd name="T12" fmla="*/ 2 w 10"/>
                  <a:gd name="T13" fmla="*/ 2 h 10"/>
                  <a:gd name="T14" fmla="*/ 6 w 10"/>
                  <a:gd name="T15" fmla="*/ 2 h 10"/>
                  <a:gd name="T16" fmla="*/ 8 w 10"/>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8" y="4"/>
                    </a:moveTo>
                    <a:cubicBezTo>
                      <a:pt x="10" y="5"/>
                      <a:pt x="10" y="7"/>
                      <a:pt x="8" y="8"/>
                    </a:cubicBezTo>
                    <a:cubicBezTo>
                      <a:pt x="7" y="9"/>
                      <a:pt x="7" y="9"/>
                      <a:pt x="7" y="9"/>
                    </a:cubicBezTo>
                    <a:cubicBezTo>
                      <a:pt x="6" y="10"/>
                      <a:pt x="4" y="10"/>
                      <a:pt x="3" y="9"/>
                    </a:cubicBezTo>
                    <a:cubicBezTo>
                      <a:pt x="1" y="7"/>
                      <a:pt x="1" y="7"/>
                      <a:pt x="1" y="7"/>
                    </a:cubicBezTo>
                    <a:cubicBezTo>
                      <a:pt x="0" y="6"/>
                      <a:pt x="0" y="4"/>
                      <a:pt x="1" y="3"/>
                    </a:cubicBezTo>
                    <a:cubicBezTo>
                      <a:pt x="2" y="2"/>
                      <a:pt x="2" y="2"/>
                      <a:pt x="2" y="2"/>
                    </a:cubicBezTo>
                    <a:cubicBezTo>
                      <a:pt x="3" y="0"/>
                      <a:pt x="5" y="0"/>
                      <a:pt x="6" y="2"/>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Freeform 354"/>
              <p:cNvSpPr>
                <a:spLocks/>
              </p:cNvSpPr>
              <p:nvPr/>
            </p:nvSpPr>
            <p:spPr bwMode="gray">
              <a:xfrm>
                <a:off x="11250036" y="5529255"/>
                <a:ext cx="103163" cy="90269"/>
              </a:xfrm>
              <a:custGeom>
                <a:avLst/>
                <a:gdLst>
                  <a:gd name="T0" fmla="*/ 5 w 11"/>
                  <a:gd name="T1" fmla="*/ 1 h 10"/>
                  <a:gd name="T2" fmla="*/ 9 w 11"/>
                  <a:gd name="T3" fmla="*/ 3 h 10"/>
                  <a:gd name="T4" fmla="*/ 10 w 11"/>
                  <a:gd name="T5" fmla="*/ 4 h 10"/>
                  <a:gd name="T6" fmla="*/ 9 w 11"/>
                  <a:gd name="T7" fmla="*/ 8 h 10"/>
                  <a:gd name="T8" fmla="*/ 6 w 11"/>
                  <a:gd name="T9" fmla="*/ 9 h 10"/>
                  <a:gd name="T10" fmla="*/ 2 w 11"/>
                  <a:gd name="T11" fmla="*/ 8 h 10"/>
                  <a:gd name="T12" fmla="*/ 1 w 11"/>
                  <a:gd name="T13" fmla="*/ 7 h 10"/>
                  <a:gd name="T14" fmla="*/ 2 w 11"/>
                  <a:gd name="T15" fmla="*/ 3 h 10"/>
                  <a:gd name="T16" fmla="*/ 5 w 11"/>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5" y="1"/>
                    </a:moveTo>
                    <a:cubicBezTo>
                      <a:pt x="7" y="0"/>
                      <a:pt x="9" y="1"/>
                      <a:pt x="9" y="3"/>
                    </a:cubicBezTo>
                    <a:cubicBezTo>
                      <a:pt x="10" y="4"/>
                      <a:pt x="10" y="4"/>
                      <a:pt x="10" y="4"/>
                    </a:cubicBezTo>
                    <a:cubicBezTo>
                      <a:pt x="11" y="5"/>
                      <a:pt x="10" y="7"/>
                      <a:pt x="9" y="8"/>
                    </a:cubicBezTo>
                    <a:cubicBezTo>
                      <a:pt x="6" y="9"/>
                      <a:pt x="6" y="9"/>
                      <a:pt x="6" y="9"/>
                    </a:cubicBezTo>
                    <a:cubicBezTo>
                      <a:pt x="4" y="10"/>
                      <a:pt x="3" y="10"/>
                      <a:pt x="2" y="8"/>
                    </a:cubicBezTo>
                    <a:cubicBezTo>
                      <a:pt x="1" y="7"/>
                      <a:pt x="1" y="7"/>
                      <a:pt x="1" y="7"/>
                    </a:cubicBezTo>
                    <a:cubicBezTo>
                      <a:pt x="0" y="5"/>
                      <a:pt x="1" y="3"/>
                      <a:pt x="2" y="3"/>
                    </a:cubicBez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Freeform 355"/>
              <p:cNvSpPr>
                <a:spLocks/>
              </p:cNvSpPr>
              <p:nvPr/>
            </p:nvSpPr>
            <p:spPr bwMode="gray">
              <a:xfrm>
                <a:off x="10962040" y="5555046"/>
                <a:ext cx="94566" cy="94566"/>
              </a:xfrm>
              <a:custGeom>
                <a:avLst/>
                <a:gdLst>
                  <a:gd name="T0" fmla="*/ 2 w 10"/>
                  <a:gd name="T1" fmla="*/ 8 h 10"/>
                  <a:gd name="T2" fmla="*/ 0 w 10"/>
                  <a:gd name="T3" fmla="*/ 4 h 10"/>
                  <a:gd name="T4" fmla="*/ 1 w 10"/>
                  <a:gd name="T5" fmla="*/ 3 h 10"/>
                  <a:gd name="T6" fmla="*/ 5 w 10"/>
                  <a:gd name="T7" fmla="*/ 1 h 10"/>
                  <a:gd name="T8" fmla="*/ 8 w 10"/>
                  <a:gd name="T9" fmla="*/ 2 h 10"/>
                  <a:gd name="T10" fmla="*/ 10 w 10"/>
                  <a:gd name="T11" fmla="*/ 6 h 10"/>
                  <a:gd name="T12" fmla="*/ 9 w 10"/>
                  <a:gd name="T13" fmla="*/ 7 h 10"/>
                  <a:gd name="T14" fmla="*/ 5 w 10"/>
                  <a:gd name="T15" fmla="*/ 9 h 10"/>
                  <a:gd name="T16" fmla="*/ 2 w 10"/>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2" y="8"/>
                    </a:moveTo>
                    <a:cubicBezTo>
                      <a:pt x="1" y="7"/>
                      <a:pt x="0" y="6"/>
                      <a:pt x="0" y="4"/>
                    </a:cubicBezTo>
                    <a:cubicBezTo>
                      <a:pt x="1" y="3"/>
                      <a:pt x="1" y="3"/>
                      <a:pt x="1" y="3"/>
                    </a:cubicBezTo>
                    <a:cubicBezTo>
                      <a:pt x="2" y="1"/>
                      <a:pt x="3" y="0"/>
                      <a:pt x="5" y="1"/>
                    </a:cubicBezTo>
                    <a:cubicBezTo>
                      <a:pt x="8" y="2"/>
                      <a:pt x="8" y="2"/>
                      <a:pt x="8" y="2"/>
                    </a:cubicBezTo>
                    <a:cubicBezTo>
                      <a:pt x="9" y="2"/>
                      <a:pt x="10" y="4"/>
                      <a:pt x="10" y="6"/>
                    </a:cubicBezTo>
                    <a:cubicBezTo>
                      <a:pt x="9" y="7"/>
                      <a:pt x="9" y="7"/>
                      <a:pt x="9" y="7"/>
                    </a:cubicBezTo>
                    <a:cubicBezTo>
                      <a:pt x="9" y="9"/>
                      <a:pt x="7" y="10"/>
                      <a:pt x="5" y="9"/>
                    </a:cubicBezTo>
                    <a:lnTo>
                      <a:pt x="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81" name="Group 280"/>
            <p:cNvGrpSpPr/>
            <p:nvPr userDrawn="1"/>
          </p:nvGrpSpPr>
          <p:grpSpPr bwMode="gray">
            <a:xfrm>
              <a:off x="9447278" y="4974961"/>
              <a:ext cx="1222019" cy="1209879"/>
              <a:chOff x="9693989" y="4880187"/>
              <a:chExt cx="1298141" cy="1285245"/>
            </a:xfrm>
            <a:solidFill>
              <a:srgbClr val="BAD80A"/>
            </a:solidFill>
          </p:grpSpPr>
          <p:sp>
            <p:nvSpPr>
              <p:cNvPr id="283" name="Freeform 356"/>
              <p:cNvSpPr>
                <a:spLocks noEditPoints="1"/>
              </p:cNvSpPr>
              <p:nvPr/>
            </p:nvSpPr>
            <p:spPr bwMode="gray">
              <a:xfrm>
                <a:off x="9805749" y="4983350"/>
                <a:ext cx="1074618" cy="1078918"/>
              </a:xfrm>
              <a:custGeom>
                <a:avLst/>
                <a:gdLst>
                  <a:gd name="T0" fmla="*/ 54 w 116"/>
                  <a:gd name="T1" fmla="*/ 2 h 117"/>
                  <a:gd name="T2" fmla="*/ 2 w 116"/>
                  <a:gd name="T3" fmla="*/ 62 h 117"/>
                  <a:gd name="T4" fmla="*/ 62 w 116"/>
                  <a:gd name="T5" fmla="*/ 115 h 117"/>
                  <a:gd name="T6" fmla="*/ 114 w 116"/>
                  <a:gd name="T7" fmla="*/ 55 h 117"/>
                  <a:gd name="T8" fmla="*/ 54 w 116"/>
                  <a:gd name="T9" fmla="*/ 2 h 117"/>
                  <a:gd name="T10" fmla="*/ 60 w 116"/>
                  <a:gd name="T11" fmla="*/ 85 h 117"/>
                  <a:gd name="T12" fmla="*/ 31 w 116"/>
                  <a:gd name="T13" fmla="*/ 60 h 117"/>
                  <a:gd name="T14" fmla="*/ 56 w 116"/>
                  <a:gd name="T15" fmla="*/ 32 h 117"/>
                  <a:gd name="T16" fmla="*/ 84 w 116"/>
                  <a:gd name="T17" fmla="*/ 57 h 117"/>
                  <a:gd name="T18" fmla="*/ 60 w 116"/>
                  <a:gd name="T19" fmla="*/ 8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7">
                    <a:moveTo>
                      <a:pt x="54" y="2"/>
                    </a:moveTo>
                    <a:cubicBezTo>
                      <a:pt x="23" y="4"/>
                      <a:pt x="0" y="31"/>
                      <a:pt x="2" y="62"/>
                    </a:cubicBezTo>
                    <a:cubicBezTo>
                      <a:pt x="4" y="93"/>
                      <a:pt x="31" y="117"/>
                      <a:pt x="62" y="115"/>
                    </a:cubicBezTo>
                    <a:cubicBezTo>
                      <a:pt x="93" y="113"/>
                      <a:pt x="116" y="86"/>
                      <a:pt x="114" y="55"/>
                    </a:cubicBezTo>
                    <a:cubicBezTo>
                      <a:pt x="112" y="24"/>
                      <a:pt x="85" y="0"/>
                      <a:pt x="54" y="2"/>
                    </a:cubicBezTo>
                    <a:close/>
                    <a:moveTo>
                      <a:pt x="60" y="85"/>
                    </a:moveTo>
                    <a:cubicBezTo>
                      <a:pt x="45" y="86"/>
                      <a:pt x="32" y="75"/>
                      <a:pt x="31" y="60"/>
                    </a:cubicBezTo>
                    <a:cubicBezTo>
                      <a:pt x="30" y="46"/>
                      <a:pt x="41" y="33"/>
                      <a:pt x="56" y="32"/>
                    </a:cubicBezTo>
                    <a:cubicBezTo>
                      <a:pt x="71" y="31"/>
                      <a:pt x="84" y="42"/>
                      <a:pt x="84" y="57"/>
                    </a:cubicBezTo>
                    <a:cubicBezTo>
                      <a:pt x="85" y="71"/>
                      <a:pt x="74" y="84"/>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Freeform 357"/>
              <p:cNvSpPr>
                <a:spLocks/>
              </p:cNvSpPr>
              <p:nvPr/>
            </p:nvSpPr>
            <p:spPr bwMode="gray">
              <a:xfrm>
                <a:off x="10222699" y="4880187"/>
                <a:ext cx="184836" cy="313790"/>
              </a:xfrm>
              <a:custGeom>
                <a:avLst/>
                <a:gdLst>
                  <a:gd name="T0" fmla="*/ 20 w 20"/>
                  <a:gd name="T1" fmla="*/ 28 h 34"/>
                  <a:gd name="T2" fmla="*/ 16 w 20"/>
                  <a:gd name="T3" fmla="*/ 33 h 34"/>
                  <a:gd name="T4" fmla="*/ 5 w 20"/>
                  <a:gd name="T5" fmla="*/ 34 h 34"/>
                  <a:gd name="T6" fmla="*/ 1 w 20"/>
                  <a:gd name="T7" fmla="*/ 29 h 34"/>
                  <a:gd name="T8" fmla="*/ 2 w 20"/>
                  <a:gd name="T9" fmla="*/ 5 h 34"/>
                  <a:gd name="T10" fmla="*/ 8 w 20"/>
                  <a:gd name="T11" fmla="*/ 0 h 34"/>
                  <a:gd name="T12" fmla="*/ 9 w 20"/>
                  <a:gd name="T13" fmla="*/ 0 h 34"/>
                  <a:gd name="T14" fmla="*/ 15 w 20"/>
                  <a:gd name="T15" fmla="*/ 5 h 34"/>
                  <a:gd name="T16" fmla="*/ 20 w 20"/>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20" y="28"/>
                    </a:moveTo>
                    <a:cubicBezTo>
                      <a:pt x="20" y="30"/>
                      <a:pt x="19" y="33"/>
                      <a:pt x="16" y="33"/>
                    </a:cubicBezTo>
                    <a:cubicBezTo>
                      <a:pt x="5" y="34"/>
                      <a:pt x="5" y="34"/>
                      <a:pt x="5" y="34"/>
                    </a:cubicBezTo>
                    <a:cubicBezTo>
                      <a:pt x="2" y="34"/>
                      <a:pt x="0" y="32"/>
                      <a:pt x="1" y="29"/>
                    </a:cubicBezTo>
                    <a:cubicBezTo>
                      <a:pt x="2" y="5"/>
                      <a:pt x="2" y="5"/>
                      <a:pt x="2" y="5"/>
                    </a:cubicBezTo>
                    <a:cubicBezTo>
                      <a:pt x="2" y="3"/>
                      <a:pt x="5" y="0"/>
                      <a:pt x="8" y="0"/>
                    </a:cubicBezTo>
                    <a:cubicBezTo>
                      <a:pt x="9" y="0"/>
                      <a:pt x="9" y="0"/>
                      <a:pt x="9" y="0"/>
                    </a:cubicBezTo>
                    <a:cubicBezTo>
                      <a:pt x="12" y="0"/>
                      <a:pt x="14" y="2"/>
                      <a:pt x="15" y="5"/>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Freeform 358"/>
              <p:cNvSpPr>
                <a:spLocks/>
              </p:cNvSpPr>
              <p:nvPr/>
            </p:nvSpPr>
            <p:spPr bwMode="gray">
              <a:xfrm>
                <a:off x="10269984" y="5851642"/>
                <a:ext cx="184836" cy="313790"/>
              </a:xfrm>
              <a:custGeom>
                <a:avLst/>
                <a:gdLst>
                  <a:gd name="T0" fmla="*/ 1 w 20"/>
                  <a:gd name="T1" fmla="*/ 7 h 34"/>
                  <a:gd name="T2" fmla="*/ 5 w 20"/>
                  <a:gd name="T3" fmla="*/ 1 h 34"/>
                  <a:gd name="T4" fmla="*/ 15 w 20"/>
                  <a:gd name="T5" fmla="*/ 0 h 34"/>
                  <a:gd name="T6" fmla="*/ 20 w 20"/>
                  <a:gd name="T7" fmla="*/ 5 h 34"/>
                  <a:gd name="T8" fmla="*/ 18 w 20"/>
                  <a:gd name="T9" fmla="*/ 29 h 34"/>
                  <a:gd name="T10" fmla="*/ 13 w 20"/>
                  <a:gd name="T11" fmla="*/ 34 h 34"/>
                  <a:gd name="T12" fmla="*/ 12 w 20"/>
                  <a:gd name="T13" fmla="*/ 34 h 34"/>
                  <a:gd name="T14" fmla="*/ 6 w 20"/>
                  <a:gd name="T15" fmla="*/ 30 h 34"/>
                  <a:gd name="T16" fmla="*/ 1 w 20"/>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 y="7"/>
                    </a:moveTo>
                    <a:cubicBezTo>
                      <a:pt x="0" y="4"/>
                      <a:pt x="2" y="1"/>
                      <a:pt x="5" y="1"/>
                    </a:cubicBezTo>
                    <a:cubicBezTo>
                      <a:pt x="15" y="0"/>
                      <a:pt x="15" y="0"/>
                      <a:pt x="15" y="0"/>
                    </a:cubicBezTo>
                    <a:cubicBezTo>
                      <a:pt x="18" y="0"/>
                      <a:pt x="20" y="2"/>
                      <a:pt x="20" y="5"/>
                    </a:cubicBezTo>
                    <a:cubicBezTo>
                      <a:pt x="18" y="29"/>
                      <a:pt x="18" y="29"/>
                      <a:pt x="18" y="29"/>
                    </a:cubicBezTo>
                    <a:cubicBezTo>
                      <a:pt x="18" y="32"/>
                      <a:pt x="16" y="34"/>
                      <a:pt x="13" y="34"/>
                    </a:cubicBezTo>
                    <a:cubicBezTo>
                      <a:pt x="12" y="34"/>
                      <a:pt x="12" y="34"/>
                      <a:pt x="12" y="34"/>
                    </a:cubicBezTo>
                    <a:cubicBezTo>
                      <a:pt x="9" y="34"/>
                      <a:pt x="6" y="32"/>
                      <a:pt x="6" y="30"/>
                    </a:cubicBezTo>
                    <a:lnTo>
                      <a:pt x="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Freeform 359"/>
              <p:cNvSpPr>
                <a:spLocks/>
              </p:cNvSpPr>
              <p:nvPr/>
            </p:nvSpPr>
            <p:spPr bwMode="gray">
              <a:xfrm>
                <a:off x="9693989" y="5451883"/>
                <a:ext cx="313790" cy="184836"/>
              </a:xfrm>
              <a:custGeom>
                <a:avLst/>
                <a:gdLst>
                  <a:gd name="T0" fmla="*/ 28 w 34"/>
                  <a:gd name="T1" fmla="*/ 1 h 20"/>
                  <a:gd name="T2" fmla="*/ 33 w 34"/>
                  <a:gd name="T3" fmla="*/ 5 h 20"/>
                  <a:gd name="T4" fmla="*/ 34 w 34"/>
                  <a:gd name="T5" fmla="*/ 15 h 20"/>
                  <a:gd name="T6" fmla="*/ 29 w 34"/>
                  <a:gd name="T7" fmla="*/ 20 h 20"/>
                  <a:gd name="T8" fmla="*/ 6 w 34"/>
                  <a:gd name="T9" fmla="*/ 18 h 20"/>
                  <a:gd name="T10" fmla="*/ 0 w 34"/>
                  <a:gd name="T11" fmla="*/ 13 h 20"/>
                  <a:gd name="T12" fmla="*/ 0 w 34"/>
                  <a:gd name="T13" fmla="*/ 12 h 20"/>
                  <a:gd name="T14" fmla="*/ 5 w 34"/>
                  <a:gd name="T15" fmla="*/ 5 h 20"/>
                  <a:gd name="T16" fmla="*/ 28 w 34"/>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28" y="1"/>
                    </a:moveTo>
                    <a:cubicBezTo>
                      <a:pt x="31" y="0"/>
                      <a:pt x="33" y="2"/>
                      <a:pt x="33" y="5"/>
                    </a:cubicBezTo>
                    <a:cubicBezTo>
                      <a:pt x="34" y="15"/>
                      <a:pt x="34" y="15"/>
                      <a:pt x="34" y="15"/>
                    </a:cubicBezTo>
                    <a:cubicBezTo>
                      <a:pt x="34" y="18"/>
                      <a:pt x="32" y="20"/>
                      <a:pt x="29" y="20"/>
                    </a:cubicBezTo>
                    <a:cubicBezTo>
                      <a:pt x="6" y="18"/>
                      <a:pt x="6" y="18"/>
                      <a:pt x="6" y="18"/>
                    </a:cubicBezTo>
                    <a:cubicBezTo>
                      <a:pt x="3" y="18"/>
                      <a:pt x="0" y="15"/>
                      <a:pt x="0" y="13"/>
                    </a:cubicBezTo>
                    <a:cubicBezTo>
                      <a:pt x="0" y="12"/>
                      <a:pt x="0" y="12"/>
                      <a:pt x="0" y="12"/>
                    </a:cubicBezTo>
                    <a:cubicBezTo>
                      <a:pt x="0" y="9"/>
                      <a:pt x="2" y="6"/>
                      <a:pt x="5" y="5"/>
                    </a:cubicBezTo>
                    <a:lnTo>
                      <a:pt x="2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Freeform 360"/>
              <p:cNvSpPr>
                <a:spLocks/>
              </p:cNvSpPr>
              <p:nvPr/>
            </p:nvSpPr>
            <p:spPr bwMode="gray">
              <a:xfrm>
                <a:off x="10678340" y="5408898"/>
                <a:ext cx="313790" cy="184836"/>
              </a:xfrm>
              <a:custGeom>
                <a:avLst/>
                <a:gdLst>
                  <a:gd name="T0" fmla="*/ 6 w 34"/>
                  <a:gd name="T1" fmla="*/ 19 h 20"/>
                  <a:gd name="T2" fmla="*/ 0 w 34"/>
                  <a:gd name="T3" fmla="*/ 15 h 20"/>
                  <a:gd name="T4" fmla="*/ 0 w 34"/>
                  <a:gd name="T5" fmla="*/ 5 h 20"/>
                  <a:gd name="T6" fmla="*/ 5 w 34"/>
                  <a:gd name="T7" fmla="*/ 0 h 20"/>
                  <a:gd name="T8" fmla="*/ 28 w 34"/>
                  <a:gd name="T9" fmla="*/ 2 h 20"/>
                  <a:gd name="T10" fmla="*/ 34 w 34"/>
                  <a:gd name="T11" fmla="*/ 7 h 20"/>
                  <a:gd name="T12" fmla="*/ 34 w 34"/>
                  <a:gd name="T13" fmla="*/ 8 h 20"/>
                  <a:gd name="T14" fmla="*/ 29 w 34"/>
                  <a:gd name="T15" fmla="*/ 15 h 20"/>
                  <a:gd name="T16" fmla="*/ 6 w 34"/>
                  <a:gd name="T1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0">
                    <a:moveTo>
                      <a:pt x="6" y="19"/>
                    </a:moveTo>
                    <a:cubicBezTo>
                      <a:pt x="3" y="20"/>
                      <a:pt x="1" y="18"/>
                      <a:pt x="0" y="15"/>
                    </a:cubicBezTo>
                    <a:cubicBezTo>
                      <a:pt x="0" y="5"/>
                      <a:pt x="0" y="5"/>
                      <a:pt x="0" y="5"/>
                    </a:cubicBezTo>
                    <a:cubicBezTo>
                      <a:pt x="0" y="2"/>
                      <a:pt x="2" y="0"/>
                      <a:pt x="5" y="0"/>
                    </a:cubicBezTo>
                    <a:cubicBezTo>
                      <a:pt x="28" y="2"/>
                      <a:pt x="28" y="2"/>
                      <a:pt x="28" y="2"/>
                    </a:cubicBezTo>
                    <a:cubicBezTo>
                      <a:pt x="31" y="2"/>
                      <a:pt x="33" y="5"/>
                      <a:pt x="34" y="7"/>
                    </a:cubicBezTo>
                    <a:cubicBezTo>
                      <a:pt x="34" y="8"/>
                      <a:pt x="34" y="8"/>
                      <a:pt x="34" y="8"/>
                    </a:cubicBezTo>
                    <a:cubicBezTo>
                      <a:pt x="34" y="11"/>
                      <a:pt x="32" y="14"/>
                      <a:pt x="29" y="15"/>
                    </a:cubicBezTo>
                    <a:lnTo>
                      <a:pt x="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Freeform 361"/>
              <p:cNvSpPr>
                <a:spLocks/>
              </p:cNvSpPr>
              <p:nvPr/>
            </p:nvSpPr>
            <p:spPr bwMode="gray">
              <a:xfrm>
                <a:off x="9831540" y="5073617"/>
                <a:ext cx="305193" cy="287999"/>
              </a:xfrm>
              <a:custGeom>
                <a:avLst/>
                <a:gdLst>
                  <a:gd name="T0" fmla="*/ 30 w 33"/>
                  <a:gd name="T1" fmla="*/ 14 h 31"/>
                  <a:gd name="T2" fmla="*/ 31 w 33"/>
                  <a:gd name="T3" fmla="*/ 21 h 31"/>
                  <a:gd name="T4" fmla="*/ 24 w 33"/>
                  <a:gd name="T5" fmla="*/ 28 h 31"/>
                  <a:gd name="T6" fmla="*/ 17 w 33"/>
                  <a:gd name="T7" fmla="*/ 28 h 31"/>
                  <a:gd name="T8" fmla="*/ 2 w 33"/>
                  <a:gd name="T9" fmla="*/ 11 h 31"/>
                  <a:gd name="T10" fmla="*/ 2 w 33"/>
                  <a:gd name="T11" fmla="*/ 3 h 31"/>
                  <a:gd name="T12" fmla="*/ 3 w 33"/>
                  <a:gd name="T13" fmla="*/ 2 h 31"/>
                  <a:gd name="T14" fmla="*/ 10 w 33"/>
                  <a:gd name="T15" fmla="*/ 1 h 31"/>
                  <a:gd name="T16" fmla="*/ 30 w 33"/>
                  <a:gd name="T1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1">
                    <a:moveTo>
                      <a:pt x="30" y="14"/>
                    </a:moveTo>
                    <a:cubicBezTo>
                      <a:pt x="32" y="16"/>
                      <a:pt x="33" y="19"/>
                      <a:pt x="31" y="21"/>
                    </a:cubicBezTo>
                    <a:cubicBezTo>
                      <a:pt x="24" y="28"/>
                      <a:pt x="24" y="28"/>
                      <a:pt x="24" y="28"/>
                    </a:cubicBezTo>
                    <a:cubicBezTo>
                      <a:pt x="22" y="31"/>
                      <a:pt x="19" y="31"/>
                      <a:pt x="17" y="28"/>
                    </a:cubicBezTo>
                    <a:cubicBezTo>
                      <a:pt x="2" y="11"/>
                      <a:pt x="2" y="11"/>
                      <a:pt x="2" y="11"/>
                    </a:cubicBezTo>
                    <a:cubicBezTo>
                      <a:pt x="0" y="9"/>
                      <a:pt x="0" y="5"/>
                      <a:pt x="2" y="3"/>
                    </a:cubicBezTo>
                    <a:cubicBezTo>
                      <a:pt x="3" y="2"/>
                      <a:pt x="3" y="2"/>
                      <a:pt x="3" y="2"/>
                    </a:cubicBezTo>
                    <a:cubicBezTo>
                      <a:pt x="5" y="0"/>
                      <a:pt x="8" y="0"/>
                      <a:pt x="10" y="1"/>
                    </a:cubicBezTo>
                    <a:lnTo>
                      <a:pt x="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Freeform 362"/>
              <p:cNvSpPr>
                <a:spLocks/>
              </p:cNvSpPr>
              <p:nvPr/>
            </p:nvSpPr>
            <p:spPr bwMode="gray">
              <a:xfrm>
                <a:off x="10545086" y="5684003"/>
                <a:ext cx="309490" cy="296596"/>
              </a:xfrm>
              <a:custGeom>
                <a:avLst/>
                <a:gdLst>
                  <a:gd name="T0" fmla="*/ 3 w 33"/>
                  <a:gd name="T1" fmla="*/ 17 h 32"/>
                  <a:gd name="T2" fmla="*/ 2 w 33"/>
                  <a:gd name="T3" fmla="*/ 10 h 32"/>
                  <a:gd name="T4" fmla="*/ 9 w 33"/>
                  <a:gd name="T5" fmla="*/ 3 h 32"/>
                  <a:gd name="T6" fmla="*/ 15 w 33"/>
                  <a:gd name="T7" fmla="*/ 3 h 32"/>
                  <a:gd name="T8" fmla="*/ 31 w 33"/>
                  <a:gd name="T9" fmla="*/ 20 h 32"/>
                  <a:gd name="T10" fmla="*/ 31 w 33"/>
                  <a:gd name="T11" fmla="*/ 28 h 32"/>
                  <a:gd name="T12" fmla="*/ 30 w 33"/>
                  <a:gd name="T13" fmla="*/ 29 h 32"/>
                  <a:gd name="T14" fmla="*/ 22 w 33"/>
                  <a:gd name="T15" fmla="*/ 30 h 32"/>
                  <a:gd name="T16" fmla="*/ 3 w 33"/>
                  <a:gd name="T17"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2">
                    <a:moveTo>
                      <a:pt x="3" y="17"/>
                    </a:moveTo>
                    <a:cubicBezTo>
                      <a:pt x="0" y="16"/>
                      <a:pt x="0" y="13"/>
                      <a:pt x="2" y="10"/>
                    </a:cubicBezTo>
                    <a:cubicBezTo>
                      <a:pt x="9" y="3"/>
                      <a:pt x="9" y="3"/>
                      <a:pt x="9" y="3"/>
                    </a:cubicBezTo>
                    <a:cubicBezTo>
                      <a:pt x="10" y="0"/>
                      <a:pt x="14" y="0"/>
                      <a:pt x="15" y="3"/>
                    </a:cubicBezTo>
                    <a:cubicBezTo>
                      <a:pt x="31" y="20"/>
                      <a:pt x="31" y="20"/>
                      <a:pt x="31" y="20"/>
                    </a:cubicBezTo>
                    <a:cubicBezTo>
                      <a:pt x="33" y="23"/>
                      <a:pt x="33" y="26"/>
                      <a:pt x="31" y="28"/>
                    </a:cubicBezTo>
                    <a:cubicBezTo>
                      <a:pt x="30" y="29"/>
                      <a:pt x="30" y="29"/>
                      <a:pt x="30" y="29"/>
                    </a:cubicBezTo>
                    <a:cubicBezTo>
                      <a:pt x="28" y="31"/>
                      <a:pt x="25" y="32"/>
                      <a:pt x="22" y="30"/>
                    </a:cubicBezTo>
                    <a:lnTo>
                      <a:pt x="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Freeform 363"/>
              <p:cNvSpPr>
                <a:spLocks/>
              </p:cNvSpPr>
              <p:nvPr/>
            </p:nvSpPr>
            <p:spPr bwMode="gray">
              <a:xfrm>
                <a:off x="9887419" y="5731285"/>
                <a:ext cx="287999" cy="296596"/>
              </a:xfrm>
              <a:custGeom>
                <a:avLst/>
                <a:gdLst>
                  <a:gd name="T0" fmla="*/ 14 w 31"/>
                  <a:gd name="T1" fmla="*/ 2 h 32"/>
                  <a:gd name="T2" fmla="*/ 21 w 31"/>
                  <a:gd name="T3" fmla="*/ 1 h 32"/>
                  <a:gd name="T4" fmla="*/ 29 w 31"/>
                  <a:gd name="T5" fmla="*/ 8 h 32"/>
                  <a:gd name="T6" fmla="*/ 29 w 31"/>
                  <a:gd name="T7" fmla="*/ 15 h 32"/>
                  <a:gd name="T8" fmla="*/ 11 w 31"/>
                  <a:gd name="T9" fmla="*/ 30 h 32"/>
                  <a:gd name="T10" fmla="*/ 3 w 31"/>
                  <a:gd name="T11" fmla="*/ 30 h 32"/>
                  <a:gd name="T12" fmla="*/ 3 w 31"/>
                  <a:gd name="T13" fmla="*/ 30 h 32"/>
                  <a:gd name="T14" fmla="*/ 1 w 31"/>
                  <a:gd name="T15" fmla="*/ 22 h 32"/>
                  <a:gd name="T16" fmla="*/ 14 w 31"/>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14" y="2"/>
                    </a:moveTo>
                    <a:cubicBezTo>
                      <a:pt x="16" y="0"/>
                      <a:pt x="19" y="0"/>
                      <a:pt x="21" y="1"/>
                    </a:cubicBezTo>
                    <a:cubicBezTo>
                      <a:pt x="29" y="8"/>
                      <a:pt x="29" y="8"/>
                      <a:pt x="29" y="8"/>
                    </a:cubicBezTo>
                    <a:cubicBezTo>
                      <a:pt x="31" y="10"/>
                      <a:pt x="31" y="13"/>
                      <a:pt x="29" y="15"/>
                    </a:cubicBezTo>
                    <a:cubicBezTo>
                      <a:pt x="11" y="30"/>
                      <a:pt x="11" y="30"/>
                      <a:pt x="11" y="30"/>
                    </a:cubicBezTo>
                    <a:cubicBezTo>
                      <a:pt x="9" y="32"/>
                      <a:pt x="5" y="32"/>
                      <a:pt x="3" y="30"/>
                    </a:cubicBezTo>
                    <a:cubicBezTo>
                      <a:pt x="3" y="30"/>
                      <a:pt x="3" y="30"/>
                      <a:pt x="3" y="30"/>
                    </a:cubicBezTo>
                    <a:cubicBezTo>
                      <a:pt x="0" y="28"/>
                      <a:pt x="0" y="24"/>
                      <a:pt x="1" y="22"/>
                    </a:cubicBez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Freeform 364"/>
              <p:cNvSpPr>
                <a:spLocks/>
              </p:cNvSpPr>
              <p:nvPr/>
            </p:nvSpPr>
            <p:spPr bwMode="gray">
              <a:xfrm>
                <a:off x="10510699" y="5022035"/>
                <a:ext cx="287999" cy="300893"/>
              </a:xfrm>
              <a:custGeom>
                <a:avLst/>
                <a:gdLst>
                  <a:gd name="T0" fmla="*/ 16 w 31"/>
                  <a:gd name="T1" fmla="*/ 30 h 33"/>
                  <a:gd name="T2" fmla="*/ 10 w 31"/>
                  <a:gd name="T3" fmla="*/ 31 h 33"/>
                  <a:gd name="T4" fmla="*/ 2 w 31"/>
                  <a:gd name="T5" fmla="*/ 24 h 33"/>
                  <a:gd name="T6" fmla="*/ 2 w 31"/>
                  <a:gd name="T7" fmla="*/ 17 h 33"/>
                  <a:gd name="T8" fmla="*/ 20 w 31"/>
                  <a:gd name="T9" fmla="*/ 2 h 33"/>
                  <a:gd name="T10" fmla="*/ 28 w 31"/>
                  <a:gd name="T11" fmla="*/ 2 h 33"/>
                  <a:gd name="T12" fmla="*/ 28 w 31"/>
                  <a:gd name="T13" fmla="*/ 2 h 33"/>
                  <a:gd name="T14" fmla="*/ 29 w 31"/>
                  <a:gd name="T15" fmla="*/ 10 h 33"/>
                  <a:gd name="T16" fmla="*/ 16 w 31"/>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6" y="30"/>
                    </a:moveTo>
                    <a:cubicBezTo>
                      <a:pt x="15" y="32"/>
                      <a:pt x="12" y="33"/>
                      <a:pt x="10" y="31"/>
                    </a:cubicBezTo>
                    <a:cubicBezTo>
                      <a:pt x="2" y="24"/>
                      <a:pt x="2" y="24"/>
                      <a:pt x="2" y="24"/>
                    </a:cubicBezTo>
                    <a:cubicBezTo>
                      <a:pt x="0" y="22"/>
                      <a:pt x="0" y="19"/>
                      <a:pt x="2" y="17"/>
                    </a:cubicBezTo>
                    <a:cubicBezTo>
                      <a:pt x="20" y="2"/>
                      <a:pt x="20" y="2"/>
                      <a:pt x="20" y="2"/>
                    </a:cubicBezTo>
                    <a:cubicBezTo>
                      <a:pt x="22" y="0"/>
                      <a:pt x="25" y="0"/>
                      <a:pt x="28" y="2"/>
                    </a:cubicBezTo>
                    <a:cubicBezTo>
                      <a:pt x="28" y="2"/>
                      <a:pt x="28" y="2"/>
                      <a:pt x="28" y="2"/>
                    </a:cubicBezTo>
                    <a:cubicBezTo>
                      <a:pt x="30" y="4"/>
                      <a:pt x="31" y="8"/>
                      <a:pt x="29" y="10"/>
                    </a:cubicBezTo>
                    <a:lnTo>
                      <a:pt x="1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Freeform 365"/>
              <p:cNvSpPr>
                <a:spLocks/>
              </p:cNvSpPr>
              <p:nvPr/>
            </p:nvSpPr>
            <p:spPr bwMode="gray">
              <a:xfrm>
                <a:off x="10007776" y="4936066"/>
                <a:ext cx="253611" cy="322387"/>
              </a:xfrm>
              <a:custGeom>
                <a:avLst/>
                <a:gdLst>
                  <a:gd name="T0" fmla="*/ 26 w 27"/>
                  <a:gd name="T1" fmla="*/ 22 h 35"/>
                  <a:gd name="T2" fmla="*/ 24 w 27"/>
                  <a:gd name="T3" fmla="*/ 29 h 35"/>
                  <a:gd name="T4" fmla="*/ 15 w 27"/>
                  <a:gd name="T5" fmla="*/ 33 h 35"/>
                  <a:gd name="T6" fmla="*/ 9 w 27"/>
                  <a:gd name="T7" fmla="*/ 31 h 35"/>
                  <a:gd name="T8" fmla="*/ 1 w 27"/>
                  <a:gd name="T9" fmla="*/ 9 h 35"/>
                  <a:gd name="T10" fmla="*/ 4 w 27"/>
                  <a:gd name="T11" fmla="*/ 1 h 35"/>
                  <a:gd name="T12" fmla="*/ 5 w 27"/>
                  <a:gd name="T13" fmla="*/ 1 h 35"/>
                  <a:gd name="T14" fmla="*/ 12 w 27"/>
                  <a:gd name="T15" fmla="*/ 3 h 35"/>
                  <a:gd name="T16" fmla="*/ 26 w 27"/>
                  <a:gd name="T17"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26" y="22"/>
                    </a:moveTo>
                    <a:cubicBezTo>
                      <a:pt x="27" y="25"/>
                      <a:pt x="27" y="27"/>
                      <a:pt x="24" y="29"/>
                    </a:cubicBezTo>
                    <a:cubicBezTo>
                      <a:pt x="15" y="33"/>
                      <a:pt x="15" y="33"/>
                      <a:pt x="15" y="33"/>
                    </a:cubicBezTo>
                    <a:cubicBezTo>
                      <a:pt x="12" y="35"/>
                      <a:pt x="10" y="34"/>
                      <a:pt x="9" y="31"/>
                    </a:cubicBezTo>
                    <a:cubicBezTo>
                      <a:pt x="1" y="9"/>
                      <a:pt x="1" y="9"/>
                      <a:pt x="1" y="9"/>
                    </a:cubicBezTo>
                    <a:cubicBezTo>
                      <a:pt x="0" y="6"/>
                      <a:pt x="2" y="3"/>
                      <a:pt x="4" y="1"/>
                    </a:cubicBezTo>
                    <a:cubicBezTo>
                      <a:pt x="5" y="1"/>
                      <a:pt x="5" y="1"/>
                      <a:pt x="5" y="1"/>
                    </a:cubicBezTo>
                    <a:cubicBezTo>
                      <a:pt x="7" y="0"/>
                      <a:pt x="11" y="1"/>
                      <a:pt x="12" y="3"/>
                    </a:cubicBezTo>
                    <a:lnTo>
                      <a:pt x="2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Freeform 366"/>
              <p:cNvSpPr>
                <a:spLocks/>
              </p:cNvSpPr>
              <p:nvPr/>
            </p:nvSpPr>
            <p:spPr bwMode="gray">
              <a:xfrm>
                <a:off x="10416132" y="5787166"/>
                <a:ext cx="262208" cy="322387"/>
              </a:xfrm>
              <a:custGeom>
                <a:avLst/>
                <a:gdLst>
                  <a:gd name="T0" fmla="*/ 2 w 28"/>
                  <a:gd name="T1" fmla="*/ 13 h 35"/>
                  <a:gd name="T2" fmla="*/ 4 w 28"/>
                  <a:gd name="T3" fmla="*/ 6 h 35"/>
                  <a:gd name="T4" fmla="*/ 13 w 28"/>
                  <a:gd name="T5" fmla="*/ 2 h 35"/>
                  <a:gd name="T6" fmla="*/ 19 w 28"/>
                  <a:gd name="T7" fmla="*/ 4 h 35"/>
                  <a:gd name="T8" fmla="*/ 27 w 28"/>
                  <a:gd name="T9" fmla="*/ 26 h 35"/>
                  <a:gd name="T10" fmla="*/ 24 w 28"/>
                  <a:gd name="T11" fmla="*/ 34 h 35"/>
                  <a:gd name="T12" fmla="*/ 23 w 28"/>
                  <a:gd name="T13" fmla="*/ 34 h 35"/>
                  <a:gd name="T14" fmla="*/ 15 w 28"/>
                  <a:gd name="T15" fmla="*/ 32 h 35"/>
                  <a:gd name="T16" fmla="*/ 2 w 28"/>
                  <a:gd name="T17"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2" y="13"/>
                    </a:moveTo>
                    <a:cubicBezTo>
                      <a:pt x="0" y="11"/>
                      <a:pt x="1" y="8"/>
                      <a:pt x="4" y="6"/>
                    </a:cubicBezTo>
                    <a:cubicBezTo>
                      <a:pt x="13" y="2"/>
                      <a:pt x="13" y="2"/>
                      <a:pt x="13" y="2"/>
                    </a:cubicBezTo>
                    <a:cubicBezTo>
                      <a:pt x="15" y="0"/>
                      <a:pt x="18" y="2"/>
                      <a:pt x="19" y="4"/>
                    </a:cubicBezTo>
                    <a:cubicBezTo>
                      <a:pt x="27" y="26"/>
                      <a:pt x="27" y="26"/>
                      <a:pt x="27" y="26"/>
                    </a:cubicBezTo>
                    <a:cubicBezTo>
                      <a:pt x="28" y="29"/>
                      <a:pt x="26" y="32"/>
                      <a:pt x="24" y="34"/>
                    </a:cubicBezTo>
                    <a:cubicBezTo>
                      <a:pt x="23" y="34"/>
                      <a:pt x="23" y="34"/>
                      <a:pt x="23" y="34"/>
                    </a:cubicBezTo>
                    <a:cubicBezTo>
                      <a:pt x="20" y="35"/>
                      <a:pt x="17" y="35"/>
                      <a:pt x="15" y="32"/>
                    </a:cubicBez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Freeform 367"/>
              <p:cNvSpPr>
                <a:spLocks/>
              </p:cNvSpPr>
              <p:nvPr/>
            </p:nvSpPr>
            <p:spPr bwMode="gray">
              <a:xfrm>
                <a:off x="9749867" y="5602331"/>
                <a:ext cx="322387" cy="249311"/>
              </a:xfrm>
              <a:custGeom>
                <a:avLst/>
                <a:gdLst>
                  <a:gd name="T0" fmla="*/ 23 w 35"/>
                  <a:gd name="T1" fmla="*/ 2 h 27"/>
                  <a:gd name="T2" fmla="*/ 29 w 35"/>
                  <a:gd name="T3" fmla="*/ 3 h 27"/>
                  <a:gd name="T4" fmla="*/ 34 w 35"/>
                  <a:gd name="T5" fmla="*/ 13 h 27"/>
                  <a:gd name="T6" fmla="*/ 31 w 35"/>
                  <a:gd name="T7" fmla="*/ 19 h 27"/>
                  <a:gd name="T8" fmla="*/ 9 w 35"/>
                  <a:gd name="T9" fmla="*/ 26 h 27"/>
                  <a:gd name="T10" fmla="*/ 2 w 35"/>
                  <a:gd name="T11" fmla="*/ 23 h 27"/>
                  <a:gd name="T12" fmla="*/ 1 w 35"/>
                  <a:gd name="T13" fmla="*/ 23 h 27"/>
                  <a:gd name="T14" fmla="*/ 3 w 35"/>
                  <a:gd name="T15" fmla="*/ 15 h 27"/>
                  <a:gd name="T16" fmla="*/ 23 w 35"/>
                  <a:gd name="T1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23" y="2"/>
                    </a:moveTo>
                    <a:cubicBezTo>
                      <a:pt x="25" y="0"/>
                      <a:pt x="28" y="1"/>
                      <a:pt x="29" y="3"/>
                    </a:cubicBezTo>
                    <a:cubicBezTo>
                      <a:pt x="34" y="13"/>
                      <a:pt x="34" y="13"/>
                      <a:pt x="34" y="13"/>
                    </a:cubicBezTo>
                    <a:cubicBezTo>
                      <a:pt x="35" y="15"/>
                      <a:pt x="34" y="18"/>
                      <a:pt x="31" y="19"/>
                    </a:cubicBezTo>
                    <a:cubicBezTo>
                      <a:pt x="9" y="26"/>
                      <a:pt x="9" y="26"/>
                      <a:pt x="9" y="26"/>
                    </a:cubicBezTo>
                    <a:cubicBezTo>
                      <a:pt x="6" y="27"/>
                      <a:pt x="3" y="26"/>
                      <a:pt x="2" y="23"/>
                    </a:cubicBezTo>
                    <a:cubicBezTo>
                      <a:pt x="1" y="23"/>
                      <a:pt x="1" y="23"/>
                      <a:pt x="1" y="23"/>
                    </a:cubicBezTo>
                    <a:cubicBezTo>
                      <a:pt x="0" y="20"/>
                      <a:pt x="1" y="17"/>
                      <a:pt x="3" y="15"/>
                    </a:cubicBez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Freeform 368"/>
              <p:cNvSpPr>
                <a:spLocks/>
              </p:cNvSpPr>
              <p:nvPr/>
            </p:nvSpPr>
            <p:spPr bwMode="gray">
              <a:xfrm>
                <a:off x="10609565" y="5193974"/>
                <a:ext cx="326684" cy="249311"/>
              </a:xfrm>
              <a:custGeom>
                <a:avLst/>
                <a:gdLst>
                  <a:gd name="T0" fmla="*/ 12 w 35"/>
                  <a:gd name="T1" fmla="*/ 26 h 27"/>
                  <a:gd name="T2" fmla="*/ 6 w 35"/>
                  <a:gd name="T3" fmla="*/ 24 h 27"/>
                  <a:gd name="T4" fmla="*/ 1 w 35"/>
                  <a:gd name="T5" fmla="*/ 15 h 27"/>
                  <a:gd name="T6" fmla="*/ 4 w 35"/>
                  <a:gd name="T7" fmla="*/ 8 h 27"/>
                  <a:gd name="T8" fmla="*/ 26 w 35"/>
                  <a:gd name="T9" fmla="*/ 1 h 27"/>
                  <a:gd name="T10" fmla="*/ 33 w 35"/>
                  <a:gd name="T11" fmla="*/ 4 h 27"/>
                  <a:gd name="T12" fmla="*/ 33 w 35"/>
                  <a:gd name="T13" fmla="*/ 5 h 27"/>
                  <a:gd name="T14" fmla="*/ 32 w 35"/>
                  <a:gd name="T15" fmla="*/ 12 h 27"/>
                  <a:gd name="T16" fmla="*/ 12 w 35"/>
                  <a:gd name="T17"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7">
                    <a:moveTo>
                      <a:pt x="12" y="26"/>
                    </a:moveTo>
                    <a:cubicBezTo>
                      <a:pt x="10" y="27"/>
                      <a:pt x="7" y="26"/>
                      <a:pt x="6" y="24"/>
                    </a:cubicBezTo>
                    <a:cubicBezTo>
                      <a:pt x="1" y="15"/>
                      <a:pt x="1" y="15"/>
                      <a:pt x="1" y="15"/>
                    </a:cubicBezTo>
                    <a:cubicBezTo>
                      <a:pt x="0" y="12"/>
                      <a:pt x="1" y="9"/>
                      <a:pt x="4" y="8"/>
                    </a:cubicBezTo>
                    <a:cubicBezTo>
                      <a:pt x="26" y="1"/>
                      <a:pt x="26" y="1"/>
                      <a:pt x="26" y="1"/>
                    </a:cubicBezTo>
                    <a:cubicBezTo>
                      <a:pt x="28" y="0"/>
                      <a:pt x="32" y="1"/>
                      <a:pt x="33" y="4"/>
                    </a:cubicBezTo>
                    <a:cubicBezTo>
                      <a:pt x="33" y="5"/>
                      <a:pt x="33" y="5"/>
                      <a:pt x="33" y="5"/>
                    </a:cubicBezTo>
                    <a:cubicBezTo>
                      <a:pt x="35" y="7"/>
                      <a:pt x="34" y="11"/>
                      <a:pt x="32" y="12"/>
                    </a:cubicBezTo>
                    <a:lnTo>
                      <a:pt x="1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Freeform 369"/>
              <p:cNvSpPr>
                <a:spLocks/>
              </p:cNvSpPr>
              <p:nvPr/>
            </p:nvSpPr>
            <p:spPr bwMode="gray">
              <a:xfrm>
                <a:off x="9719779" y="5279944"/>
                <a:ext cx="326684" cy="219224"/>
              </a:xfrm>
              <a:custGeom>
                <a:avLst/>
                <a:gdLst>
                  <a:gd name="T0" fmla="*/ 31 w 35"/>
                  <a:gd name="T1" fmla="*/ 4 h 24"/>
                  <a:gd name="T2" fmla="*/ 34 w 35"/>
                  <a:gd name="T3" fmla="*/ 10 h 24"/>
                  <a:gd name="T4" fmla="*/ 31 w 35"/>
                  <a:gd name="T5" fmla="*/ 20 h 24"/>
                  <a:gd name="T6" fmla="*/ 25 w 35"/>
                  <a:gd name="T7" fmla="*/ 23 h 24"/>
                  <a:gd name="T8" fmla="*/ 3 w 35"/>
                  <a:gd name="T9" fmla="*/ 12 h 24"/>
                  <a:gd name="T10" fmla="*/ 0 w 35"/>
                  <a:gd name="T11" fmla="*/ 5 h 24"/>
                  <a:gd name="T12" fmla="*/ 1 w 35"/>
                  <a:gd name="T13" fmla="*/ 4 h 24"/>
                  <a:gd name="T14" fmla="*/ 7 w 35"/>
                  <a:gd name="T15" fmla="*/ 0 h 24"/>
                  <a:gd name="T16" fmla="*/ 31 w 35"/>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31" y="4"/>
                    </a:moveTo>
                    <a:cubicBezTo>
                      <a:pt x="33" y="5"/>
                      <a:pt x="35" y="8"/>
                      <a:pt x="34" y="10"/>
                    </a:cubicBezTo>
                    <a:cubicBezTo>
                      <a:pt x="31" y="20"/>
                      <a:pt x="31" y="20"/>
                      <a:pt x="31" y="20"/>
                    </a:cubicBezTo>
                    <a:cubicBezTo>
                      <a:pt x="30" y="23"/>
                      <a:pt x="27" y="24"/>
                      <a:pt x="25" y="23"/>
                    </a:cubicBezTo>
                    <a:cubicBezTo>
                      <a:pt x="3" y="12"/>
                      <a:pt x="3" y="12"/>
                      <a:pt x="3" y="12"/>
                    </a:cubicBezTo>
                    <a:cubicBezTo>
                      <a:pt x="1" y="11"/>
                      <a:pt x="0" y="8"/>
                      <a:pt x="0" y="5"/>
                    </a:cubicBezTo>
                    <a:cubicBezTo>
                      <a:pt x="1" y="4"/>
                      <a:pt x="1" y="4"/>
                      <a:pt x="1" y="4"/>
                    </a:cubicBezTo>
                    <a:cubicBezTo>
                      <a:pt x="2" y="2"/>
                      <a:pt x="5" y="0"/>
                      <a:pt x="7" y="0"/>
                    </a:cubicBezTo>
                    <a:lnTo>
                      <a:pt x="3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Freeform 370"/>
              <p:cNvSpPr>
                <a:spLocks/>
              </p:cNvSpPr>
              <p:nvPr/>
            </p:nvSpPr>
            <p:spPr bwMode="gray">
              <a:xfrm>
                <a:off x="10639653" y="5546449"/>
                <a:ext cx="322387" cy="219224"/>
              </a:xfrm>
              <a:custGeom>
                <a:avLst/>
                <a:gdLst>
                  <a:gd name="T0" fmla="*/ 4 w 35"/>
                  <a:gd name="T1" fmla="*/ 20 h 24"/>
                  <a:gd name="T2" fmla="*/ 1 w 35"/>
                  <a:gd name="T3" fmla="*/ 14 h 24"/>
                  <a:gd name="T4" fmla="*/ 4 w 35"/>
                  <a:gd name="T5" fmla="*/ 4 h 24"/>
                  <a:gd name="T6" fmla="*/ 10 w 35"/>
                  <a:gd name="T7" fmla="*/ 1 h 24"/>
                  <a:gd name="T8" fmla="*/ 31 w 35"/>
                  <a:gd name="T9" fmla="*/ 12 h 24"/>
                  <a:gd name="T10" fmla="*/ 34 w 35"/>
                  <a:gd name="T11" fmla="*/ 19 h 24"/>
                  <a:gd name="T12" fmla="*/ 34 w 35"/>
                  <a:gd name="T13" fmla="*/ 20 h 24"/>
                  <a:gd name="T14" fmla="*/ 27 w 35"/>
                  <a:gd name="T15" fmla="*/ 24 h 24"/>
                  <a:gd name="T16" fmla="*/ 4 w 35"/>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4" y="20"/>
                    </a:moveTo>
                    <a:cubicBezTo>
                      <a:pt x="1" y="19"/>
                      <a:pt x="0" y="17"/>
                      <a:pt x="1" y="14"/>
                    </a:cubicBezTo>
                    <a:cubicBezTo>
                      <a:pt x="4" y="4"/>
                      <a:pt x="4" y="4"/>
                      <a:pt x="4" y="4"/>
                    </a:cubicBezTo>
                    <a:cubicBezTo>
                      <a:pt x="5" y="1"/>
                      <a:pt x="8" y="0"/>
                      <a:pt x="10" y="1"/>
                    </a:cubicBezTo>
                    <a:cubicBezTo>
                      <a:pt x="31" y="12"/>
                      <a:pt x="31" y="12"/>
                      <a:pt x="31" y="12"/>
                    </a:cubicBezTo>
                    <a:cubicBezTo>
                      <a:pt x="34" y="13"/>
                      <a:pt x="35" y="16"/>
                      <a:pt x="34" y="19"/>
                    </a:cubicBezTo>
                    <a:cubicBezTo>
                      <a:pt x="34" y="20"/>
                      <a:pt x="34" y="20"/>
                      <a:pt x="34" y="20"/>
                    </a:cubicBezTo>
                    <a:cubicBezTo>
                      <a:pt x="33" y="23"/>
                      <a:pt x="30" y="24"/>
                      <a:pt x="27" y="24"/>
                    </a:cubicBezTo>
                    <a:lnTo>
                      <a:pt x="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Freeform 371"/>
              <p:cNvSpPr>
                <a:spLocks/>
              </p:cNvSpPr>
              <p:nvPr/>
            </p:nvSpPr>
            <p:spPr bwMode="gray">
              <a:xfrm>
                <a:off x="10093745" y="5821554"/>
                <a:ext cx="219224" cy="326684"/>
              </a:xfrm>
              <a:custGeom>
                <a:avLst/>
                <a:gdLst>
                  <a:gd name="T0" fmla="*/ 5 w 24"/>
                  <a:gd name="T1" fmla="*/ 4 h 35"/>
                  <a:gd name="T2" fmla="*/ 11 w 24"/>
                  <a:gd name="T3" fmla="*/ 0 h 35"/>
                  <a:gd name="T4" fmla="*/ 20 w 24"/>
                  <a:gd name="T5" fmla="*/ 4 h 35"/>
                  <a:gd name="T6" fmla="*/ 23 w 24"/>
                  <a:gd name="T7" fmla="*/ 10 h 35"/>
                  <a:gd name="T8" fmla="*/ 13 w 24"/>
                  <a:gd name="T9" fmla="*/ 31 h 35"/>
                  <a:gd name="T10" fmla="*/ 5 w 24"/>
                  <a:gd name="T11" fmla="*/ 34 h 35"/>
                  <a:gd name="T12" fmla="*/ 5 w 24"/>
                  <a:gd name="T13" fmla="*/ 34 h 35"/>
                  <a:gd name="T14" fmla="*/ 1 w 24"/>
                  <a:gd name="T15" fmla="*/ 27 h 35"/>
                  <a:gd name="T16" fmla="*/ 5 w 24"/>
                  <a:gd name="T17"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5">
                    <a:moveTo>
                      <a:pt x="5" y="4"/>
                    </a:moveTo>
                    <a:cubicBezTo>
                      <a:pt x="5" y="1"/>
                      <a:pt x="8" y="0"/>
                      <a:pt x="11" y="0"/>
                    </a:cubicBezTo>
                    <a:cubicBezTo>
                      <a:pt x="20" y="4"/>
                      <a:pt x="20" y="4"/>
                      <a:pt x="20" y="4"/>
                    </a:cubicBezTo>
                    <a:cubicBezTo>
                      <a:pt x="23" y="5"/>
                      <a:pt x="24" y="7"/>
                      <a:pt x="23" y="10"/>
                    </a:cubicBezTo>
                    <a:cubicBezTo>
                      <a:pt x="13" y="31"/>
                      <a:pt x="13" y="31"/>
                      <a:pt x="13" y="31"/>
                    </a:cubicBezTo>
                    <a:cubicBezTo>
                      <a:pt x="11" y="34"/>
                      <a:pt x="8" y="35"/>
                      <a:pt x="5" y="34"/>
                    </a:cubicBezTo>
                    <a:cubicBezTo>
                      <a:pt x="5" y="34"/>
                      <a:pt x="5" y="34"/>
                      <a:pt x="5" y="34"/>
                    </a:cubicBezTo>
                    <a:cubicBezTo>
                      <a:pt x="2" y="33"/>
                      <a:pt x="0" y="30"/>
                      <a:pt x="1" y="27"/>
                    </a:cubicBez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Freeform 372"/>
              <p:cNvSpPr>
                <a:spLocks/>
              </p:cNvSpPr>
              <p:nvPr/>
            </p:nvSpPr>
            <p:spPr bwMode="gray">
              <a:xfrm>
                <a:off x="10360251" y="4901678"/>
                <a:ext cx="232118" cy="330984"/>
              </a:xfrm>
              <a:custGeom>
                <a:avLst/>
                <a:gdLst>
                  <a:gd name="T0" fmla="*/ 20 w 25"/>
                  <a:gd name="T1" fmla="*/ 31 h 36"/>
                  <a:gd name="T2" fmla="*/ 14 w 25"/>
                  <a:gd name="T3" fmla="*/ 35 h 36"/>
                  <a:gd name="T4" fmla="*/ 4 w 25"/>
                  <a:gd name="T5" fmla="*/ 31 h 36"/>
                  <a:gd name="T6" fmla="*/ 2 w 25"/>
                  <a:gd name="T7" fmla="*/ 25 h 36"/>
                  <a:gd name="T8" fmla="*/ 12 w 25"/>
                  <a:gd name="T9" fmla="*/ 4 h 36"/>
                  <a:gd name="T10" fmla="*/ 19 w 25"/>
                  <a:gd name="T11" fmla="*/ 1 h 36"/>
                  <a:gd name="T12" fmla="*/ 20 w 25"/>
                  <a:gd name="T13" fmla="*/ 1 h 36"/>
                  <a:gd name="T14" fmla="*/ 24 w 25"/>
                  <a:gd name="T15" fmla="*/ 8 h 36"/>
                  <a:gd name="T16" fmla="*/ 20 w 25"/>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36">
                    <a:moveTo>
                      <a:pt x="20" y="31"/>
                    </a:moveTo>
                    <a:cubicBezTo>
                      <a:pt x="20" y="34"/>
                      <a:pt x="17" y="36"/>
                      <a:pt x="14" y="35"/>
                    </a:cubicBezTo>
                    <a:cubicBezTo>
                      <a:pt x="4" y="31"/>
                      <a:pt x="4" y="31"/>
                      <a:pt x="4" y="31"/>
                    </a:cubicBezTo>
                    <a:cubicBezTo>
                      <a:pt x="2" y="31"/>
                      <a:pt x="0" y="28"/>
                      <a:pt x="2" y="25"/>
                    </a:cubicBezTo>
                    <a:cubicBezTo>
                      <a:pt x="12" y="4"/>
                      <a:pt x="12" y="4"/>
                      <a:pt x="12" y="4"/>
                    </a:cubicBezTo>
                    <a:cubicBezTo>
                      <a:pt x="13" y="2"/>
                      <a:pt x="17" y="0"/>
                      <a:pt x="19" y="1"/>
                    </a:cubicBezTo>
                    <a:cubicBezTo>
                      <a:pt x="20" y="1"/>
                      <a:pt x="20" y="1"/>
                      <a:pt x="20" y="1"/>
                    </a:cubicBezTo>
                    <a:cubicBezTo>
                      <a:pt x="23" y="2"/>
                      <a:pt x="25" y="5"/>
                      <a:pt x="24" y="8"/>
                    </a:cubicBezTo>
                    <a:lnTo>
                      <a:pt x="2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282" name="Freeform 435"/>
            <p:cNvSpPr>
              <a:spLocks/>
            </p:cNvSpPr>
            <p:nvPr userDrawn="1"/>
          </p:nvSpPr>
          <p:spPr bwMode="blackWhite">
            <a:xfrm>
              <a:off x="9177699" y="3671352"/>
              <a:ext cx="2570460" cy="1037672"/>
            </a:xfrm>
            <a:custGeom>
              <a:avLst/>
              <a:gdLst>
                <a:gd name="T0" fmla="*/ 359 w 402"/>
                <a:gd name="T1" fmla="*/ 77 h 163"/>
                <a:gd name="T2" fmla="*/ 352 w 402"/>
                <a:gd name="T3" fmla="*/ 77 h 163"/>
                <a:gd name="T4" fmla="*/ 271 w 402"/>
                <a:gd name="T5" fmla="*/ 0 h 163"/>
                <a:gd name="T6" fmla="*/ 192 w 402"/>
                <a:gd name="T7" fmla="*/ 60 h 163"/>
                <a:gd name="T8" fmla="*/ 149 w 402"/>
                <a:gd name="T9" fmla="*/ 42 h 163"/>
                <a:gd name="T10" fmla="*/ 89 w 402"/>
                <a:gd name="T11" fmla="*/ 97 h 163"/>
                <a:gd name="T12" fmla="*/ 61 w 402"/>
                <a:gd name="T13" fmla="*/ 110 h 163"/>
                <a:gd name="T14" fmla="*/ 34 w 402"/>
                <a:gd name="T15" fmla="*/ 96 h 163"/>
                <a:gd name="T16" fmla="*/ 0 w 402"/>
                <a:gd name="T17" fmla="*/ 129 h 163"/>
                <a:gd name="T18" fmla="*/ 34 w 402"/>
                <a:gd name="T19" fmla="*/ 163 h 163"/>
                <a:gd name="T20" fmla="*/ 43 w 402"/>
                <a:gd name="T21" fmla="*/ 163 h 163"/>
                <a:gd name="T22" fmla="*/ 153 w 402"/>
                <a:gd name="T23" fmla="*/ 163 h 163"/>
                <a:gd name="T24" fmla="*/ 214 w 402"/>
                <a:gd name="T25" fmla="*/ 163 h 163"/>
                <a:gd name="T26" fmla="*/ 362 w 402"/>
                <a:gd name="T27" fmla="*/ 163 h 163"/>
                <a:gd name="T28" fmla="*/ 362 w 402"/>
                <a:gd name="T29" fmla="*/ 163 h 163"/>
                <a:gd name="T30" fmla="*/ 402 w 402"/>
                <a:gd name="T31" fmla="*/ 120 h 163"/>
                <a:gd name="T32" fmla="*/ 359 w 402"/>
                <a:gd name="T33"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2" h="163">
                  <a:moveTo>
                    <a:pt x="359" y="77"/>
                  </a:moveTo>
                  <a:cubicBezTo>
                    <a:pt x="357" y="77"/>
                    <a:pt x="355" y="77"/>
                    <a:pt x="352" y="77"/>
                  </a:cubicBezTo>
                  <a:cubicBezTo>
                    <a:pt x="350" y="34"/>
                    <a:pt x="315" y="0"/>
                    <a:pt x="271" y="0"/>
                  </a:cubicBezTo>
                  <a:cubicBezTo>
                    <a:pt x="233" y="0"/>
                    <a:pt x="202" y="26"/>
                    <a:pt x="192" y="60"/>
                  </a:cubicBezTo>
                  <a:cubicBezTo>
                    <a:pt x="181" y="49"/>
                    <a:pt x="166" y="42"/>
                    <a:pt x="149" y="42"/>
                  </a:cubicBezTo>
                  <a:cubicBezTo>
                    <a:pt x="118" y="42"/>
                    <a:pt x="92" y="66"/>
                    <a:pt x="89" y="97"/>
                  </a:cubicBezTo>
                  <a:cubicBezTo>
                    <a:pt x="79" y="98"/>
                    <a:pt x="69" y="103"/>
                    <a:pt x="61" y="110"/>
                  </a:cubicBezTo>
                  <a:cubicBezTo>
                    <a:pt x="55" y="101"/>
                    <a:pt x="45" y="96"/>
                    <a:pt x="34" y="96"/>
                  </a:cubicBezTo>
                  <a:cubicBezTo>
                    <a:pt x="15" y="96"/>
                    <a:pt x="0" y="111"/>
                    <a:pt x="0" y="129"/>
                  </a:cubicBezTo>
                  <a:cubicBezTo>
                    <a:pt x="0" y="148"/>
                    <a:pt x="15" y="163"/>
                    <a:pt x="34" y="163"/>
                  </a:cubicBezTo>
                  <a:cubicBezTo>
                    <a:pt x="43" y="163"/>
                    <a:pt x="43" y="163"/>
                    <a:pt x="43" y="163"/>
                  </a:cubicBezTo>
                  <a:cubicBezTo>
                    <a:pt x="153" y="163"/>
                    <a:pt x="153" y="163"/>
                    <a:pt x="153" y="163"/>
                  </a:cubicBezTo>
                  <a:cubicBezTo>
                    <a:pt x="214" y="163"/>
                    <a:pt x="214" y="163"/>
                    <a:pt x="214" y="163"/>
                  </a:cubicBezTo>
                  <a:cubicBezTo>
                    <a:pt x="362" y="163"/>
                    <a:pt x="362" y="163"/>
                    <a:pt x="362" y="163"/>
                  </a:cubicBezTo>
                  <a:cubicBezTo>
                    <a:pt x="362" y="163"/>
                    <a:pt x="362" y="163"/>
                    <a:pt x="362" y="163"/>
                  </a:cubicBezTo>
                  <a:cubicBezTo>
                    <a:pt x="384" y="161"/>
                    <a:pt x="402" y="143"/>
                    <a:pt x="402" y="120"/>
                  </a:cubicBezTo>
                  <a:cubicBezTo>
                    <a:pt x="402" y="96"/>
                    <a:pt x="383" y="77"/>
                    <a:pt x="35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378805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249808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27824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9386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pic>
        <p:nvPicPr>
          <p:cNvPr id="3" name="Picture 2">
            <a:extLst>
              <a:ext uri="{FF2B5EF4-FFF2-40B4-BE49-F238E27FC236}">
                <a16:creationId xmlns:a16="http://schemas.microsoft.com/office/drawing/2014/main" id="{A0211BB1-7ADA-4389-8F0B-B036E36A0994}"/>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849184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59466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42470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DB057B02-1D59-415B-AB6B-FEF510322D64}"/>
              </a:ext>
            </a:extLst>
          </p:cNvPr>
          <p:cNvSpPr txBox="1"/>
          <p:nvPr userDrawn="1"/>
        </p:nvSpPr>
        <p:spPr>
          <a:xfrm>
            <a:off x="0" y="6509338"/>
            <a:ext cx="12192000" cy="447815"/>
          </a:xfrm>
          <a:prstGeom prst="rect">
            <a:avLst/>
          </a:prstGeom>
          <a:noFill/>
        </p:spPr>
        <p:txBody>
          <a:bodyPr wrap="square" lIns="182880" tIns="146304" rIns="182880" bIns="146304" rtlCol="0">
            <a:spAutoFit/>
          </a:bodyPr>
          <a:lstStyle/>
          <a:p>
            <a:pPr algn="ctr">
              <a:lnSpc>
                <a:spcPct val="90000"/>
              </a:lnSpc>
              <a:spcAft>
                <a:spcPts val="600"/>
              </a:spcAft>
            </a:pPr>
            <a:r>
              <a:rPr lang="en-US" sz="110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12200020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ody General Bullets">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a:xfrm>
            <a:off x="1556" y="0"/>
            <a:ext cx="12192000" cy="5824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algn="ctr"/>
            <a:endParaRPr lang="en-US" sz="1765"/>
          </a:p>
        </p:txBody>
      </p:sp>
      <p:sp>
        <p:nvSpPr>
          <p:cNvPr id="3" name="Picture Placeholder 4"/>
          <p:cNvSpPr>
            <a:spLocks noGrp="1"/>
          </p:cNvSpPr>
          <p:nvPr>
            <p:ph type="pic" sz="quarter" idx="11"/>
          </p:nvPr>
        </p:nvSpPr>
        <p:spPr>
          <a:xfrm>
            <a:off x="0" y="0"/>
            <a:ext cx="12192000" cy="5824387"/>
          </a:xfrm>
          <a:prstGeom prst="rect">
            <a:avLst/>
          </a:prstGeom>
        </p:spPr>
        <p:txBody>
          <a:bodyPr vert="horz" anchor="ctr" anchorCtr="0"/>
          <a:lstStyle>
            <a:lvl1pPr marL="0" indent="0" algn="ctr">
              <a:buNone/>
              <a:defRPr>
                <a:solidFill>
                  <a:srgbClr val="FFFFFF"/>
                </a:solidFill>
              </a:defRPr>
            </a:lvl1pPr>
          </a:lstStyle>
          <a:p>
            <a:endParaRPr lang="en-US"/>
          </a:p>
        </p:txBody>
      </p:sp>
      <p:sp>
        <p:nvSpPr>
          <p:cNvPr id="4" name="Title 1"/>
          <p:cNvSpPr>
            <a:spLocks noGrp="1"/>
          </p:cNvSpPr>
          <p:nvPr>
            <p:ph type="ctrTitle"/>
          </p:nvPr>
        </p:nvSpPr>
        <p:spPr>
          <a:xfrm>
            <a:off x="1556" y="5824387"/>
            <a:ext cx="12190444" cy="1033613"/>
          </a:xfrm>
          <a:prstGeom prst="rect">
            <a:avLst/>
          </a:prstGeom>
          <a:noFill/>
        </p:spPr>
        <p:txBody>
          <a:bodyPr lIns="457200" tIns="0" rIns="2560320" bIns="0" anchor="ctr" anchorCtr="0">
            <a:normAutofit/>
          </a:bodyPr>
          <a:lstStyle>
            <a:lvl1pPr algn="l">
              <a:lnSpc>
                <a:spcPct val="90000"/>
              </a:lnSpc>
              <a:defRPr sz="3529">
                <a:latin typeface="Segoe UI Light"/>
                <a:cs typeface="Segoe UI Light"/>
              </a:defRPr>
            </a:lvl1pPr>
          </a:lstStyle>
          <a:p>
            <a:r>
              <a:rPr lang="en-US" dirty="0"/>
              <a:t>Click to edit Master title style</a:t>
            </a:r>
          </a:p>
        </p:txBody>
      </p:sp>
      <p:sp>
        <p:nvSpPr>
          <p:cNvPr id="5" name="Text Placeholder 5"/>
          <p:cNvSpPr>
            <a:spLocks noGrp="1"/>
          </p:cNvSpPr>
          <p:nvPr>
            <p:ph type="body" sz="quarter" idx="10" hasCustomPrompt="1"/>
          </p:nvPr>
        </p:nvSpPr>
        <p:spPr>
          <a:xfrm>
            <a:off x="2325717" y="637489"/>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1</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03879" y="5983059"/>
            <a:ext cx="2116880" cy="733388"/>
          </a:xfrm>
          <a:prstGeom prst="rect">
            <a:avLst/>
          </a:prstGeom>
        </p:spPr>
      </p:pic>
      <p:sp>
        <p:nvSpPr>
          <p:cNvPr id="8" name="Text Placeholder 5"/>
          <p:cNvSpPr>
            <a:spLocks noGrp="1"/>
          </p:cNvSpPr>
          <p:nvPr>
            <p:ph type="body" sz="quarter" idx="12" hasCustomPrompt="1"/>
          </p:nvPr>
        </p:nvSpPr>
        <p:spPr>
          <a:xfrm>
            <a:off x="2325717" y="1343302"/>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2</a:t>
            </a:r>
          </a:p>
        </p:txBody>
      </p:sp>
      <p:sp>
        <p:nvSpPr>
          <p:cNvPr id="9" name="Text Placeholder 5"/>
          <p:cNvSpPr>
            <a:spLocks noGrp="1"/>
          </p:cNvSpPr>
          <p:nvPr>
            <p:ph type="body" sz="quarter" idx="13" hasCustomPrompt="1"/>
          </p:nvPr>
        </p:nvSpPr>
        <p:spPr>
          <a:xfrm>
            <a:off x="2325717" y="2049115"/>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3</a:t>
            </a:r>
          </a:p>
        </p:txBody>
      </p:sp>
      <p:sp>
        <p:nvSpPr>
          <p:cNvPr id="10" name="Text Placeholder 5"/>
          <p:cNvSpPr>
            <a:spLocks noGrp="1"/>
          </p:cNvSpPr>
          <p:nvPr>
            <p:ph type="body" sz="quarter" idx="14" hasCustomPrompt="1"/>
          </p:nvPr>
        </p:nvSpPr>
        <p:spPr>
          <a:xfrm>
            <a:off x="2325717" y="274345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4</a:t>
            </a:r>
          </a:p>
        </p:txBody>
      </p:sp>
      <p:sp>
        <p:nvSpPr>
          <p:cNvPr id="11" name="Text Placeholder 5"/>
          <p:cNvSpPr>
            <a:spLocks noGrp="1"/>
          </p:cNvSpPr>
          <p:nvPr>
            <p:ph type="body" sz="quarter" idx="15" hasCustomPrompt="1"/>
          </p:nvPr>
        </p:nvSpPr>
        <p:spPr>
          <a:xfrm>
            <a:off x="2325717" y="3455001"/>
            <a:ext cx="7545455" cy="488147"/>
          </a:xfrm>
          <a:solidFill>
            <a:srgbClr val="FC7807">
              <a:alpha val="90000"/>
            </a:srgbClr>
          </a:solidFill>
        </p:spPr>
        <p:txBody>
          <a:bodyPr wrap="square" tIns="137160" rIns="182880" bIns="137160" anchor="ctr" anchorCtr="0">
            <a:spAutoFit/>
          </a:bodyPr>
          <a:lstStyle>
            <a:lvl1pPr>
              <a:lnSpc>
                <a:spcPct val="100000"/>
              </a:lnSpc>
              <a:spcBef>
                <a:spcPts val="0"/>
              </a:spcBef>
              <a:spcAft>
                <a:spcPts val="588"/>
              </a:spcAft>
              <a:defRPr sz="1372" baseline="0">
                <a:solidFill>
                  <a:schemeClr val="bg1"/>
                </a:solidFill>
              </a:defRPr>
            </a:lvl1pPr>
            <a:lvl2pPr>
              <a:defRPr sz="1372"/>
            </a:lvl2pPr>
            <a:lvl3pPr>
              <a:defRPr sz="1176"/>
            </a:lvl3pPr>
            <a:lvl4pPr>
              <a:defRPr sz="1029"/>
            </a:lvl4pPr>
            <a:lvl5pPr>
              <a:defRPr sz="1029"/>
            </a:lvl5pPr>
          </a:lstStyle>
          <a:p>
            <a:pPr lvl="0"/>
            <a:r>
              <a:rPr lang="en-US" dirty="0"/>
              <a:t>Text 5</a:t>
            </a:r>
          </a:p>
        </p:txBody>
      </p:sp>
    </p:spTree>
    <p:extLst>
      <p:ext uri="{BB962C8B-B14F-4D97-AF65-F5344CB8AC3E}">
        <p14:creationId xmlns:p14="http://schemas.microsoft.com/office/powerpoint/2010/main" val="425665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tmplLst>
          <p:tmpl>
            <p:tnLst>
              <p:par>
                <p:cTn presetID="10" presetClass="entr" presetSubtype="0" fill="hold" nodeType="after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69239" y="1114098"/>
            <a:ext cx="11653523" cy="461665"/>
          </a:xfrm>
        </p:spPr>
        <p:txBody>
          <a:bodyPr>
            <a:spAutoFit/>
          </a:bodyPr>
          <a:lstStyle>
            <a:lvl1pPr marL="0" indent="0">
              <a:buNone/>
              <a:defRPr sz="2000" b="1">
                <a:solidFill>
                  <a:schemeClr val="accent2"/>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SUBHEAD</a:t>
            </a:r>
          </a:p>
        </p:txBody>
      </p:sp>
    </p:spTree>
    <p:extLst>
      <p:ext uri="{BB962C8B-B14F-4D97-AF65-F5344CB8AC3E}">
        <p14:creationId xmlns:p14="http://schemas.microsoft.com/office/powerpoint/2010/main" val="156693463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56984206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48718"/>
            <a:ext cx="12192000" cy="500928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24028106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69243" y="348573"/>
            <a:ext cx="6274973" cy="670440"/>
          </a:xfrm>
        </p:spPr>
        <p:txBody>
          <a:bodyPr lIns="146304" tIns="109728" rIns="146304" bIns="109728" anchor="t" anchorCtr="0"/>
          <a:lstStyle>
            <a:lvl1pPr marL="0" indent="0">
              <a:lnSpc>
                <a:spcPts val="3527"/>
              </a:lnSpc>
              <a:buFontTx/>
              <a:buNone/>
              <a:defRPr sz="3527">
                <a:solidFill>
                  <a:schemeClr val="tx2"/>
                </a:solidFill>
                <a:latin typeface="+mj-lt"/>
              </a:defRPr>
            </a:lvl1pPr>
            <a:lvl2pPr marL="335984" indent="0">
              <a:buFontTx/>
              <a:buNone/>
              <a:defRPr sz="3527">
                <a:latin typeface="Segoe Pro Light"/>
              </a:defRPr>
            </a:lvl2pPr>
            <a:lvl3pPr marL="559973" indent="0">
              <a:buFontTx/>
              <a:buNone/>
              <a:defRPr sz="3527">
                <a:latin typeface="Segoe Pro Light"/>
              </a:defRPr>
            </a:lvl3pPr>
            <a:lvl4pPr marL="783961" indent="0">
              <a:buFontTx/>
              <a:buNone/>
              <a:defRPr sz="3527">
                <a:latin typeface="Segoe Pro Light"/>
              </a:defRPr>
            </a:lvl4pPr>
            <a:lvl5pPr marL="1007948" indent="0">
              <a:buFontTx/>
              <a:buNone/>
              <a:defRPr sz="352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69242" y="2084174"/>
            <a:ext cx="3137515" cy="1279325"/>
          </a:xfrm>
        </p:spPr>
        <p:txBody>
          <a:bodyPr/>
          <a:lstStyle>
            <a:lvl1pPr marL="0" indent="0">
              <a:lnSpc>
                <a:spcPct val="100000"/>
              </a:lnSpc>
              <a:spcBef>
                <a:spcPts val="0"/>
              </a:spcBef>
              <a:spcAft>
                <a:spcPts val="2941"/>
              </a:spcAft>
              <a:buNone/>
              <a:defRPr sz="1765">
                <a:latin typeface="+mn-lt"/>
              </a:defRPr>
            </a:lvl1pPr>
            <a:lvl2pPr marL="3110" indent="0">
              <a:lnSpc>
                <a:spcPts val="1419"/>
              </a:lnSpc>
              <a:spcBef>
                <a:spcPts val="0"/>
              </a:spcBef>
              <a:spcAft>
                <a:spcPts val="1174"/>
              </a:spcAft>
              <a:buNone/>
              <a:defRPr sz="1272"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668497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3083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93998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04548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61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8446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4337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47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59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dirty="0"/>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dirty="0"/>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dirty="0">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dirty="0"/>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113914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6857008" y="5999452"/>
            <a:ext cx="5113948" cy="615609"/>
            <a:chOff x="274638" y="4554931"/>
            <a:chExt cx="5216493" cy="627864"/>
          </a:xfrm>
        </p:grpSpPr>
        <p:sp>
          <p:nvSpPr>
            <p:cNvPr id="7" name="TextBox 6"/>
            <p:cNvSpPr txBox="1"/>
            <p:nvPr userDrawn="1"/>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dirty="0">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dirty="0">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dirty="0">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4282524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a:t>Yammer hashtag</a:t>
            </a:r>
          </a:p>
        </p:txBody>
      </p:sp>
    </p:spTree>
    <p:extLst>
      <p:ext uri="{BB962C8B-B14F-4D97-AF65-F5344CB8AC3E}">
        <p14:creationId xmlns:p14="http://schemas.microsoft.com/office/powerpoint/2010/main" val="3207540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04813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08383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9983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
        <p:nvSpPr>
          <p:cNvPr id="6"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066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35797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69239" y="1114098"/>
            <a:ext cx="11653523" cy="461665"/>
          </a:xfrm>
        </p:spPr>
        <p:txBody>
          <a:bodyPr>
            <a:spAutoFit/>
          </a:bodyPr>
          <a:lstStyle>
            <a:lvl1pPr marL="0" indent="0">
              <a:buNone/>
              <a:defRPr sz="2000" b="1">
                <a:solidFill>
                  <a:schemeClr val="accent2"/>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SUBHEAD</a:t>
            </a:r>
          </a:p>
        </p:txBody>
      </p:sp>
    </p:spTree>
    <p:extLst>
      <p:ext uri="{BB962C8B-B14F-4D97-AF65-F5344CB8AC3E}">
        <p14:creationId xmlns:p14="http://schemas.microsoft.com/office/powerpoint/2010/main" val="308855985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4"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869532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630801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4740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26904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759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4059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4707149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dirty="0">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dirty="0">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Microsoft Ready content is </a:t>
            </a: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dirty="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dirty="0">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dirty="0">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0200354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966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837884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193284600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12169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69239" y="1114098"/>
            <a:ext cx="11653523" cy="461665"/>
          </a:xfrm>
        </p:spPr>
        <p:txBody>
          <a:bodyPr>
            <a:spAutoFit/>
          </a:bodyPr>
          <a:lstStyle>
            <a:lvl1pPr marL="0" indent="0">
              <a:buNone/>
              <a:defRPr sz="2000" b="1">
                <a:solidFill>
                  <a:schemeClr val="accent2"/>
                </a:solidFill>
                <a:latin typeface="+mn-lt"/>
              </a:defRPr>
            </a:lvl1pPr>
            <a:lvl2pPr marL="336145" indent="0">
              <a:buNone/>
              <a:defRPr/>
            </a:lvl2pPr>
            <a:lvl3pPr marL="560241" indent="0">
              <a:buNone/>
              <a:defRPr/>
            </a:lvl3pPr>
            <a:lvl4pPr marL="784338" indent="0">
              <a:buNone/>
              <a:defRPr/>
            </a:lvl4pPr>
            <a:lvl5pPr marL="1008434" indent="0">
              <a:buNone/>
              <a:defRPr/>
            </a:lvl5pPr>
          </a:lstStyle>
          <a:p>
            <a:pPr lvl="0"/>
            <a:r>
              <a:rPr lang="en-US" dirty="0"/>
              <a:t>SUBHEAD</a:t>
            </a:r>
          </a:p>
        </p:txBody>
      </p:sp>
    </p:spTree>
    <p:extLst>
      <p:ext uri="{BB962C8B-B14F-4D97-AF65-F5344CB8AC3E}">
        <p14:creationId xmlns:p14="http://schemas.microsoft.com/office/powerpoint/2010/main" val="57251020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0" y="672852"/>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39"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CHAPTER TITLE BREADCRUM</a:t>
            </a:r>
          </a:p>
        </p:txBody>
      </p:sp>
    </p:spTree>
    <p:extLst>
      <p:ext uri="{BB962C8B-B14F-4D97-AF65-F5344CB8AC3E}">
        <p14:creationId xmlns:p14="http://schemas.microsoft.com/office/powerpoint/2010/main" val="221747612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48718"/>
            <a:ext cx="12192000" cy="500928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159717484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69243" y="348573"/>
            <a:ext cx="6274973" cy="670440"/>
          </a:xfrm>
        </p:spPr>
        <p:txBody>
          <a:bodyPr lIns="146304" tIns="109728" rIns="146304" bIns="109728" anchor="t" anchorCtr="0"/>
          <a:lstStyle>
            <a:lvl1pPr marL="0" indent="0">
              <a:lnSpc>
                <a:spcPts val="3527"/>
              </a:lnSpc>
              <a:buFontTx/>
              <a:buNone/>
              <a:defRPr sz="3527">
                <a:solidFill>
                  <a:schemeClr val="tx2"/>
                </a:solidFill>
                <a:latin typeface="+mj-lt"/>
              </a:defRPr>
            </a:lvl1pPr>
            <a:lvl2pPr marL="335984" indent="0">
              <a:buFontTx/>
              <a:buNone/>
              <a:defRPr sz="3527">
                <a:latin typeface="Segoe Pro Light"/>
              </a:defRPr>
            </a:lvl2pPr>
            <a:lvl3pPr marL="559973" indent="0">
              <a:buFontTx/>
              <a:buNone/>
              <a:defRPr sz="3527">
                <a:latin typeface="Segoe Pro Light"/>
              </a:defRPr>
            </a:lvl3pPr>
            <a:lvl4pPr marL="783961" indent="0">
              <a:buFontTx/>
              <a:buNone/>
              <a:defRPr sz="3527">
                <a:latin typeface="Segoe Pro Light"/>
              </a:defRPr>
            </a:lvl4pPr>
            <a:lvl5pPr marL="1007948" indent="0">
              <a:buFontTx/>
              <a:buNone/>
              <a:defRPr sz="352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69242" y="2084174"/>
            <a:ext cx="3137515" cy="1279325"/>
          </a:xfrm>
        </p:spPr>
        <p:txBody>
          <a:bodyPr/>
          <a:lstStyle>
            <a:lvl1pPr marL="0" indent="0">
              <a:lnSpc>
                <a:spcPct val="100000"/>
              </a:lnSpc>
              <a:spcBef>
                <a:spcPts val="0"/>
              </a:spcBef>
              <a:spcAft>
                <a:spcPts val="2941"/>
              </a:spcAft>
              <a:buNone/>
              <a:defRPr sz="1765">
                <a:latin typeface="+mn-lt"/>
              </a:defRPr>
            </a:lvl1pPr>
            <a:lvl2pPr marL="3110" indent="0">
              <a:lnSpc>
                <a:spcPts val="1419"/>
              </a:lnSpc>
              <a:spcBef>
                <a:spcPts val="0"/>
              </a:spcBef>
              <a:spcAft>
                <a:spcPts val="1174"/>
              </a:spcAft>
              <a:buNone/>
              <a:defRPr sz="1272"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7328731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dirty="0"/>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dirty="0"/>
              <a:t>Optional (City, State or venue)</a:t>
            </a:r>
          </a:p>
        </p:txBody>
      </p:sp>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000798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with photo and til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7803" b="7803"/>
          <a:stretch/>
        </p:blipFill>
        <p:spPr>
          <a:xfrm>
            <a:off x="-1" y="0"/>
            <a:ext cx="12190271" cy="6858000"/>
          </a:xfrm>
          <a:prstGeom prst="rect">
            <a:avLst/>
          </a:prstGeom>
        </p:spPr>
      </p:pic>
      <p:sp>
        <p:nvSpPr>
          <p:cNvPr id="8" name="Rectangle 7"/>
          <p:cNvSpPr/>
          <p:nvPr/>
        </p:nvSpPr>
        <p:spPr bwMode="auto">
          <a:xfrm>
            <a:off x="267682" y="2084171"/>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vert="horz" wrap="square" lIns="146304" tIns="91440" rIns="146304" bIns="91440" rtlCol="0" anchor="t" anchorCtr="0">
            <a:noAutofit/>
          </a:bodyPr>
          <a:lstStyle>
            <a:lvl1pPr>
              <a:defRPr lang="en-US" spc="-98" dirty="0">
                <a:gradFill>
                  <a:gsLst>
                    <a:gs pos="91720">
                      <a:srgbClr val="FFFFFF"/>
                    </a:gs>
                    <a:gs pos="75796">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4904">
                      <a:srgbClr val="FFFFFF"/>
                    </a:gs>
                    <a:gs pos="75796">
                      <a:srgbClr val="FFFFFF"/>
                    </a:gs>
                  </a:gsLst>
                  <a:lin ang="5400000" scaled="0"/>
                </a:gradFill>
                <a:latin typeface="+mn-lt"/>
              </a:defRPr>
            </a:lvl1pPr>
          </a:lstStyle>
          <a:p>
            <a:pPr lvl="0"/>
            <a:r>
              <a:rPr lang="en-US" dirty="0"/>
              <a:t>Speaker name</a:t>
            </a:r>
          </a:p>
        </p:txBody>
      </p:sp>
      <p:pic>
        <p:nvPicPr>
          <p:cNvPr id="7" name="MS logo white - EMF"/>
          <p:cNvPicPr>
            <a:picLocks noChangeAspect="1"/>
          </p:cNvPicPr>
          <p:nvPr/>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64977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6527618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43746" t="7803" b="7803"/>
          <a:stretch/>
        </p:blipFill>
        <p:spPr>
          <a:xfrm>
            <a:off x="5332731" y="0"/>
            <a:ext cx="6857539" cy="6858000"/>
          </a:xfrm>
          <a:prstGeom prst="rect">
            <a:avLst/>
          </a:prstGeom>
        </p:spPr>
      </p:pic>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718625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mod="1">
    <p:ext uri="{DCECCB84-F9BA-43D5-87BE-67443E8EF086}">
      <p15:sldGuideLst xmlns:p15="http://schemas.microsoft.com/office/powerpoint/2012/main">
        <p15:guide id="1" pos="342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87970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48718"/>
            <a:ext cx="12192000" cy="500928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69241" y="672853"/>
            <a:ext cx="11655078" cy="89966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dirty="0"/>
              <a:t>CHAPTER TITLE BREADCRUM</a:t>
            </a:r>
          </a:p>
        </p:txBody>
      </p:sp>
    </p:spTree>
    <p:extLst>
      <p:ext uri="{BB962C8B-B14F-4D97-AF65-F5344CB8AC3E}">
        <p14:creationId xmlns:p14="http://schemas.microsoft.com/office/powerpoint/2010/main" val="271928400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254631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193151818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414685269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DB057B02-1D59-415B-AB6B-FEF510322D64}"/>
              </a:ext>
            </a:extLst>
          </p:cNvPr>
          <p:cNvSpPr txBox="1"/>
          <p:nvPr userDrawn="1"/>
        </p:nvSpPr>
        <p:spPr>
          <a:xfrm>
            <a:off x="0" y="6509338"/>
            <a:ext cx="12192000" cy="447815"/>
          </a:xfrm>
          <a:prstGeom prst="rect">
            <a:avLst/>
          </a:prstGeom>
          <a:noFill/>
        </p:spPr>
        <p:txBody>
          <a:bodyPr wrap="square" lIns="182880" tIns="146304" rIns="182880" bIns="146304" rtlCol="0">
            <a:spAutoFit/>
          </a:bodyPr>
          <a:lstStyle/>
          <a:p>
            <a:pPr algn="ctr">
              <a:lnSpc>
                <a:spcPct val="90000"/>
              </a:lnSpc>
              <a:spcAft>
                <a:spcPts val="600"/>
              </a:spcAft>
            </a:pPr>
            <a:r>
              <a:rPr lang="en-US" sz="110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140730586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4" name="Picture 3">
            <a:extLst>
              <a:ext uri="{FF2B5EF4-FFF2-40B4-BE49-F238E27FC236}">
                <a16:creationId xmlns:a16="http://schemas.microsoft.com/office/drawing/2014/main" id="{835AAB74-09F5-48D2-BE3F-9956A3C3F4E5}"/>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57788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89782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26652067"/>
      </p:ext>
    </p:extLst>
  </p:cSld>
  <p:clrMapOvr>
    <a:masterClrMapping/>
  </p:clrMapOvr>
  <p:transition>
    <p:fade/>
  </p:transition>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pic>
        <p:nvPicPr>
          <p:cNvPr id="3" name="Picture 2">
            <a:extLst>
              <a:ext uri="{FF2B5EF4-FFF2-40B4-BE49-F238E27FC236}">
                <a16:creationId xmlns:a16="http://schemas.microsoft.com/office/drawing/2014/main" id="{A0211BB1-7ADA-4389-8F0B-B036E36A0994}"/>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0384729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01617336"/>
      </p:ext>
    </p:extLst>
  </p:cSld>
  <p:clrMapOvr>
    <a:masterClrMapping/>
  </p:clrMapOvr>
  <p:transition>
    <p:fade/>
  </p:transition>
  <p:hf hdr="0" dt="0"/>
  <p:extLst mod="1">
    <p:ext uri="{DCECCB84-F9BA-43D5-87BE-67443E8EF086}">
      <p15:sldGuideLst xmlns:p15="http://schemas.microsoft.com/office/powerpoint/2012/main">
        <p15:guide id="1" pos="3427">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67383-3E2B-461C-BA77-803E3CCD5E33}"/>
              </a:ext>
            </a:extLst>
          </p:cNvPr>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20366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mlDrawing" Target="../drawings/vmlDrawing1.vml"/><Relationship Id="rId1" Type="http://schemas.openxmlformats.org/officeDocument/2006/relationships/theme" Target="../theme/theme44.x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4.png"/></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mlDrawing" Target="../drawings/vmlDrawing2.vml"/><Relationship Id="rId1" Type="http://schemas.openxmlformats.org/officeDocument/2006/relationships/theme" Target="../theme/theme48.xml"/><Relationship Id="rId6" Type="http://schemas.openxmlformats.org/officeDocument/2006/relationships/image" Target="../media/image12.png"/><Relationship Id="rId5" Type="http://schemas.openxmlformats.org/officeDocument/2006/relationships/image" Target="../media/image10.emf"/><Relationship Id="rId4" Type="http://schemas.openxmlformats.org/officeDocument/2006/relationships/oleObject" Target="../embeddings/oleObject2.bin"/></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55.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5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6.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oleObject" Target="../embeddings/oleObject3.bin"/><Relationship Id="rId2" Type="http://schemas.openxmlformats.org/officeDocument/2006/relationships/slideLayout" Target="../slideLayouts/slideLayout34.xml"/><Relationship Id="rId16" Type="http://schemas.openxmlformats.org/officeDocument/2006/relationships/tags" Target="../tags/tag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vmlDrawing" Target="../drawings/vmlDrawing3.vml"/><Relationship Id="rId10" Type="http://schemas.openxmlformats.org/officeDocument/2006/relationships/slideLayout" Target="../slideLayouts/slideLayout42.xml"/><Relationship Id="rId19" Type="http://schemas.openxmlformats.org/officeDocument/2006/relationships/image" Target="../media/image13.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9.xml.rels><?xml version="1.0" encoding="UTF-8" standalone="yes"?>
<Relationships xmlns="http://schemas.openxmlformats.org/package/2006/relationships"><Relationship Id="rId3" Type="http://schemas.openxmlformats.org/officeDocument/2006/relationships/vmlDrawing" Target="../drawings/vmlDrawing4.vml"/><Relationship Id="rId7" Type="http://schemas.openxmlformats.org/officeDocument/2006/relationships/image" Target="../media/image13.emf"/><Relationship Id="rId2" Type="http://schemas.openxmlformats.org/officeDocument/2006/relationships/theme" Target="../theme/theme59.xml"/><Relationship Id="rId1" Type="http://schemas.openxmlformats.org/officeDocument/2006/relationships/slideLayout" Target="../slideLayouts/slideLayout57.x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13.emf"/></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13.emf"/></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image" Target="../media/image13.emf"/><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heme" Target="../theme/theme6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tags" Target="../tags/tag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image" Target="../media/image4.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vmlDrawing" Target="../drawings/vmlDrawing5.v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theme" Target="../theme/theme63.xml"/><Relationship Id="rId45" Type="http://schemas.openxmlformats.org/officeDocument/2006/relationships/image" Target="../media/image19.emf"/><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oleObject" Target="../embeddings/oleObject5.bin"/><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image" Target="../media/image13.emf"/></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image" Target="../media/image13.emf"/><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image" Target="../media/image13.emf"/><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theme" Target="../theme/theme65.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048" y="155863"/>
            <a:ext cx="11151917" cy="3693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9" y="1447802"/>
            <a:ext cx="11151916" cy="193623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890"/>
      </p:ext>
    </p:extLst>
  </p:cSld>
  <p:clrMap bg1="lt1" tx1="dk1" bg2="lt2" tx2="dk2" accent1="accent1" accent2="accent2" accent3="accent3" accent4="accent4" accent5="accent5" accent6="accent6" hlink="hlink" folHlink="folHlink"/>
  <p:sldLayoutIdLst>
    <p:sldLayoutId id="2147483661" r:id="rId1"/>
  </p:sldLayoutIdLst>
  <p:transition>
    <p:fade/>
  </p:transition>
  <p:txStyles>
    <p:titleStyle>
      <a:lvl1pPr algn="l" defTabSz="877929" rtl="0" eaLnBrk="1" latinLnBrk="0" hangingPunct="1">
        <a:lnSpc>
          <a:spcPct val="90000"/>
        </a:lnSpc>
        <a:spcBef>
          <a:spcPct val="0"/>
        </a:spcBef>
        <a:buNone/>
        <a:defRPr lang="en-US" sz="2667" b="0" kern="1200" cap="none" spc="-9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32285" indent="-332285" algn="l" defTabSz="877929" rtl="0" eaLnBrk="1" latinLnBrk="0" hangingPunct="1">
        <a:lnSpc>
          <a:spcPct val="90000"/>
        </a:lnSpc>
        <a:spcBef>
          <a:spcPct val="20000"/>
        </a:spcBef>
        <a:buSzPct val="90000"/>
        <a:buFont typeface="Arial" pitchFamily="34" charset="0"/>
        <a:buChar char="•"/>
        <a:defRPr sz="3091"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05125" indent="-272841" algn="l" defTabSz="877929" rtl="0" eaLnBrk="1" latinLnBrk="0" hangingPunct="1">
        <a:lnSpc>
          <a:spcPct val="90000"/>
        </a:lnSpc>
        <a:spcBef>
          <a:spcPct val="20000"/>
        </a:spcBef>
        <a:buSzPct val="90000"/>
        <a:buFont typeface="Arial" pitchFamily="34" charset="0"/>
        <a:buChar char="•"/>
        <a:tabLst>
          <a:tab pos="605125" algn="l"/>
        </a:tabLst>
        <a:defRPr sz="2727"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877964" indent="-272841" algn="l" defTabSz="877929" rtl="0" eaLnBrk="1" latinLnBrk="0" hangingPunct="1">
        <a:lnSpc>
          <a:spcPct val="90000"/>
        </a:lnSpc>
        <a:spcBef>
          <a:spcPct val="20000"/>
        </a:spcBef>
        <a:buSzPct val="90000"/>
        <a:buFont typeface="Arial" pitchFamily="34" charset="0"/>
        <a:buChar char="•"/>
        <a:defRPr sz="2303"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23643" indent="-214919" algn="l" defTabSz="877929" rtl="0" eaLnBrk="1" latinLnBrk="0" hangingPunct="1">
        <a:lnSpc>
          <a:spcPct val="90000"/>
        </a:lnSpc>
        <a:spcBef>
          <a:spcPct val="20000"/>
        </a:spcBef>
        <a:buSzPct val="90000"/>
        <a:buFont typeface="Arial" pitchFamily="34" charset="0"/>
        <a:buChar char="•"/>
        <a:tabLst>
          <a:tab pos="877964" algn="l"/>
        </a:tabLst>
        <a:defRPr sz="194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644659" indent="-221016" algn="l" defTabSz="877929" rtl="0" eaLnBrk="1" latinLnBrk="0" hangingPunct="1">
        <a:lnSpc>
          <a:spcPct val="90000"/>
        </a:lnSpc>
        <a:spcBef>
          <a:spcPct val="20000"/>
        </a:spcBef>
        <a:buSzPct val="90000"/>
        <a:buFont typeface="Arial" pitchFamily="34" charset="0"/>
        <a:buChar char="•"/>
        <a:defRPr sz="194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414304" indent="-219483" algn="l" defTabSz="877929" rtl="0" eaLnBrk="1" latinLnBrk="0" hangingPunct="1">
        <a:spcBef>
          <a:spcPct val="20000"/>
        </a:spcBef>
        <a:buFont typeface="Arial" pitchFamily="34" charset="0"/>
        <a:buChar char="•"/>
        <a:defRPr sz="1940" kern="1200">
          <a:solidFill>
            <a:schemeClr val="tx1"/>
          </a:solidFill>
          <a:latin typeface="+mn-lt"/>
          <a:ea typeface="+mn-ea"/>
          <a:cs typeface="+mn-cs"/>
        </a:defRPr>
      </a:lvl6pPr>
      <a:lvl7pPr marL="2853269" indent="-219483" algn="l" defTabSz="877929" rtl="0" eaLnBrk="1" latinLnBrk="0" hangingPunct="1">
        <a:spcBef>
          <a:spcPct val="20000"/>
        </a:spcBef>
        <a:buFont typeface="Arial" pitchFamily="34" charset="0"/>
        <a:buChar char="•"/>
        <a:defRPr sz="1940" kern="1200">
          <a:solidFill>
            <a:schemeClr val="tx1"/>
          </a:solidFill>
          <a:latin typeface="+mn-lt"/>
          <a:ea typeface="+mn-ea"/>
          <a:cs typeface="+mn-cs"/>
        </a:defRPr>
      </a:lvl7pPr>
      <a:lvl8pPr marL="3292234" indent="-219483" algn="l" defTabSz="877929" rtl="0" eaLnBrk="1" latinLnBrk="0" hangingPunct="1">
        <a:spcBef>
          <a:spcPct val="20000"/>
        </a:spcBef>
        <a:buFont typeface="Arial" pitchFamily="34" charset="0"/>
        <a:buChar char="•"/>
        <a:defRPr sz="1940" kern="1200">
          <a:solidFill>
            <a:schemeClr val="tx1"/>
          </a:solidFill>
          <a:latin typeface="+mn-lt"/>
          <a:ea typeface="+mn-ea"/>
          <a:cs typeface="+mn-cs"/>
        </a:defRPr>
      </a:lvl8pPr>
      <a:lvl9pPr marL="3731199" indent="-219483" algn="l" defTabSz="877929" rtl="0" eaLnBrk="1" latinLnBrk="0" hangingPunct="1">
        <a:spcBef>
          <a:spcPct val="20000"/>
        </a:spcBef>
        <a:buFont typeface="Arial" pitchFamily="34" charset="0"/>
        <a:buChar char="•"/>
        <a:defRPr sz="1940" kern="1200">
          <a:solidFill>
            <a:schemeClr val="tx1"/>
          </a:solidFill>
          <a:latin typeface="+mn-lt"/>
          <a:ea typeface="+mn-ea"/>
          <a:cs typeface="+mn-cs"/>
        </a:defRPr>
      </a:lvl9pPr>
    </p:bodyStyle>
    <p:otherStyle>
      <a:defPPr>
        <a:defRPr lang="en-US"/>
      </a:defPPr>
      <a:lvl1pPr marL="0" algn="l" defTabSz="877929" rtl="0" eaLnBrk="1" latinLnBrk="0" hangingPunct="1">
        <a:defRPr sz="1758" kern="1200">
          <a:solidFill>
            <a:schemeClr val="tx1"/>
          </a:solidFill>
          <a:latin typeface="+mn-lt"/>
          <a:ea typeface="+mn-ea"/>
          <a:cs typeface="+mn-cs"/>
        </a:defRPr>
      </a:lvl1pPr>
      <a:lvl2pPr marL="438965" algn="l" defTabSz="877929" rtl="0" eaLnBrk="1" latinLnBrk="0" hangingPunct="1">
        <a:defRPr sz="1758" kern="1200">
          <a:solidFill>
            <a:schemeClr val="tx1"/>
          </a:solidFill>
          <a:latin typeface="+mn-lt"/>
          <a:ea typeface="+mn-ea"/>
          <a:cs typeface="+mn-cs"/>
        </a:defRPr>
      </a:lvl2pPr>
      <a:lvl3pPr marL="877929" algn="l" defTabSz="877929" rtl="0" eaLnBrk="1" latinLnBrk="0" hangingPunct="1">
        <a:defRPr sz="1758" kern="1200">
          <a:solidFill>
            <a:schemeClr val="tx1"/>
          </a:solidFill>
          <a:latin typeface="+mn-lt"/>
          <a:ea typeface="+mn-ea"/>
          <a:cs typeface="+mn-cs"/>
        </a:defRPr>
      </a:lvl3pPr>
      <a:lvl4pPr marL="1316894" algn="l" defTabSz="877929" rtl="0" eaLnBrk="1" latinLnBrk="0" hangingPunct="1">
        <a:defRPr sz="1758" kern="1200">
          <a:solidFill>
            <a:schemeClr val="tx1"/>
          </a:solidFill>
          <a:latin typeface="+mn-lt"/>
          <a:ea typeface="+mn-ea"/>
          <a:cs typeface="+mn-cs"/>
        </a:defRPr>
      </a:lvl4pPr>
      <a:lvl5pPr marL="1755859" algn="l" defTabSz="877929" rtl="0" eaLnBrk="1" latinLnBrk="0" hangingPunct="1">
        <a:defRPr sz="1758" kern="1200">
          <a:solidFill>
            <a:schemeClr val="tx1"/>
          </a:solidFill>
          <a:latin typeface="+mn-lt"/>
          <a:ea typeface="+mn-ea"/>
          <a:cs typeface="+mn-cs"/>
        </a:defRPr>
      </a:lvl5pPr>
      <a:lvl6pPr marL="2194823" algn="l" defTabSz="877929" rtl="0" eaLnBrk="1" latinLnBrk="0" hangingPunct="1">
        <a:defRPr sz="1758" kern="1200">
          <a:solidFill>
            <a:schemeClr val="tx1"/>
          </a:solidFill>
          <a:latin typeface="+mn-lt"/>
          <a:ea typeface="+mn-ea"/>
          <a:cs typeface="+mn-cs"/>
        </a:defRPr>
      </a:lvl6pPr>
      <a:lvl7pPr marL="2633787" algn="l" defTabSz="877929" rtl="0" eaLnBrk="1" latinLnBrk="0" hangingPunct="1">
        <a:defRPr sz="1758" kern="1200">
          <a:solidFill>
            <a:schemeClr val="tx1"/>
          </a:solidFill>
          <a:latin typeface="+mn-lt"/>
          <a:ea typeface="+mn-ea"/>
          <a:cs typeface="+mn-cs"/>
        </a:defRPr>
      </a:lvl7pPr>
      <a:lvl8pPr marL="3072752" algn="l" defTabSz="877929" rtl="0" eaLnBrk="1" latinLnBrk="0" hangingPunct="1">
        <a:defRPr sz="1758" kern="1200">
          <a:solidFill>
            <a:schemeClr val="tx1"/>
          </a:solidFill>
          <a:latin typeface="+mn-lt"/>
          <a:ea typeface="+mn-ea"/>
          <a:cs typeface="+mn-cs"/>
        </a:defRPr>
      </a:lvl8pPr>
      <a:lvl9pPr marL="3511717" algn="l" defTabSz="877929" rtl="0" eaLnBrk="1" latinLnBrk="0" hangingPunct="1">
        <a:defRPr sz="1758"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109" y="0"/>
            <a:ext cx="12192000" cy="1158240"/>
          </a:xfrm>
          <a:prstGeom prst="rect">
            <a:avLst/>
          </a:pr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lIns="91169" tIns="45586" rIns="91169" bIns="45586" rtlCol="0" anchor="ctr"/>
          <a:lstStyle/>
          <a:p>
            <a:pPr algn="ctr" defTabSz="683970"/>
            <a:endParaRPr lang="en-US" sz="1400" dirty="0">
              <a:solidFill>
                <a:srgbClr val="FFFFFF"/>
              </a:solidFill>
              <a:latin typeface="Segoe UI Light"/>
            </a:endParaRPr>
          </a:p>
        </p:txBody>
      </p:sp>
      <p:sp>
        <p:nvSpPr>
          <p:cNvPr id="2" name="Title Placeholder 1"/>
          <p:cNvSpPr>
            <a:spLocks noGrp="1"/>
          </p:cNvSpPr>
          <p:nvPr>
            <p:ph type="title"/>
          </p:nvPr>
        </p:nvSpPr>
        <p:spPr>
          <a:xfrm>
            <a:off x="410906" y="312655"/>
            <a:ext cx="11151917" cy="4985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10889" y="1451223"/>
            <a:ext cx="11378958" cy="1154162"/>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spTree>
    <p:extLst>
      <p:ext uri="{BB962C8B-B14F-4D97-AF65-F5344CB8AC3E}">
        <p14:creationId xmlns:p14="http://schemas.microsoft.com/office/powerpoint/2010/main" val="1876956989"/>
      </p:ext>
    </p:extLst>
  </p:cSld>
  <p:clrMap bg1="lt1" tx1="dk1" bg2="lt2" tx2="dk2" accent1="accent1" accent2="accent2" accent3="accent3" accent4="accent4" accent5="accent5" accent6="accent6" hlink="hlink" folHlink="folHlink"/>
  <p:transition>
    <p:fade/>
  </p:transition>
  <p:hf hdr="0" ftr="0" dt="0"/>
  <p:txStyles>
    <p:titleStyle>
      <a:lvl1pPr algn="l" defTabSz="683970"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3970" rtl="0" eaLnBrk="1" latinLnBrk="0" hangingPunct="1">
        <a:lnSpc>
          <a:spcPct val="90000"/>
        </a:lnSpc>
        <a:spcBef>
          <a:spcPct val="20000"/>
        </a:spcBef>
        <a:buSzPct val="90000"/>
        <a:buFont typeface="Arial" pitchFamily="34" charset="0"/>
        <a:buNone/>
        <a:defRPr sz="3200" kern="1200">
          <a:solidFill>
            <a:schemeClr val="tx1"/>
          </a:solidFill>
          <a:latin typeface="Segoe UI Light"/>
          <a:ea typeface="+mn-ea"/>
          <a:cs typeface="Segoe UI Light"/>
        </a:defRPr>
      </a:lvl1pPr>
      <a:lvl2pPr marL="0" indent="0" algn="l" defTabSz="683970" rtl="0" eaLnBrk="1" latinLnBrk="0" hangingPunct="1">
        <a:lnSpc>
          <a:spcPct val="90000"/>
        </a:lnSpc>
        <a:spcBef>
          <a:spcPct val="20000"/>
        </a:spcBef>
        <a:buSzPct val="90000"/>
        <a:buFont typeface="Arial" pitchFamily="34" charset="0"/>
        <a:buNone/>
        <a:tabLst>
          <a:tab pos="471435" algn="l"/>
        </a:tabLst>
        <a:defRPr sz="2400" kern="1200">
          <a:solidFill>
            <a:schemeClr val="tx1"/>
          </a:solidFill>
          <a:latin typeface="Segoe UI Light"/>
          <a:ea typeface="+mn-ea"/>
          <a:cs typeface="Segoe UI Light"/>
        </a:defRPr>
      </a:lvl2pPr>
      <a:lvl3pPr marL="0" indent="0" algn="l" defTabSz="683970" rtl="0" eaLnBrk="1" latinLnBrk="0" hangingPunct="1">
        <a:lnSpc>
          <a:spcPct val="90000"/>
        </a:lnSpc>
        <a:spcBef>
          <a:spcPct val="20000"/>
        </a:spcBef>
        <a:buSzPct val="90000"/>
        <a:buFont typeface="Arial" pitchFamily="34" charset="0"/>
        <a:buNone/>
        <a:defRPr sz="1800" kern="1200">
          <a:solidFill>
            <a:schemeClr val="tx1"/>
          </a:solidFill>
          <a:latin typeface="Segoe UI Light"/>
          <a:ea typeface="+mn-ea"/>
          <a:cs typeface="Segoe UI Light"/>
        </a:defRPr>
      </a:lvl3pPr>
      <a:lvl4pPr marL="1109120" indent="-167438" algn="l" defTabSz="683970" rtl="0" eaLnBrk="1" latinLnBrk="0" hangingPunct="1">
        <a:lnSpc>
          <a:spcPct val="90000"/>
        </a:lnSpc>
        <a:spcBef>
          <a:spcPct val="20000"/>
        </a:spcBef>
        <a:buSzPct val="90000"/>
        <a:buFont typeface="Arial" pitchFamily="34" charset="0"/>
        <a:buChar char="•"/>
        <a:tabLst>
          <a:tab pos="683998" algn="l"/>
        </a:tabLst>
        <a:defRPr sz="1800" kern="1200">
          <a:solidFill>
            <a:schemeClr val="tx1"/>
          </a:solidFill>
          <a:latin typeface="Segoe UI Light"/>
          <a:ea typeface="+mn-ea"/>
          <a:cs typeface="Segoe UI Light"/>
        </a:defRPr>
      </a:lvl4pPr>
      <a:lvl5pPr marL="1281310" indent="-172178" algn="l" defTabSz="683970"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0912" indent="-170980" algn="l" defTabSz="68397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2895" indent="-170980" algn="l" defTabSz="68397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4882" indent="-170980" algn="l" defTabSz="68397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6868" indent="-170980" algn="l" defTabSz="68397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3970" rtl="0" eaLnBrk="1" latinLnBrk="0" hangingPunct="1">
        <a:defRPr sz="1400" kern="1200">
          <a:solidFill>
            <a:schemeClr val="tx1"/>
          </a:solidFill>
          <a:latin typeface="+mn-lt"/>
          <a:ea typeface="+mn-ea"/>
          <a:cs typeface="+mn-cs"/>
        </a:defRPr>
      </a:lvl1pPr>
      <a:lvl2pPr marL="341983" algn="l" defTabSz="683970" rtl="0" eaLnBrk="1" latinLnBrk="0" hangingPunct="1">
        <a:defRPr sz="1400" kern="1200">
          <a:solidFill>
            <a:schemeClr val="tx1"/>
          </a:solidFill>
          <a:latin typeface="+mn-lt"/>
          <a:ea typeface="+mn-ea"/>
          <a:cs typeface="+mn-cs"/>
        </a:defRPr>
      </a:lvl2pPr>
      <a:lvl3pPr marL="683970" algn="l" defTabSz="683970" rtl="0" eaLnBrk="1" latinLnBrk="0" hangingPunct="1">
        <a:defRPr sz="1400" kern="1200">
          <a:solidFill>
            <a:schemeClr val="tx1"/>
          </a:solidFill>
          <a:latin typeface="+mn-lt"/>
          <a:ea typeface="+mn-ea"/>
          <a:cs typeface="+mn-cs"/>
        </a:defRPr>
      </a:lvl3pPr>
      <a:lvl4pPr marL="1025953" algn="l" defTabSz="683970" rtl="0" eaLnBrk="1" latinLnBrk="0" hangingPunct="1">
        <a:defRPr sz="1400" kern="1200">
          <a:solidFill>
            <a:schemeClr val="tx1"/>
          </a:solidFill>
          <a:latin typeface="+mn-lt"/>
          <a:ea typeface="+mn-ea"/>
          <a:cs typeface="+mn-cs"/>
        </a:defRPr>
      </a:lvl4pPr>
      <a:lvl5pPr marL="1367942" algn="l" defTabSz="683970" rtl="0" eaLnBrk="1" latinLnBrk="0" hangingPunct="1">
        <a:defRPr sz="1400" kern="1200">
          <a:solidFill>
            <a:schemeClr val="tx1"/>
          </a:solidFill>
          <a:latin typeface="+mn-lt"/>
          <a:ea typeface="+mn-ea"/>
          <a:cs typeface="+mn-cs"/>
        </a:defRPr>
      </a:lvl5pPr>
      <a:lvl6pPr marL="1709916" algn="l" defTabSz="683970" rtl="0" eaLnBrk="1" latinLnBrk="0" hangingPunct="1">
        <a:defRPr sz="1400" kern="1200">
          <a:solidFill>
            <a:schemeClr val="tx1"/>
          </a:solidFill>
          <a:latin typeface="+mn-lt"/>
          <a:ea typeface="+mn-ea"/>
          <a:cs typeface="+mn-cs"/>
        </a:defRPr>
      </a:lvl6pPr>
      <a:lvl7pPr marL="2051904" algn="l" defTabSz="683970" rtl="0" eaLnBrk="1" latinLnBrk="0" hangingPunct="1">
        <a:defRPr sz="1400" kern="1200">
          <a:solidFill>
            <a:schemeClr val="tx1"/>
          </a:solidFill>
          <a:latin typeface="+mn-lt"/>
          <a:ea typeface="+mn-ea"/>
          <a:cs typeface="+mn-cs"/>
        </a:defRPr>
      </a:lvl7pPr>
      <a:lvl8pPr marL="2393888" algn="l" defTabSz="683970" rtl="0" eaLnBrk="1" latinLnBrk="0" hangingPunct="1">
        <a:defRPr sz="1400" kern="1200">
          <a:solidFill>
            <a:schemeClr val="tx1"/>
          </a:solidFill>
          <a:latin typeface="+mn-lt"/>
          <a:ea typeface="+mn-ea"/>
          <a:cs typeface="+mn-cs"/>
        </a:defRPr>
      </a:lvl8pPr>
      <a:lvl9pPr marL="2735877" algn="l" defTabSz="68397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8312389"/>
      </p:ext>
    </p:extLst>
  </p:cSld>
  <p:clrMap bg1="lt1" tx1="dk1" bg2="lt2" tx2="dk2" accent1="accent1" accent2="accent2" accent3="accent3" accent4="accent4" accent5="accent5" accent6="accent6" hlink="hlink" folHlink="folHlink"/>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Segoe UI" panose="020B0502040204020203" pitchFamily="34"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246821"/>
      </p:ext>
    </p:extLst>
  </p:cSld>
  <p:clrMap bg1="lt1" tx1="dk1" bg2="lt2" tx2="dk2" accent1="accent1" accent2="accent2" accent3="accent3" accent4="accent4" accent5="accent5" accent6="accent6" hlink="hlink" folHlink="folHlink"/>
  <p:txStyles>
    <p:titleStyle>
      <a:lvl1pPr algn="l" defTabSz="457200" rtl="0" eaLnBrk="1" latinLnBrk="0" hangingPunct="1">
        <a:spcBef>
          <a:spcPct val="0"/>
        </a:spcBef>
        <a:buNone/>
        <a:defRPr sz="5400" kern="1200">
          <a:solidFill>
            <a:srgbClr val="0072C6"/>
          </a:solidFill>
          <a:latin typeface="Segoe Pro Display Light"/>
          <a:ea typeface="+mj-ea"/>
          <a:cs typeface="Segoe Pro Display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0157965"/>
      </p:ext>
    </p:extLst>
  </p:cSld>
  <p:clrMap bg1="lt1" tx1="dk1" bg2="lt2" tx2="dk2" accent1="accent1" accent2="accent2" accent3="accent3" accent4="accent4" accent5="accent5" accent6="accent6" hlink="hlink" folHlink="folHlink"/>
  <p:transition>
    <p:fade/>
  </p:transition>
  <p:hf sldNum="0" hd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99852"/>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9307623"/>
      </p:ext>
    </p:extLst>
  </p:cSld>
  <p:clrMap bg1="lt1" tx1="dk1" bg2="lt2" tx2="dk2" accent1="accent1" accent2="accent2" accent3="accent3" accent4="accent4" accent5="accent5" accent6="accent6" hlink="hlink" folHlink="folHlink"/>
  <p:txStyles>
    <p:titleStyle>
      <a:lvl1pPr algn="l" defTabSz="914367" rtl="0" eaLnBrk="1" latinLnBrk="0" hangingPunct="1">
        <a:lnSpc>
          <a:spcPct val="90000"/>
        </a:lnSpc>
        <a:spcBef>
          <a:spcPct val="0"/>
        </a:spcBef>
        <a:buNone/>
        <a:defRPr lang="en-US" sz="5294" b="0" kern="1200" cap="none" spc="-100" baseline="0" dirty="0" smtClean="0">
          <a:ln w="3175">
            <a:noFill/>
          </a:ln>
          <a:solidFill>
            <a:srgbClr val="002060"/>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rgbClr val="002060"/>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rgbClr val="002060"/>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2060"/>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2060"/>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rgbClr val="00206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solidFill>
          <a:srgbClr val="F5F5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794" y="291069"/>
            <a:ext cx="11647581" cy="898108"/>
          </a:xfrm>
          <a:prstGeom prst="rect">
            <a:avLst/>
          </a:prstGeom>
        </p:spPr>
        <p:txBody>
          <a:bodyPr vert="horz" wrap="square" lIns="146304" tIns="0" rIns="146304" bIns="0" rtlCol="0" anchor="t">
            <a:noAutofit/>
          </a:bodyPr>
          <a:lstStyle/>
          <a:p>
            <a:r>
              <a:rPr lang="en-US" dirty="0"/>
              <a:t>Click to edit Master title style</a:t>
            </a:r>
          </a:p>
        </p:txBody>
      </p:sp>
      <p:sp>
        <p:nvSpPr>
          <p:cNvPr id="4" name="Text Placeholder 3"/>
          <p:cNvSpPr>
            <a:spLocks noGrp="1"/>
          </p:cNvSpPr>
          <p:nvPr>
            <p:ph type="body" idx="1"/>
          </p:nvPr>
        </p:nvSpPr>
        <p:spPr>
          <a:xfrm>
            <a:off x="270794" y="1189177"/>
            <a:ext cx="11650411" cy="2162176"/>
          </a:xfrm>
          <a:prstGeom prst="rect">
            <a:avLst/>
          </a:prstGeom>
        </p:spPr>
        <p:txBody>
          <a:bodyPr vert="horz" wrap="square" lIns="146304" tIns="100584" rIns="146304" bIns="100584"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501419"/>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6" marR="0" indent="-339726"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70" baseline="0">
          <a:gradFill>
            <a:gsLst>
              <a:gs pos="1250">
                <a:schemeClr val="tx1"/>
              </a:gs>
              <a:gs pos="100000">
                <a:schemeClr val="tx1"/>
              </a:gs>
            </a:gsLst>
            <a:lin ang="5400000" scaled="0"/>
          </a:gradFill>
          <a:latin typeface="+mj-lt"/>
          <a:ea typeface="+mn-ea"/>
          <a:cs typeface="+mn-cs"/>
        </a:defRPr>
      </a:lvl1pPr>
      <a:lvl2pPr marL="573090" marR="0" indent="-233364"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98516" marR="0" indent="-225426" algn="l" defTabSz="914367" rtl="0" eaLnBrk="1" fontAlgn="auto" latinLnBrk="0" hangingPunct="1">
        <a:lnSpc>
          <a:spcPct val="90000"/>
        </a:lnSpc>
        <a:spcBef>
          <a:spcPct val="20000"/>
        </a:spcBef>
        <a:spcAft>
          <a:spcPts val="0"/>
        </a:spcAft>
        <a:buClrTx/>
        <a:buSzPct val="90000"/>
        <a:buFont typeface="Arial" pitchFamily="34" charset="0"/>
        <a:buChar char="•"/>
        <a:tabLst>
          <a:tab pos="798516" algn="l"/>
        </a:tabLst>
        <a:defRPr sz="2353" kern="1200" spc="0" baseline="0">
          <a:gradFill>
            <a:gsLst>
              <a:gs pos="1250">
                <a:schemeClr val="tx1"/>
              </a:gs>
              <a:gs pos="100000">
                <a:schemeClr val="tx1"/>
              </a:gs>
            </a:gsLst>
            <a:lin ang="5400000" scaled="0"/>
          </a:gradFill>
          <a:latin typeface="+mn-lt"/>
          <a:ea typeface="+mn-ea"/>
          <a:cs typeface="+mn-cs"/>
        </a:defRPr>
      </a:lvl3pPr>
      <a:lvl4pPr marL="1030292" marR="0" indent="-231776"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55718" marR="0" indent="-225426" algn="l" defTabSz="914367" rtl="0" eaLnBrk="1" fontAlgn="auto" latinLnBrk="0" hangingPunct="1">
        <a:lnSpc>
          <a:spcPct val="90000"/>
        </a:lnSpc>
        <a:spcBef>
          <a:spcPct val="20000"/>
        </a:spcBef>
        <a:spcAft>
          <a:spcPts val="0"/>
        </a:spcAft>
        <a:buClrTx/>
        <a:buSzPct val="90000"/>
        <a:buFont typeface="Arial" pitchFamily="34" charset="0"/>
        <a:buChar char="•"/>
        <a:tabLst>
          <a:tab pos="1255718" algn="l"/>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3309044721"/>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9"/>
            <a:ext cx="11151917" cy="7478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519252" y="1447800"/>
            <a:ext cx="11151916" cy="2000548"/>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3568902"/>
      </p:ext>
    </p:extLst>
  </p:cSld>
  <p:clrMap bg1="lt1" tx1="dk1" bg2="lt2" tx2="dk2" accent1="accent1" accent2="accent2" accent3="accent3" accent4="accent4" accent5="accent5" accent6="accent6" hlink="hlink" folHlink="folHlink"/>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Verdana" panose="020B0604030504040204" pitchFamily="34" charset="0"/>
          <a:ea typeface="Verdana" panose="020B0604030504040204" pitchFamily="34" charset="0"/>
          <a:cs typeface="Verdana" panose="020B0604030504040204" pitchFamily="34" charset="0"/>
        </a:defRPr>
      </a:lvl1pPr>
    </p:titleStyle>
    <p:bodyStyle>
      <a:lvl1pPr marL="346075" indent="-346075" algn="l" defTabSz="914363" rtl="0" eaLnBrk="1" latinLnBrk="0" hangingPunct="1">
        <a:lnSpc>
          <a:spcPct val="90000"/>
        </a:lnSpc>
        <a:spcBef>
          <a:spcPct val="20000"/>
        </a:spcBef>
        <a:buClr>
          <a:srgbClr val="4F1B80"/>
        </a:buClr>
        <a:buSzPct val="10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Verdana" panose="020B0604030504040204" pitchFamily="34" charset="0"/>
          <a:ea typeface="Verdana" panose="020B0604030504040204" pitchFamily="34" charset="0"/>
          <a:cs typeface="Verdana" panose="020B0604030504040204" pitchFamily="34" charset="0"/>
        </a:defRPr>
      </a:lvl1pPr>
      <a:lvl2pPr marL="630238" indent="-284163" algn="l" defTabSz="914363" rtl="0" eaLnBrk="1" latinLnBrk="0" hangingPunct="1">
        <a:lnSpc>
          <a:spcPct val="90000"/>
        </a:lnSpc>
        <a:spcBef>
          <a:spcPct val="20000"/>
        </a:spcBef>
        <a:buClr>
          <a:srgbClr val="4F1B80"/>
        </a:buClr>
        <a:buSzPct val="10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Verdana" panose="020B0604030504040204" pitchFamily="34" charset="0"/>
          <a:ea typeface="Verdana" panose="020B0604030504040204" pitchFamily="34" charset="0"/>
          <a:cs typeface="Verdana" panose="020B0604030504040204" pitchFamily="34" charset="0"/>
        </a:defRPr>
      </a:lvl2pPr>
      <a:lvl3pPr marL="914400" indent="-284163" algn="l" defTabSz="914363" rtl="0" eaLnBrk="1" latinLnBrk="0" hangingPunct="1">
        <a:lnSpc>
          <a:spcPct val="90000"/>
        </a:lnSpc>
        <a:spcBef>
          <a:spcPct val="20000"/>
        </a:spcBef>
        <a:buClr>
          <a:srgbClr val="4F1B80"/>
        </a:buClr>
        <a:buSzPct val="10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Verdana" panose="020B0604030504040204" pitchFamily="34" charset="0"/>
          <a:ea typeface="Verdana" panose="020B0604030504040204" pitchFamily="34" charset="0"/>
          <a:cs typeface="Verdana" panose="020B0604030504040204" pitchFamily="34" charset="0"/>
        </a:defRPr>
      </a:lvl3pPr>
      <a:lvl4pPr marL="1482725" indent="-223838" algn="l" defTabSz="914363" rtl="0" eaLnBrk="1" latinLnBrk="0" hangingPunct="1">
        <a:lnSpc>
          <a:spcPct val="90000"/>
        </a:lnSpc>
        <a:spcBef>
          <a:spcPct val="20000"/>
        </a:spcBef>
        <a:buClr>
          <a:srgbClr val="4F1B80"/>
        </a:buClr>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Verdana" panose="020B0604030504040204" pitchFamily="34" charset="0"/>
          <a:ea typeface="Verdana" panose="020B0604030504040204" pitchFamily="34" charset="0"/>
          <a:cs typeface="Verdana" panose="020B0604030504040204" pitchFamily="34" charset="0"/>
        </a:defRPr>
      </a:lvl4pPr>
      <a:lvl5pPr marL="1712913" indent="-230188" algn="l" defTabSz="914363" rtl="0" eaLnBrk="1" latinLnBrk="0" hangingPunct="1">
        <a:lnSpc>
          <a:spcPct val="90000"/>
        </a:lnSpc>
        <a:spcBef>
          <a:spcPct val="20000"/>
        </a:spcBef>
        <a:buClr>
          <a:srgbClr val="4F1B80"/>
        </a:buClr>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Verdana" panose="020B0604030504040204" pitchFamily="34" charset="0"/>
          <a:ea typeface="Verdana" panose="020B0604030504040204" pitchFamily="34" charset="0"/>
          <a:cs typeface="Verdana" panose="020B0604030504040204"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049" y="155865"/>
            <a:ext cx="11151917" cy="3693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9" y="1447802"/>
            <a:ext cx="11151916" cy="193623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5730609"/>
      </p:ext>
    </p:extLst>
  </p:cSld>
  <p:clrMap bg1="lt1" tx1="dk1" bg2="lt2" tx2="dk2" accent1="accent1" accent2="accent2" accent3="accent3" accent4="accent4" accent5="accent5" accent6="accent6" hlink="hlink" folHlink="folHlink"/>
  <p:transition>
    <p:fade/>
  </p:transition>
  <p:txStyles>
    <p:titleStyle>
      <a:lvl1pPr algn="l" defTabSz="877666" rtl="0" eaLnBrk="1" latinLnBrk="0" hangingPunct="1">
        <a:lnSpc>
          <a:spcPct val="90000"/>
        </a:lnSpc>
        <a:spcBef>
          <a:spcPct val="0"/>
        </a:spcBef>
        <a:buNone/>
        <a:defRPr lang="en-US" sz="2666" b="0" kern="1200" cap="none" spc="-96"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32185" indent="-332185" algn="l" defTabSz="877666" rtl="0" eaLnBrk="1" latinLnBrk="0" hangingPunct="1">
        <a:lnSpc>
          <a:spcPct val="90000"/>
        </a:lnSpc>
        <a:spcBef>
          <a:spcPct val="20000"/>
        </a:spcBef>
        <a:buSzPct val="90000"/>
        <a:buFont typeface="Arial" pitchFamily="34" charset="0"/>
        <a:buChar char="•"/>
        <a:defRPr sz="309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04943" indent="-272759" algn="l" defTabSz="877666" rtl="0" eaLnBrk="1" latinLnBrk="0" hangingPunct="1">
        <a:lnSpc>
          <a:spcPct val="90000"/>
        </a:lnSpc>
        <a:spcBef>
          <a:spcPct val="20000"/>
        </a:spcBef>
        <a:buSzPct val="90000"/>
        <a:buFont typeface="Arial" pitchFamily="34" charset="0"/>
        <a:buChar char="•"/>
        <a:tabLst>
          <a:tab pos="604943" algn="l"/>
        </a:tabLst>
        <a:defRPr sz="2726"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877701" indent="-272759" algn="l" defTabSz="877666" rtl="0" eaLnBrk="1" latinLnBrk="0" hangingPunct="1">
        <a:lnSpc>
          <a:spcPct val="90000"/>
        </a:lnSpc>
        <a:spcBef>
          <a:spcPct val="20000"/>
        </a:spcBef>
        <a:buSzPct val="90000"/>
        <a:buFont typeface="Arial" pitchFamily="34" charset="0"/>
        <a:buChar char="•"/>
        <a:defRPr sz="2302"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23216" indent="-214855" algn="l" defTabSz="877666" rtl="0" eaLnBrk="1" latinLnBrk="0" hangingPunct="1">
        <a:lnSpc>
          <a:spcPct val="90000"/>
        </a:lnSpc>
        <a:spcBef>
          <a:spcPct val="20000"/>
        </a:spcBef>
        <a:buSzPct val="90000"/>
        <a:buFont typeface="Arial" pitchFamily="34" charset="0"/>
        <a:buChar char="•"/>
        <a:tabLst>
          <a:tab pos="877701" algn="l"/>
        </a:tabLst>
        <a:defRPr sz="193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644166" indent="-220950" algn="l" defTabSz="877666" rtl="0" eaLnBrk="1" latinLnBrk="0" hangingPunct="1">
        <a:lnSpc>
          <a:spcPct val="90000"/>
        </a:lnSpc>
        <a:spcBef>
          <a:spcPct val="20000"/>
        </a:spcBef>
        <a:buSzPct val="90000"/>
        <a:buFont typeface="Arial" pitchFamily="34" charset="0"/>
        <a:buChar char="•"/>
        <a:defRPr sz="193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413580" indent="-219417" algn="l" defTabSz="877666" rtl="0" eaLnBrk="1" latinLnBrk="0" hangingPunct="1">
        <a:spcBef>
          <a:spcPct val="20000"/>
        </a:spcBef>
        <a:buFont typeface="Arial" pitchFamily="34" charset="0"/>
        <a:buChar char="•"/>
        <a:defRPr sz="1939" kern="1200">
          <a:solidFill>
            <a:schemeClr val="tx1"/>
          </a:solidFill>
          <a:latin typeface="+mn-lt"/>
          <a:ea typeface="+mn-ea"/>
          <a:cs typeface="+mn-cs"/>
        </a:defRPr>
      </a:lvl6pPr>
      <a:lvl7pPr marL="2852413" indent="-219417" algn="l" defTabSz="877666" rtl="0" eaLnBrk="1" latinLnBrk="0" hangingPunct="1">
        <a:spcBef>
          <a:spcPct val="20000"/>
        </a:spcBef>
        <a:buFont typeface="Arial" pitchFamily="34" charset="0"/>
        <a:buChar char="•"/>
        <a:defRPr sz="1939" kern="1200">
          <a:solidFill>
            <a:schemeClr val="tx1"/>
          </a:solidFill>
          <a:latin typeface="+mn-lt"/>
          <a:ea typeface="+mn-ea"/>
          <a:cs typeface="+mn-cs"/>
        </a:defRPr>
      </a:lvl7pPr>
      <a:lvl8pPr marL="3291246" indent="-219417" algn="l" defTabSz="877666" rtl="0" eaLnBrk="1" latinLnBrk="0" hangingPunct="1">
        <a:spcBef>
          <a:spcPct val="20000"/>
        </a:spcBef>
        <a:buFont typeface="Arial" pitchFamily="34" charset="0"/>
        <a:buChar char="•"/>
        <a:defRPr sz="1939" kern="1200">
          <a:solidFill>
            <a:schemeClr val="tx1"/>
          </a:solidFill>
          <a:latin typeface="+mn-lt"/>
          <a:ea typeface="+mn-ea"/>
          <a:cs typeface="+mn-cs"/>
        </a:defRPr>
      </a:lvl8pPr>
      <a:lvl9pPr marL="3730080" indent="-219417" algn="l" defTabSz="877666" rtl="0" eaLnBrk="1" latinLnBrk="0" hangingPunct="1">
        <a:spcBef>
          <a:spcPct val="20000"/>
        </a:spcBef>
        <a:buFont typeface="Arial" pitchFamily="34" charset="0"/>
        <a:buChar char="•"/>
        <a:defRPr sz="1939" kern="1200">
          <a:solidFill>
            <a:schemeClr val="tx1"/>
          </a:solidFill>
          <a:latin typeface="+mn-lt"/>
          <a:ea typeface="+mn-ea"/>
          <a:cs typeface="+mn-cs"/>
        </a:defRPr>
      </a:lvl9pPr>
    </p:bodyStyle>
    <p:otherStyle>
      <a:defPPr>
        <a:defRPr lang="en-US"/>
      </a:defPPr>
      <a:lvl1pPr marL="0" algn="l" defTabSz="877666" rtl="0" eaLnBrk="1" latinLnBrk="0" hangingPunct="1">
        <a:defRPr sz="1757" kern="1200">
          <a:solidFill>
            <a:schemeClr val="tx1"/>
          </a:solidFill>
          <a:latin typeface="+mn-lt"/>
          <a:ea typeface="+mn-ea"/>
          <a:cs typeface="+mn-cs"/>
        </a:defRPr>
      </a:lvl1pPr>
      <a:lvl2pPr marL="438833" algn="l" defTabSz="877666" rtl="0" eaLnBrk="1" latinLnBrk="0" hangingPunct="1">
        <a:defRPr sz="1757" kern="1200">
          <a:solidFill>
            <a:schemeClr val="tx1"/>
          </a:solidFill>
          <a:latin typeface="+mn-lt"/>
          <a:ea typeface="+mn-ea"/>
          <a:cs typeface="+mn-cs"/>
        </a:defRPr>
      </a:lvl2pPr>
      <a:lvl3pPr marL="877666" algn="l" defTabSz="877666" rtl="0" eaLnBrk="1" latinLnBrk="0" hangingPunct="1">
        <a:defRPr sz="1757" kern="1200">
          <a:solidFill>
            <a:schemeClr val="tx1"/>
          </a:solidFill>
          <a:latin typeface="+mn-lt"/>
          <a:ea typeface="+mn-ea"/>
          <a:cs typeface="+mn-cs"/>
        </a:defRPr>
      </a:lvl3pPr>
      <a:lvl4pPr marL="1316499" algn="l" defTabSz="877666" rtl="0" eaLnBrk="1" latinLnBrk="0" hangingPunct="1">
        <a:defRPr sz="1757" kern="1200">
          <a:solidFill>
            <a:schemeClr val="tx1"/>
          </a:solidFill>
          <a:latin typeface="+mn-lt"/>
          <a:ea typeface="+mn-ea"/>
          <a:cs typeface="+mn-cs"/>
        </a:defRPr>
      </a:lvl4pPr>
      <a:lvl5pPr marL="1755332" algn="l" defTabSz="877666" rtl="0" eaLnBrk="1" latinLnBrk="0" hangingPunct="1">
        <a:defRPr sz="1757" kern="1200">
          <a:solidFill>
            <a:schemeClr val="tx1"/>
          </a:solidFill>
          <a:latin typeface="+mn-lt"/>
          <a:ea typeface="+mn-ea"/>
          <a:cs typeface="+mn-cs"/>
        </a:defRPr>
      </a:lvl5pPr>
      <a:lvl6pPr marL="2194165" algn="l" defTabSz="877666" rtl="0" eaLnBrk="1" latinLnBrk="0" hangingPunct="1">
        <a:defRPr sz="1757" kern="1200">
          <a:solidFill>
            <a:schemeClr val="tx1"/>
          </a:solidFill>
          <a:latin typeface="+mn-lt"/>
          <a:ea typeface="+mn-ea"/>
          <a:cs typeface="+mn-cs"/>
        </a:defRPr>
      </a:lvl6pPr>
      <a:lvl7pPr marL="2632997" algn="l" defTabSz="877666" rtl="0" eaLnBrk="1" latinLnBrk="0" hangingPunct="1">
        <a:defRPr sz="1757" kern="1200">
          <a:solidFill>
            <a:schemeClr val="tx1"/>
          </a:solidFill>
          <a:latin typeface="+mn-lt"/>
          <a:ea typeface="+mn-ea"/>
          <a:cs typeface="+mn-cs"/>
        </a:defRPr>
      </a:lvl7pPr>
      <a:lvl8pPr marL="3071830" algn="l" defTabSz="877666" rtl="0" eaLnBrk="1" latinLnBrk="0" hangingPunct="1">
        <a:defRPr sz="1757" kern="1200">
          <a:solidFill>
            <a:schemeClr val="tx1"/>
          </a:solidFill>
          <a:latin typeface="+mn-lt"/>
          <a:ea typeface="+mn-ea"/>
          <a:cs typeface="+mn-cs"/>
        </a:defRPr>
      </a:lvl8pPr>
      <a:lvl9pPr marL="3510663" algn="l" defTabSz="877666" rtl="0" eaLnBrk="1" latinLnBrk="0" hangingPunct="1">
        <a:defRPr sz="1757"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23863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2582470"/>
      </p:ext>
    </p:extLst>
  </p:cSld>
  <p:clrMap bg1="dk1" tx1="lt1" bg2="dk2" tx2="lt2" accent1="accent1" accent2="accent2" accent3="accent3" accent4="accent4" accent5="accent5" accent6="accent6" hlink="hlink" folHlink="folHlink"/>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116" y="0"/>
            <a:ext cx="12192000" cy="1158240"/>
          </a:xfrm>
          <a:prstGeom prst="rect">
            <a:avLst/>
          </a:prstGeom>
          <a:solidFill>
            <a:srgbClr val="83B800"/>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rtlCol="0" anchor="ctr"/>
          <a:lstStyle/>
          <a:p>
            <a:pPr algn="ctr" defTabSz="685979"/>
            <a:endParaRPr lang="en-US" sz="1400" dirty="0">
              <a:solidFill>
                <a:srgbClr val="FFFFFF"/>
              </a:solidFill>
              <a:latin typeface="Segoe UI Light"/>
            </a:endParaRPr>
          </a:p>
        </p:txBody>
      </p:sp>
      <p:sp>
        <p:nvSpPr>
          <p:cNvPr id="2" name="Title Placeholder 1"/>
          <p:cNvSpPr>
            <a:spLocks noGrp="1"/>
          </p:cNvSpPr>
          <p:nvPr>
            <p:ph type="title"/>
          </p:nvPr>
        </p:nvSpPr>
        <p:spPr>
          <a:xfrm>
            <a:off x="410876" y="312655"/>
            <a:ext cx="11151917" cy="498598"/>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10885" y="1451223"/>
            <a:ext cx="11378959" cy="1154162"/>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spTree>
    <p:extLst>
      <p:ext uri="{BB962C8B-B14F-4D97-AF65-F5344CB8AC3E}">
        <p14:creationId xmlns:p14="http://schemas.microsoft.com/office/powerpoint/2010/main" val="2280149270"/>
      </p:ext>
    </p:extLst>
  </p:cSld>
  <p:clrMap bg1="lt1" tx1="dk1" bg2="lt2" tx2="dk2" accent1="accent1" accent2="accent2" accent3="accent3" accent4="accent4" accent5="accent5" accent6="accent6" hlink="hlink" folHlink="folHlink"/>
  <p:transition>
    <p:fade/>
  </p:transition>
  <p:hf hdr="0" ftr="0" dt="0"/>
  <p:txStyles>
    <p:titleStyle>
      <a:lvl1pPr algn="l" defTabSz="685979"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5979" rtl="0" eaLnBrk="1" latinLnBrk="0" hangingPunct="1">
        <a:lnSpc>
          <a:spcPct val="90000"/>
        </a:lnSpc>
        <a:spcBef>
          <a:spcPct val="20000"/>
        </a:spcBef>
        <a:buSzPct val="90000"/>
        <a:buFont typeface="Arial" pitchFamily="34" charset="0"/>
        <a:buNone/>
        <a:defRPr sz="3200" kern="1200">
          <a:solidFill>
            <a:schemeClr val="tx1"/>
          </a:solidFill>
          <a:latin typeface="Segoe UI Light"/>
          <a:ea typeface="+mn-ea"/>
          <a:cs typeface="Segoe UI Light"/>
        </a:defRPr>
      </a:lvl1pPr>
      <a:lvl2pPr marL="0" indent="0" algn="l" defTabSz="685979" rtl="0" eaLnBrk="1" latinLnBrk="0" hangingPunct="1">
        <a:lnSpc>
          <a:spcPct val="90000"/>
        </a:lnSpc>
        <a:spcBef>
          <a:spcPct val="20000"/>
        </a:spcBef>
        <a:buSzPct val="90000"/>
        <a:buFont typeface="Arial" pitchFamily="34" charset="0"/>
        <a:buNone/>
        <a:tabLst>
          <a:tab pos="472821" algn="l"/>
        </a:tabLst>
        <a:defRPr sz="2400" kern="1200">
          <a:solidFill>
            <a:schemeClr val="tx1"/>
          </a:solidFill>
          <a:latin typeface="Segoe UI Light"/>
          <a:ea typeface="+mn-ea"/>
          <a:cs typeface="Segoe UI Light"/>
        </a:defRPr>
      </a:lvl2pPr>
      <a:lvl3pPr marL="0" indent="0" algn="l" defTabSz="685979" rtl="0" eaLnBrk="1" latinLnBrk="0" hangingPunct="1">
        <a:lnSpc>
          <a:spcPct val="90000"/>
        </a:lnSpc>
        <a:spcBef>
          <a:spcPct val="20000"/>
        </a:spcBef>
        <a:buSzPct val="90000"/>
        <a:buFont typeface="Arial" pitchFamily="34" charset="0"/>
        <a:buNone/>
        <a:defRPr sz="1800" kern="1200">
          <a:solidFill>
            <a:schemeClr val="tx1"/>
          </a:solidFill>
          <a:latin typeface="Segoe UI Light"/>
          <a:ea typeface="+mn-ea"/>
          <a:cs typeface="Segoe UI Light"/>
        </a:defRPr>
      </a:lvl3pPr>
      <a:lvl4pPr marL="1112378" indent="-167929" algn="l" defTabSz="685979" rtl="0" eaLnBrk="1" latinLnBrk="0" hangingPunct="1">
        <a:lnSpc>
          <a:spcPct val="90000"/>
        </a:lnSpc>
        <a:spcBef>
          <a:spcPct val="20000"/>
        </a:spcBef>
        <a:buSzPct val="90000"/>
        <a:buFont typeface="Arial" pitchFamily="34" charset="0"/>
        <a:buChar char="•"/>
        <a:tabLst>
          <a:tab pos="686006" algn="l"/>
        </a:tabLst>
        <a:defRPr sz="1800" kern="1200">
          <a:solidFill>
            <a:schemeClr val="tx1"/>
          </a:solidFill>
          <a:latin typeface="Segoe UI Light"/>
          <a:ea typeface="+mn-ea"/>
          <a:cs typeface="Segoe UI Light"/>
        </a:defRPr>
      </a:lvl4pPr>
      <a:lvl5pPr marL="1285071" indent="-172692" algn="l" defTabSz="685979"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6441" indent="-171495" algn="l" defTabSz="68597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29" indent="-171495" algn="l" defTabSz="68597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20" indent="-171495" algn="l" defTabSz="68597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08" indent="-171495" algn="l" defTabSz="68597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79" rtl="0" eaLnBrk="1" latinLnBrk="0" hangingPunct="1">
        <a:defRPr sz="1400" kern="1200">
          <a:solidFill>
            <a:schemeClr val="tx1"/>
          </a:solidFill>
          <a:latin typeface="+mn-lt"/>
          <a:ea typeface="+mn-ea"/>
          <a:cs typeface="+mn-cs"/>
        </a:defRPr>
      </a:lvl1pPr>
      <a:lvl2pPr marL="342990" algn="l" defTabSz="685979" rtl="0" eaLnBrk="1" latinLnBrk="0" hangingPunct="1">
        <a:defRPr sz="1400" kern="1200">
          <a:solidFill>
            <a:schemeClr val="tx1"/>
          </a:solidFill>
          <a:latin typeface="+mn-lt"/>
          <a:ea typeface="+mn-ea"/>
          <a:cs typeface="+mn-cs"/>
        </a:defRPr>
      </a:lvl2pPr>
      <a:lvl3pPr marL="685979" algn="l" defTabSz="685979" rtl="0" eaLnBrk="1" latinLnBrk="0" hangingPunct="1">
        <a:defRPr sz="1400" kern="1200">
          <a:solidFill>
            <a:schemeClr val="tx1"/>
          </a:solidFill>
          <a:latin typeface="+mn-lt"/>
          <a:ea typeface="+mn-ea"/>
          <a:cs typeface="+mn-cs"/>
        </a:defRPr>
      </a:lvl3pPr>
      <a:lvl4pPr marL="1028966" algn="l" defTabSz="685979" rtl="0" eaLnBrk="1" latinLnBrk="0" hangingPunct="1">
        <a:defRPr sz="1400" kern="1200">
          <a:solidFill>
            <a:schemeClr val="tx1"/>
          </a:solidFill>
          <a:latin typeface="+mn-lt"/>
          <a:ea typeface="+mn-ea"/>
          <a:cs typeface="+mn-cs"/>
        </a:defRPr>
      </a:lvl4pPr>
      <a:lvl5pPr marL="1371957" algn="l" defTabSz="685979" rtl="0" eaLnBrk="1" latinLnBrk="0" hangingPunct="1">
        <a:defRPr sz="1400" kern="1200">
          <a:solidFill>
            <a:schemeClr val="tx1"/>
          </a:solidFill>
          <a:latin typeface="+mn-lt"/>
          <a:ea typeface="+mn-ea"/>
          <a:cs typeface="+mn-cs"/>
        </a:defRPr>
      </a:lvl5pPr>
      <a:lvl6pPr marL="1714946" algn="l" defTabSz="685979" rtl="0" eaLnBrk="1" latinLnBrk="0" hangingPunct="1">
        <a:defRPr sz="1400" kern="1200">
          <a:solidFill>
            <a:schemeClr val="tx1"/>
          </a:solidFill>
          <a:latin typeface="+mn-lt"/>
          <a:ea typeface="+mn-ea"/>
          <a:cs typeface="+mn-cs"/>
        </a:defRPr>
      </a:lvl6pPr>
      <a:lvl7pPr marL="2057934" algn="l" defTabSz="685979" rtl="0" eaLnBrk="1" latinLnBrk="0" hangingPunct="1">
        <a:defRPr sz="1400" kern="1200">
          <a:solidFill>
            <a:schemeClr val="tx1"/>
          </a:solidFill>
          <a:latin typeface="+mn-lt"/>
          <a:ea typeface="+mn-ea"/>
          <a:cs typeface="+mn-cs"/>
        </a:defRPr>
      </a:lvl7pPr>
      <a:lvl8pPr marL="2400924" algn="l" defTabSz="685979" rtl="0" eaLnBrk="1" latinLnBrk="0" hangingPunct="1">
        <a:defRPr sz="1400" kern="1200">
          <a:solidFill>
            <a:schemeClr val="tx1"/>
          </a:solidFill>
          <a:latin typeface="+mn-lt"/>
          <a:ea typeface="+mn-ea"/>
          <a:cs typeface="+mn-cs"/>
        </a:defRPr>
      </a:lvl8pPr>
      <a:lvl9pPr marL="2743914" algn="l" defTabSz="685979"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1"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1" rIns="0" bIns="45701" numCol="1" rtlCol="0" anchor="ctr" anchorCtr="0" compatLnSpc="1">
            <a:prstTxWarp prst="textNoShape">
              <a:avLst/>
            </a:prstTxWarp>
          </a:bodyPr>
          <a:lstStyle/>
          <a:p>
            <a:pPr algn="ctr" defTabSz="913740" fontAlgn="base">
              <a:spcBef>
                <a:spcPct val="0"/>
              </a:spcBef>
              <a:spcAft>
                <a:spcPct val="0"/>
              </a:spcAft>
            </a:pPr>
            <a:endParaRPr lang="en-US" sz="1960"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9" y="291104"/>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p:cNvSpPr txBox="1">
            <a:spLocks/>
          </p:cNvSpPr>
          <p:nvPr userDrawn="1"/>
        </p:nvSpPr>
        <p:spPr>
          <a:xfrm>
            <a:off x="3" y="6485995"/>
            <a:ext cx="2286000" cy="372007"/>
          </a:xfrm>
          <a:prstGeom prst="rect">
            <a:avLst/>
          </a:prstGeom>
        </p:spPr>
        <p:txBody>
          <a:bodyPr lIns="373140" tIns="37313" rIns="74628" bIns="37313"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005"/>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2"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005"/>
            <a:fld id="{C69A5621-A4E1-4322-9D22-14AC39B4BE7D}" type="slidenum">
              <a:rPr lang="en-US" smtClean="0">
                <a:solidFill>
                  <a:srgbClr val="000000">
                    <a:tint val="75000"/>
                  </a:srgbClr>
                </a:solidFill>
              </a:rPr>
              <a:pPr defTabSz="914005"/>
              <a:t>‹#›</a:t>
            </a:fld>
            <a:endParaRPr lang="en-US">
              <a:solidFill>
                <a:srgbClr val="000000">
                  <a:tint val="75000"/>
                </a:srgbClr>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0350861" y="1930887"/>
            <a:ext cx="4298019" cy="409351"/>
          </a:xfrm>
          <a:prstGeom prst="rect">
            <a:avLst/>
          </a:prstGeom>
        </p:spPr>
      </p:pic>
    </p:spTree>
    <p:extLst>
      <p:ext uri="{BB962C8B-B14F-4D97-AF65-F5344CB8AC3E}">
        <p14:creationId xmlns:p14="http://schemas.microsoft.com/office/powerpoint/2010/main" val="305873557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005" rtl="0" eaLnBrk="1" latinLnBrk="0" hangingPunct="1">
        <a:lnSpc>
          <a:spcPct val="90000"/>
        </a:lnSpc>
        <a:spcBef>
          <a:spcPct val="0"/>
        </a:spcBef>
        <a:buNone/>
        <a:defRPr lang="en-US" sz="5292"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012" marR="0" indent="-336012" algn="l" defTabSz="914005" rtl="0" eaLnBrk="1" fontAlgn="auto" latinLnBrk="0" hangingPunct="1">
        <a:lnSpc>
          <a:spcPct val="90000"/>
        </a:lnSpc>
        <a:spcBef>
          <a:spcPct val="20000"/>
        </a:spcBef>
        <a:spcAft>
          <a:spcPts val="0"/>
        </a:spcAft>
        <a:buClr>
          <a:schemeClr val="tx1"/>
        </a:buClr>
        <a:buSzPct val="90000"/>
        <a:buFont typeface="Arial" pitchFamily="34" charset="0"/>
        <a:buChar char="•"/>
        <a:tabLst/>
        <a:defRPr sz="3919" kern="1200" spc="0" baseline="0">
          <a:gradFill>
            <a:gsLst>
              <a:gs pos="1250">
                <a:schemeClr val="tx1"/>
              </a:gs>
              <a:gs pos="99000">
                <a:schemeClr val="tx1"/>
              </a:gs>
            </a:gsLst>
            <a:lin ang="5400000" scaled="0"/>
          </a:gradFill>
          <a:latin typeface="+mj-lt"/>
          <a:ea typeface="+mn-ea"/>
          <a:cs typeface="+mn-cs"/>
        </a:defRPr>
      </a:lvl1pPr>
      <a:lvl2pPr marL="572465" marR="0" indent="-236452" algn="l" defTabSz="914005"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rgbClr val="404040"/>
              </a:gs>
              <a:gs pos="99000">
                <a:srgbClr val="404040"/>
              </a:gs>
            </a:gsLst>
            <a:lin ang="5400000" scaled="0"/>
          </a:gradFill>
          <a:latin typeface="+mn-lt"/>
          <a:ea typeface="+mn-ea"/>
          <a:cs typeface="+mn-cs"/>
        </a:defRPr>
      </a:lvl2pPr>
      <a:lvl3pPr marL="784027" marR="0" indent="-224009" algn="l" defTabSz="914005"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rgbClr val="404040"/>
              </a:gs>
              <a:gs pos="99000">
                <a:srgbClr val="404040"/>
              </a:gs>
            </a:gsLst>
            <a:lin ang="5400000" scaled="0"/>
          </a:gradFill>
          <a:latin typeface="+mn-lt"/>
          <a:ea typeface="+mn-ea"/>
          <a:cs typeface="+mn-cs"/>
        </a:defRPr>
      </a:lvl3pPr>
      <a:lvl4pPr marL="1008036" marR="0" indent="-224009" algn="l" defTabSz="914005"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rgbClr val="404040"/>
              </a:gs>
              <a:gs pos="99000">
                <a:srgbClr val="404040"/>
              </a:gs>
            </a:gsLst>
            <a:lin ang="5400000" scaled="0"/>
          </a:gradFill>
          <a:latin typeface="+mn-lt"/>
          <a:ea typeface="+mn-ea"/>
          <a:cs typeface="+mn-cs"/>
        </a:defRPr>
      </a:lvl4pPr>
      <a:lvl5pPr marL="1232043" marR="0" indent="-224009" algn="l" defTabSz="914005"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rgbClr val="404040"/>
              </a:gs>
              <a:gs pos="99000">
                <a:srgbClr val="404040"/>
              </a:gs>
            </a:gsLst>
            <a:lin ang="5400000" scaled="0"/>
          </a:gradFill>
          <a:latin typeface="+mn-lt"/>
          <a:ea typeface="+mn-ea"/>
          <a:cs typeface="+mn-cs"/>
        </a:defRPr>
      </a:lvl5pPr>
      <a:lvl6pPr marL="2513513" indent="-228501" algn="l" defTabSz="914005"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516" indent="-228501" algn="l" defTabSz="914005"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519" indent="-228501" algn="l" defTabSz="914005"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522" indent="-228501" algn="l" defTabSz="914005"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05" rtl="0" eaLnBrk="1" latinLnBrk="0" hangingPunct="1">
        <a:defRPr sz="1764" kern="1200">
          <a:solidFill>
            <a:schemeClr val="tx1"/>
          </a:solidFill>
          <a:latin typeface="+mn-lt"/>
          <a:ea typeface="+mn-ea"/>
          <a:cs typeface="+mn-cs"/>
        </a:defRPr>
      </a:lvl1pPr>
      <a:lvl2pPr marL="457002" algn="l" defTabSz="914005" rtl="0" eaLnBrk="1" latinLnBrk="0" hangingPunct="1">
        <a:defRPr sz="1764" kern="1200">
          <a:solidFill>
            <a:schemeClr val="tx1"/>
          </a:solidFill>
          <a:latin typeface="+mn-lt"/>
          <a:ea typeface="+mn-ea"/>
          <a:cs typeface="+mn-cs"/>
        </a:defRPr>
      </a:lvl2pPr>
      <a:lvl3pPr marL="914005" algn="l" defTabSz="914005" rtl="0" eaLnBrk="1" latinLnBrk="0" hangingPunct="1">
        <a:defRPr sz="1764" kern="1200">
          <a:solidFill>
            <a:schemeClr val="tx1"/>
          </a:solidFill>
          <a:latin typeface="+mn-lt"/>
          <a:ea typeface="+mn-ea"/>
          <a:cs typeface="+mn-cs"/>
        </a:defRPr>
      </a:lvl3pPr>
      <a:lvl4pPr marL="1371007" algn="l" defTabSz="914005" rtl="0" eaLnBrk="1" latinLnBrk="0" hangingPunct="1">
        <a:defRPr sz="1764" kern="1200">
          <a:solidFill>
            <a:schemeClr val="tx1"/>
          </a:solidFill>
          <a:latin typeface="+mn-lt"/>
          <a:ea typeface="+mn-ea"/>
          <a:cs typeface="+mn-cs"/>
        </a:defRPr>
      </a:lvl4pPr>
      <a:lvl5pPr marL="1828010" algn="l" defTabSz="914005" rtl="0" eaLnBrk="1" latinLnBrk="0" hangingPunct="1">
        <a:defRPr sz="1764" kern="1200">
          <a:solidFill>
            <a:schemeClr val="tx1"/>
          </a:solidFill>
          <a:latin typeface="+mn-lt"/>
          <a:ea typeface="+mn-ea"/>
          <a:cs typeface="+mn-cs"/>
        </a:defRPr>
      </a:lvl5pPr>
      <a:lvl6pPr marL="2285013" algn="l" defTabSz="914005" rtl="0" eaLnBrk="1" latinLnBrk="0" hangingPunct="1">
        <a:defRPr sz="1764" kern="1200">
          <a:solidFill>
            <a:schemeClr val="tx1"/>
          </a:solidFill>
          <a:latin typeface="+mn-lt"/>
          <a:ea typeface="+mn-ea"/>
          <a:cs typeface="+mn-cs"/>
        </a:defRPr>
      </a:lvl6pPr>
      <a:lvl7pPr marL="2742015" algn="l" defTabSz="914005" rtl="0" eaLnBrk="1" latinLnBrk="0" hangingPunct="1">
        <a:defRPr sz="1764" kern="1200">
          <a:solidFill>
            <a:schemeClr val="tx1"/>
          </a:solidFill>
          <a:latin typeface="+mn-lt"/>
          <a:ea typeface="+mn-ea"/>
          <a:cs typeface="+mn-cs"/>
        </a:defRPr>
      </a:lvl7pPr>
      <a:lvl8pPr marL="3199017" algn="l" defTabSz="914005" rtl="0" eaLnBrk="1" latinLnBrk="0" hangingPunct="1">
        <a:defRPr sz="1764" kern="1200">
          <a:solidFill>
            <a:schemeClr val="tx1"/>
          </a:solidFill>
          <a:latin typeface="+mn-lt"/>
          <a:ea typeface="+mn-ea"/>
          <a:cs typeface="+mn-cs"/>
        </a:defRPr>
      </a:lvl8pPr>
      <a:lvl9pPr marL="3656021" algn="l" defTabSz="914005"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44561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0" marR="0" lvl="0" indent="0" algn="l" defTabSz="914367" rtl="0" eaLnBrk="1" fontAlgn="auto" latinLnBrk="0" hangingPunct="1">
              <a:lnSpc>
                <a:spcPct val="90000"/>
              </a:lnSpc>
              <a:spcBef>
                <a:spcPct val="20000"/>
              </a:spcBef>
              <a:spcAft>
                <a:spcPts val="0"/>
              </a:spcAft>
              <a:buClrTx/>
              <a:buSzPct val="90000"/>
              <a:tabLst/>
            </a:pPr>
            <a:r>
              <a:rPr lang="en-US"/>
              <a:t>Edit Master text styles</a:t>
            </a:r>
          </a:p>
          <a:p>
            <a:pPr marL="0" marR="0" lvl="1" indent="0" algn="l" defTabSz="914367" rtl="0" eaLnBrk="1" fontAlgn="auto" latinLnBrk="0" hangingPunct="1">
              <a:lnSpc>
                <a:spcPct val="90000"/>
              </a:lnSpc>
              <a:spcBef>
                <a:spcPct val="20000"/>
              </a:spcBef>
              <a:spcAft>
                <a:spcPts val="0"/>
              </a:spcAft>
              <a:buClrTx/>
              <a:buSzPct val="90000"/>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tabLst/>
            </a:pPr>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68005862"/>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98" baseline="0" dirty="0">
          <a:ln w="3175">
            <a:noFill/>
          </a:ln>
          <a:gradFill>
            <a:gsLst>
              <a:gs pos="76768">
                <a:srgbClr val="FFFFFF"/>
              </a:gs>
              <a:gs pos="53000">
                <a:srgbClr val="FFFFFF"/>
              </a:gs>
            </a:gsLst>
            <a:lin ang="5400000" scaled="0"/>
          </a:gradFill>
          <a:effectLst/>
          <a:latin typeface="Segoe UI Semibold" panose="020B0702040204020203" pitchFamily="34" charset="0"/>
          <a:ea typeface="+mn-ea"/>
          <a:cs typeface="Segoe UI Semibold" panose="020B0702040204020203"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None/>
        <a:tabLst/>
        <a:defRPr lang="en-US" sz="3921" kern="1200" spc="-98" baseline="0" dirty="0" smtClean="0">
          <a:gradFill>
            <a:gsLst>
              <a:gs pos="1250">
                <a:schemeClr val="tx1"/>
              </a:gs>
              <a:gs pos="99000">
                <a:schemeClr val="tx1"/>
              </a:gs>
            </a:gsLst>
            <a:lin ang="5400000" scaled="0"/>
          </a:gradFill>
          <a:latin typeface="+mn-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39325980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 y="337012"/>
            <a:ext cx="12192000" cy="646042"/>
          </a:xfrm>
          <a:prstGeom prst="rect">
            <a:avLst/>
          </a:prstGeom>
        </p:spPr>
        <p:txBody>
          <a:bodyPr vert="horz" lIns="380893" tIns="152357" rIns="53325" bIns="53325" rtlCol="0" anchor="ctr">
            <a:noAutofit/>
          </a:bodyPr>
          <a:lstStyle/>
          <a:p>
            <a:endParaRPr lang="en-US" dirty="0"/>
          </a:p>
        </p:txBody>
      </p:sp>
      <p:sp>
        <p:nvSpPr>
          <p:cNvPr id="15" name="Text Placeholder 14"/>
          <p:cNvSpPr>
            <a:spLocks noGrp="1"/>
          </p:cNvSpPr>
          <p:nvPr>
            <p:ph type="body" idx="1"/>
          </p:nvPr>
        </p:nvSpPr>
        <p:spPr>
          <a:xfrm>
            <a:off x="762002" y="1524001"/>
            <a:ext cx="10668000" cy="4571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4"/>
          </p:nvPr>
        </p:nvSpPr>
        <p:spPr>
          <a:xfrm>
            <a:off x="11430001" y="6478588"/>
            <a:ext cx="761998" cy="379413"/>
          </a:xfrm>
          <a:prstGeom prst="rect">
            <a:avLst/>
          </a:prstGeom>
        </p:spPr>
        <p:txBody>
          <a:bodyPr anchor="ctr"/>
          <a:lstStyle>
            <a:lvl1pPr>
              <a:defRPr sz="1000"/>
            </a:lvl1pPr>
          </a:lstStyle>
          <a:p>
            <a:pPr marL="0" marR="0" lvl="0" indent="0" algn="l" defTabSz="1088105" rtl="0" eaLnBrk="1" fontAlgn="auto" latinLnBrk="0" hangingPunct="1">
              <a:lnSpc>
                <a:spcPct val="100000"/>
              </a:lnSpc>
              <a:spcBef>
                <a:spcPts val="0"/>
              </a:spcBef>
              <a:spcAft>
                <a:spcPts val="0"/>
              </a:spcAft>
              <a:buClrTx/>
              <a:buSzTx/>
              <a:buFontTx/>
              <a:buNone/>
              <a:tabLst/>
              <a:defRPr/>
            </a:pPr>
            <a:fld id="{6A4C1A4A-E5E6-4CC1-B72C-A20A4EB3E2D2}" type="slidenum">
              <a:rPr kumimoji="0" lang="en-US" sz="10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1088105"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760576477"/>
      </p:ext>
    </p:extLst>
  </p:cSld>
  <p:clrMap bg1="lt1" tx1="dk1" bg2="lt2" tx2="dk2" accent1="accent1" accent2="accent2" accent3="accent3" accent4="accent4" accent5="accent5" accent6="accent6" hlink="hlink" folHlink="folHlink"/>
  <p:transition>
    <p:fade/>
  </p:transition>
  <p:hf hdr="0" ftr="0" dt="0"/>
  <p:txStyles>
    <p:titleStyle>
      <a:lvl1pPr marL="0" algn="l" defTabSz="1088105" rtl="0" eaLnBrk="1" latinLnBrk="0" hangingPunct="1">
        <a:lnSpc>
          <a:spcPct val="90000"/>
        </a:lnSpc>
        <a:spcBef>
          <a:spcPct val="0"/>
        </a:spcBef>
        <a:buNone/>
        <a:defRPr lang="en-US" sz="4800" kern="1200" spc="-58" baseline="0" dirty="0">
          <a:solidFill>
            <a:srgbClr val="505050"/>
          </a:solidFill>
          <a:latin typeface="Segoe UI Light" pitchFamily="34" charset="0"/>
          <a:ea typeface="Segoe UI" pitchFamily="34" charset="0"/>
          <a:cs typeface="Segoe UI" pitchFamily="34" charset="0"/>
        </a:defRPr>
      </a:lvl1pPr>
    </p:titleStyle>
    <p:bodyStyle>
      <a:lvl1pPr marL="190428" indent="-190428" algn="l" defTabSz="1088105" rtl="0" eaLnBrk="1" latinLnBrk="0" hangingPunct="1">
        <a:spcBef>
          <a:spcPct val="20000"/>
        </a:spcBef>
        <a:buClr>
          <a:schemeClr val="tx1"/>
        </a:buClr>
        <a:buSzPct val="100000"/>
        <a:buFont typeface="Wingdings" pitchFamily="2" charset="2"/>
        <a:buChar char="§"/>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rgbClr val="505050"/>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rgbClr val="505050"/>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rgbClr val="505050"/>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2116" y="0"/>
            <a:ext cx="12194116" cy="1158240"/>
          </a:xfrm>
          <a:prstGeom prst="rect">
            <a:avLst/>
          </a:prstGeom>
          <a:solidFill>
            <a:srgbClr val="83B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604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Light"/>
              <a:ea typeface="+mn-ea"/>
              <a:cs typeface="+mn-cs"/>
            </a:endParaRPr>
          </a:p>
        </p:txBody>
      </p:sp>
      <p:sp>
        <p:nvSpPr>
          <p:cNvPr id="2" name="Title Placeholder 1"/>
          <p:cNvSpPr>
            <a:spLocks noGrp="1"/>
          </p:cNvSpPr>
          <p:nvPr>
            <p:ph type="title"/>
          </p:nvPr>
        </p:nvSpPr>
        <p:spPr>
          <a:xfrm>
            <a:off x="424248" y="326020"/>
            <a:ext cx="11151917" cy="507831"/>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424249" y="1451223"/>
            <a:ext cx="11378958" cy="1202637"/>
          </a:xfrm>
          <a:prstGeom prst="rect">
            <a:avLst/>
          </a:prstGeom>
        </p:spPr>
        <p:txBody>
          <a:bodyPr vert="horz" wrap="square" lIns="0" tIns="0" rIns="0" bIns="0" rtlCol="0">
            <a:spAutoFit/>
          </a:bodyPr>
          <a:lstStyle/>
          <a:p>
            <a:pPr lvl="0"/>
            <a:r>
              <a:rPr lang="en-US" dirty="0"/>
              <a:t>Click to edit Master text styles 32pt</a:t>
            </a:r>
          </a:p>
          <a:p>
            <a:pPr lvl="1"/>
            <a:r>
              <a:rPr lang="en-US" dirty="0"/>
              <a:t>Second level 24pt</a:t>
            </a:r>
          </a:p>
          <a:p>
            <a:pPr lvl="2"/>
            <a:r>
              <a:rPr lang="en-US" dirty="0"/>
              <a:t>Third level 18pt</a:t>
            </a:r>
          </a:p>
        </p:txBody>
      </p:sp>
    </p:spTree>
    <p:extLst>
      <p:ext uri="{BB962C8B-B14F-4D97-AF65-F5344CB8AC3E}">
        <p14:creationId xmlns:p14="http://schemas.microsoft.com/office/powerpoint/2010/main" val="3193255995"/>
      </p:ext>
    </p:extLst>
  </p:cSld>
  <p:clrMap bg1="lt1" tx1="dk1" bg2="lt2" tx2="dk2" accent1="accent1" accent2="accent2" accent3="accent3" accent4="accent4" accent5="accent5" accent6="accent6" hlink="hlink" folHlink="folHlink"/>
  <p:transition>
    <p:fade/>
  </p:transition>
  <p:txStyles>
    <p:titleStyle>
      <a:lvl1pPr algn="l" defTabSz="686047" rtl="0" eaLnBrk="1" latinLnBrk="0" hangingPunct="1">
        <a:lnSpc>
          <a:spcPct val="90000"/>
        </a:lnSpc>
        <a:spcBef>
          <a:spcPct val="0"/>
        </a:spcBef>
        <a:buNone/>
        <a:defRPr lang="en-US" sz="3600" b="0" kern="1200" cap="none" spc="-100" baseline="0" dirty="0" smtClean="0">
          <a:ln w="3175">
            <a:noFill/>
          </a:ln>
          <a:solidFill>
            <a:srgbClr val="FFFFFF"/>
          </a:solidFill>
          <a:effectLst/>
          <a:latin typeface="Segoe UI Light"/>
          <a:ea typeface="+mn-ea"/>
          <a:cs typeface="Segoe UI Light"/>
        </a:defRPr>
      </a:lvl1pPr>
    </p:titleStyle>
    <p:bodyStyle>
      <a:lvl1pPr marL="0" indent="0" algn="l" defTabSz="686047" rtl="0" eaLnBrk="1" latinLnBrk="0" hangingPunct="1">
        <a:lnSpc>
          <a:spcPct val="90000"/>
        </a:lnSpc>
        <a:spcBef>
          <a:spcPts val="0"/>
        </a:spcBef>
        <a:spcAft>
          <a:spcPts val="675"/>
        </a:spcAft>
        <a:buSzPct val="90000"/>
        <a:buFont typeface="Arial" pitchFamily="34" charset="0"/>
        <a:buNone/>
        <a:defRPr sz="3200" kern="1200">
          <a:solidFill>
            <a:schemeClr val="tx1"/>
          </a:solidFill>
          <a:latin typeface="+mj-lt"/>
          <a:ea typeface="+mn-ea"/>
          <a:cs typeface="Segoe UI Light"/>
        </a:defRPr>
      </a:lvl1pPr>
      <a:lvl2pPr marL="0" indent="0" algn="l" defTabSz="686047" rtl="0" eaLnBrk="1" latinLnBrk="0" hangingPunct="1">
        <a:lnSpc>
          <a:spcPct val="90000"/>
        </a:lnSpc>
        <a:spcBef>
          <a:spcPts val="0"/>
        </a:spcBef>
        <a:spcAft>
          <a:spcPts val="675"/>
        </a:spcAft>
        <a:buSzPct val="90000"/>
        <a:buFont typeface="Arial" pitchFamily="34" charset="0"/>
        <a:buNone/>
        <a:tabLst>
          <a:tab pos="472868" algn="l"/>
        </a:tabLst>
        <a:defRPr sz="2400" kern="1200">
          <a:solidFill>
            <a:schemeClr val="tx1"/>
          </a:solidFill>
          <a:latin typeface="+mj-lt"/>
          <a:ea typeface="+mn-ea"/>
          <a:cs typeface="Segoe UI Light"/>
        </a:defRPr>
      </a:lvl2pPr>
      <a:lvl3pPr marL="0" indent="0" algn="l" defTabSz="686047" rtl="0" eaLnBrk="1" latinLnBrk="0" hangingPunct="1">
        <a:lnSpc>
          <a:spcPct val="90000"/>
        </a:lnSpc>
        <a:spcBef>
          <a:spcPts val="0"/>
        </a:spcBef>
        <a:spcAft>
          <a:spcPts val="675"/>
        </a:spcAft>
        <a:buSzPct val="90000"/>
        <a:buFont typeface="Arial" pitchFamily="34" charset="0"/>
        <a:buNone/>
        <a:defRPr sz="1800" kern="1200">
          <a:solidFill>
            <a:schemeClr val="tx1"/>
          </a:solidFill>
          <a:latin typeface="+mj-lt"/>
          <a:ea typeface="+mn-ea"/>
          <a:cs typeface="Segoe UI Light"/>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solidFill>
            <a:schemeClr val="tx1"/>
          </a:solidFill>
          <a:latin typeface="Segoe UI Light"/>
          <a:ea typeface="+mn-ea"/>
          <a:cs typeface="Segoe UI Light"/>
        </a:defRPr>
      </a:lvl4pPr>
      <a:lvl5pPr marL="1285199" indent="-172710" algn="l" defTabSz="686047" rtl="0" eaLnBrk="1" latinLnBrk="0" hangingPunct="1">
        <a:lnSpc>
          <a:spcPct val="90000"/>
        </a:lnSpc>
        <a:spcBef>
          <a:spcPct val="20000"/>
        </a:spcBef>
        <a:buSzPct val="90000"/>
        <a:buFont typeface="Arial" pitchFamily="34" charset="0"/>
        <a:buChar char="•"/>
        <a:defRPr sz="1800" kern="1200">
          <a:solidFill>
            <a:schemeClr val="tx1"/>
          </a:solidFill>
          <a:latin typeface="Segoe UI Light"/>
          <a:ea typeface="+mn-ea"/>
          <a:cs typeface="Segoe UI Light"/>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997" y="1476747"/>
            <a:ext cx="10972801" cy="48262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1"/>
            <a:ext cx="12192000" cy="718785"/>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laceholder 1"/>
          <p:cNvSpPr>
            <a:spLocks noGrp="1"/>
          </p:cNvSpPr>
          <p:nvPr>
            <p:ph type="title"/>
          </p:nvPr>
        </p:nvSpPr>
        <p:spPr>
          <a:xfrm>
            <a:off x="496708" y="730074"/>
            <a:ext cx="9414937" cy="645193"/>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147" y="-189968"/>
            <a:ext cx="3231831" cy="1885235"/>
          </a:xfrm>
          <a:prstGeom prst="rect">
            <a:avLst/>
          </a:prstGeom>
        </p:spPr>
      </p:pic>
      <p:sp>
        <p:nvSpPr>
          <p:cNvPr id="20" name="Slide Number Placeholder 5"/>
          <p:cNvSpPr>
            <a:spLocks noGrp="1"/>
          </p:cNvSpPr>
          <p:nvPr>
            <p:ph type="sldNum" sz="quarter" idx="4"/>
          </p:nvPr>
        </p:nvSpPr>
        <p:spPr>
          <a:xfrm>
            <a:off x="9008544" y="6356351"/>
            <a:ext cx="2844800" cy="366183"/>
          </a:xfrm>
          <a:prstGeom prst="rect">
            <a:avLst/>
          </a:prstGeom>
        </p:spPr>
        <p:txBody>
          <a:bodyPr/>
          <a:lstStyle>
            <a:lvl1pPr algn="r">
              <a:defRPr sz="1333">
                <a:latin typeface="Segoe UI Light"/>
                <a:cs typeface="Segoe UI Light"/>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0450D8C2-8718-8D45-AC33-6532A6EFED53}" type="slidenum">
              <a:rPr kumimoji="0" lang="en-US" sz="1333" b="0" i="0" u="none" strike="noStrike" kern="1200" cap="none" spc="0" normalizeH="0" baseline="0" noProof="0" smtClean="0">
                <a:ln>
                  <a:noFill/>
                </a:ln>
                <a:solidFill>
                  <a:prstClr val="black"/>
                </a:solidFill>
                <a:effectLst/>
                <a:uLnTx/>
                <a:uFillTx/>
                <a:latin typeface="Segoe UI Light"/>
                <a:ea typeface="+mn-ea"/>
                <a:cs typeface="Segoe UI Light"/>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333" b="0" i="0" u="none" strike="noStrike" kern="1200" cap="none" spc="0" normalizeH="0" baseline="0" noProof="0" dirty="0">
              <a:ln>
                <a:noFill/>
              </a:ln>
              <a:solidFill>
                <a:prstClr val="black"/>
              </a:solidFill>
              <a:effectLst/>
              <a:uLnTx/>
              <a:uFillTx/>
              <a:latin typeface="Segoe UI Light"/>
              <a:ea typeface="+mn-ea"/>
              <a:cs typeface="Segoe UI Light"/>
            </a:endParaRPr>
          </a:p>
        </p:txBody>
      </p:sp>
      <p:pic>
        <p:nvPicPr>
          <p:cNvPr id="12" name="Picture 11" descr="MSFT_logo_c_W-Wht.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09" y="23328"/>
            <a:ext cx="1889496" cy="694944"/>
          </a:xfrm>
          <a:prstGeom prst="rect">
            <a:avLst/>
          </a:prstGeom>
        </p:spPr>
      </p:pic>
    </p:spTree>
    <p:extLst>
      <p:ext uri="{BB962C8B-B14F-4D97-AF65-F5344CB8AC3E}">
        <p14:creationId xmlns:p14="http://schemas.microsoft.com/office/powerpoint/2010/main" val="2777011352"/>
      </p:ext>
    </p:extLst>
  </p:cSld>
  <p:clrMap bg1="lt1" tx1="dk1" bg2="lt2" tx2="dk2" accent1="accent1" accent2="accent2" accent3="accent3" accent4="accent4" accent5="accent5" accent6="accent6" hlink="hlink" folHlink="folHlink"/>
  <p:hf hdr="0" ftr="0"/>
  <p:txStyles>
    <p:titleStyle>
      <a:lvl1pPr algn="l" defTabSz="609585" rtl="0" eaLnBrk="1" latinLnBrk="0" hangingPunct="1">
        <a:spcBef>
          <a:spcPct val="0"/>
        </a:spcBef>
        <a:buNone/>
        <a:defRPr sz="3200" kern="1200">
          <a:solidFill>
            <a:schemeClr val="tx1"/>
          </a:solidFill>
          <a:latin typeface="Segoe UI Light"/>
          <a:ea typeface="+mj-ea"/>
          <a:cs typeface="Segoe UI Light"/>
        </a:defRPr>
      </a:lvl1pPr>
    </p:titleStyle>
    <p:bodyStyle>
      <a:lvl1pPr marL="457189" indent="-457189" algn="l" defTabSz="609585" rtl="0" eaLnBrk="1" latinLnBrk="0" hangingPunct="1">
        <a:spcBef>
          <a:spcPct val="20000"/>
        </a:spcBef>
        <a:buFont typeface="Arial"/>
        <a:buChar char="•"/>
        <a:defRPr sz="2133" kern="1200">
          <a:solidFill>
            <a:schemeClr val="tx1"/>
          </a:solidFill>
          <a:latin typeface="Segoe UI Light"/>
          <a:ea typeface="+mn-ea"/>
          <a:cs typeface="Segoe UI Light"/>
        </a:defRPr>
      </a:lvl1pPr>
      <a:lvl2pPr marL="990575" indent="-380990" algn="l" defTabSz="609585" rtl="0" eaLnBrk="1" latinLnBrk="0" hangingPunct="1">
        <a:spcBef>
          <a:spcPct val="20000"/>
        </a:spcBef>
        <a:buFont typeface="Arial"/>
        <a:buChar char="–"/>
        <a:defRPr sz="1867" kern="1200">
          <a:solidFill>
            <a:schemeClr val="tx1"/>
          </a:solidFill>
          <a:latin typeface="Segoe UI Light"/>
          <a:ea typeface="+mn-ea"/>
          <a:cs typeface="Segoe UI Light"/>
        </a:defRPr>
      </a:lvl2pPr>
      <a:lvl3pPr marL="1523962" indent="-304792" algn="l" defTabSz="609585" rtl="0" eaLnBrk="1" latinLnBrk="0" hangingPunct="1">
        <a:spcBef>
          <a:spcPct val="20000"/>
        </a:spcBef>
        <a:buFont typeface="Arial"/>
        <a:buChar char="•"/>
        <a:defRPr sz="1600" kern="1200">
          <a:solidFill>
            <a:schemeClr val="tx1"/>
          </a:solidFill>
          <a:latin typeface="Segoe UI Light"/>
          <a:ea typeface="+mn-ea"/>
          <a:cs typeface="Segoe UI Light"/>
        </a:defRPr>
      </a:lvl3pPr>
      <a:lvl4pPr marL="2133547" indent="-304792" algn="l" defTabSz="609585" rtl="0" eaLnBrk="1" latinLnBrk="0" hangingPunct="1">
        <a:spcBef>
          <a:spcPct val="20000"/>
        </a:spcBef>
        <a:buFont typeface="Arial"/>
        <a:buChar char="–"/>
        <a:defRPr sz="1467" kern="1200">
          <a:solidFill>
            <a:schemeClr val="tx1"/>
          </a:solidFill>
          <a:latin typeface="Segoe UI Light"/>
          <a:ea typeface="+mn-ea"/>
          <a:cs typeface="Segoe UI Light"/>
        </a:defRPr>
      </a:lvl4pPr>
      <a:lvl5pPr marL="2743131" indent="-304792" algn="l" defTabSz="609585" rtl="0" eaLnBrk="1" latinLnBrk="0" hangingPunct="1">
        <a:spcBef>
          <a:spcPct val="20000"/>
        </a:spcBef>
        <a:buFont typeface="Arial"/>
        <a:buChar char="»"/>
        <a:defRPr sz="1467" kern="1200">
          <a:solidFill>
            <a:schemeClr val="tx1"/>
          </a:solidFill>
          <a:latin typeface="Segoe UI Light"/>
          <a:ea typeface="+mn-ea"/>
          <a:cs typeface="Segoe U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997" y="1476747"/>
            <a:ext cx="10972801" cy="48262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1"/>
            <a:ext cx="12192000" cy="718785"/>
          </a:xfrm>
          <a:prstGeom prst="rect">
            <a:avLst/>
          </a:prstGeom>
          <a:solidFill>
            <a:srgbClr val="007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2" name="Title Placeholder 1"/>
          <p:cNvSpPr>
            <a:spLocks noGrp="1"/>
          </p:cNvSpPr>
          <p:nvPr>
            <p:ph type="title"/>
          </p:nvPr>
        </p:nvSpPr>
        <p:spPr>
          <a:xfrm>
            <a:off x="496708" y="730074"/>
            <a:ext cx="9414937" cy="645193"/>
          </a:xfrm>
          <a:prstGeom prst="rect">
            <a:avLst/>
          </a:prstGeom>
        </p:spPr>
        <p:txBody>
          <a:bodyPr vert="horz" lIns="91440" tIns="45720" rIns="91440" bIns="45720" rtlCol="0" anchor="ctr">
            <a:normAutofit/>
          </a:bodyPr>
          <a:lstStyle/>
          <a:p>
            <a:r>
              <a:rPr lang="en-US" dirty="0"/>
              <a:t>Click to edit Master title style</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9147" y="-189968"/>
            <a:ext cx="3231831" cy="1885235"/>
          </a:xfrm>
          <a:prstGeom prst="rect">
            <a:avLst/>
          </a:prstGeom>
        </p:spPr>
      </p:pic>
      <p:sp>
        <p:nvSpPr>
          <p:cNvPr id="20" name="Slide Number Placeholder 5"/>
          <p:cNvSpPr>
            <a:spLocks noGrp="1"/>
          </p:cNvSpPr>
          <p:nvPr>
            <p:ph type="sldNum" sz="quarter" idx="4"/>
          </p:nvPr>
        </p:nvSpPr>
        <p:spPr>
          <a:xfrm>
            <a:off x="9008544" y="6356351"/>
            <a:ext cx="2844800" cy="366183"/>
          </a:xfrm>
          <a:prstGeom prst="rect">
            <a:avLst/>
          </a:prstGeom>
        </p:spPr>
        <p:txBody>
          <a:bodyPr/>
          <a:lstStyle>
            <a:lvl1pPr algn="r">
              <a:defRPr sz="1333">
                <a:latin typeface="Segoe UI Light"/>
                <a:cs typeface="Segoe UI Light"/>
              </a:defRPr>
            </a:lvl1pPr>
          </a:lstStyle>
          <a:p>
            <a:pPr defTabSz="609585"/>
            <a:fld id="{0450D8C2-8718-8D45-AC33-6532A6EFED53}" type="slidenum">
              <a:rPr lang="en-US" smtClean="0">
                <a:solidFill>
                  <a:prstClr val="black"/>
                </a:solidFill>
              </a:rPr>
              <a:pPr defTabSz="609585"/>
              <a:t>‹#›</a:t>
            </a:fld>
            <a:endParaRPr lang="en-US" dirty="0">
              <a:solidFill>
                <a:prstClr val="black"/>
              </a:solidFill>
            </a:endParaRPr>
          </a:p>
        </p:txBody>
      </p:sp>
      <p:pic>
        <p:nvPicPr>
          <p:cNvPr id="12" name="Picture 11" descr="MSFT_logo_c_W-Wht.pd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09" y="23328"/>
            <a:ext cx="1889496" cy="694944"/>
          </a:xfrm>
          <a:prstGeom prst="rect">
            <a:avLst/>
          </a:prstGeom>
        </p:spPr>
      </p:pic>
    </p:spTree>
    <p:extLst>
      <p:ext uri="{BB962C8B-B14F-4D97-AF65-F5344CB8AC3E}">
        <p14:creationId xmlns:p14="http://schemas.microsoft.com/office/powerpoint/2010/main" val="3745741249"/>
      </p:ext>
    </p:extLst>
  </p:cSld>
  <p:clrMap bg1="lt1" tx1="dk1" bg2="lt2" tx2="dk2" accent1="accent1" accent2="accent2" accent3="accent3" accent4="accent4" accent5="accent5" accent6="accent6" hlink="hlink" folHlink="folHlink"/>
  <p:hf hdr="0" ftr="0"/>
  <p:txStyles>
    <p:titleStyle>
      <a:lvl1pPr algn="l" defTabSz="609585" rtl="0" eaLnBrk="1" latinLnBrk="0" hangingPunct="1">
        <a:spcBef>
          <a:spcPct val="0"/>
        </a:spcBef>
        <a:buNone/>
        <a:defRPr sz="3200" kern="1200">
          <a:solidFill>
            <a:schemeClr val="tx1"/>
          </a:solidFill>
          <a:latin typeface="Segoe UI Light"/>
          <a:ea typeface="+mj-ea"/>
          <a:cs typeface="Segoe UI Light"/>
        </a:defRPr>
      </a:lvl1pPr>
    </p:titleStyle>
    <p:bodyStyle>
      <a:lvl1pPr marL="457189" indent="-457189" algn="l" defTabSz="609585" rtl="0" eaLnBrk="1" latinLnBrk="0" hangingPunct="1">
        <a:spcBef>
          <a:spcPct val="20000"/>
        </a:spcBef>
        <a:buFont typeface="Arial"/>
        <a:buChar char="•"/>
        <a:defRPr sz="2133" kern="1200">
          <a:solidFill>
            <a:schemeClr val="tx1"/>
          </a:solidFill>
          <a:latin typeface="Segoe UI Light"/>
          <a:ea typeface="+mn-ea"/>
          <a:cs typeface="Segoe UI Light"/>
        </a:defRPr>
      </a:lvl1pPr>
      <a:lvl2pPr marL="990575" indent="-380990" algn="l" defTabSz="609585" rtl="0" eaLnBrk="1" latinLnBrk="0" hangingPunct="1">
        <a:spcBef>
          <a:spcPct val="20000"/>
        </a:spcBef>
        <a:buFont typeface="Arial"/>
        <a:buChar char="–"/>
        <a:defRPr sz="1867" kern="1200">
          <a:solidFill>
            <a:schemeClr val="tx1"/>
          </a:solidFill>
          <a:latin typeface="Segoe UI Light"/>
          <a:ea typeface="+mn-ea"/>
          <a:cs typeface="Segoe UI Light"/>
        </a:defRPr>
      </a:lvl2pPr>
      <a:lvl3pPr marL="1523962" indent="-304792" algn="l" defTabSz="609585" rtl="0" eaLnBrk="1" latinLnBrk="0" hangingPunct="1">
        <a:spcBef>
          <a:spcPct val="20000"/>
        </a:spcBef>
        <a:buFont typeface="Arial"/>
        <a:buChar char="•"/>
        <a:defRPr sz="1600" kern="1200">
          <a:solidFill>
            <a:schemeClr val="tx1"/>
          </a:solidFill>
          <a:latin typeface="Segoe UI Light"/>
          <a:ea typeface="+mn-ea"/>
          <a:cs typeface="Segoe UI Light"/>
        </a:defRPr>
      </a:lvl3pPr>
      <a:lvl4pPr marL="2133547" indent="-304792" algn="l" defTabSz="609585" rtl="0" eaLnBrk="1" latinLnBrk="0" hangingPunct="1">
        <a:spcBef>
          <a:spcPct val="20000"/>
        </a:spcBef>
        <a:buFont typeface="Arial"/>
        <a:buChar char="–"/>
        <a:defRPr sz="1467" kern="1200">
          <a:solidFill>
            <a:schemeClr val="tx1"/>
          </a:solidFill>
          <a:latin typeface="Segoe UI Light"/>
          <a:ea typeface="+mn-ea"/>
          <a:cs typeface="Segoe UI Light"/>
        </a:defRPr>
      </a:lvl4pPr>
      <a:lvl5pPr marL="2743131" indent="-304792" algn="l" defTabSz="609585" rtl="0" eaLnBrk="1" latinLnBrk="0" hangingPunct="1">
        <a:spcBef>
          <a:spcPct val="20000"/>
        </a:spcBef>
        <a:buFont typeface="Arial"/>
        <a:buChar char="»"/>
        <a:defRPr sz="1467" kern="1200">
          <a:solidFill>
            <a:schemeClr val="tx1"/>
          </a:solidFill>
          <a:latin typeface="Segoe UI Light"/>
          <a:ea typeface="+mn-ea"/>
          <a:cs typeface="Segoe UI 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367"/>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367"/>
            <a:fld id="{C69A5621-A4E1-4322-9D22-14AC39B4BE7D}" type="slidenum">
              <a:rPr lang="en-US" smtClean="0">
                <a:solidFill>
                  <a:srgbClr val="000000">
                    <a:tint val="75000"/>
                  </a:srgbClr>
                </a:solidFill>
              </a:rPr>
              <a:pPr defTabSz="914367"/>
              <a:t>‹#›</a:t>
            </a:fld>
            <a:endParaRPr lang="en-US" dirty="0">
              <a:solidFill>
                <a:srgbClr val="000000">
                  <a:tint val="75000"/>
                </a:srgbClr>
              </a:solidFill>
            </a:endParaRPr>
          </a:p>
        </p:txBody>
      </p:sp>
    </p:spTree>
    <p:extLst>
      <p:ext uri="{BB962C8B-B14F-4D97-AF65-F5344CB8AC3E}">
        <p14:creationId xmlns:p14="http://schemas.microsoft.com/office/powerpoint/2010/main" val="160037803"/>
      </p:ext>
    </p:extLst>
  </p:cSld>
  <p:clrMap bg1="lt1" tx1="dk1" bg2="lt2" tx2="dk2" accent1="accent1" accent2="accent2" accent3="accent3" accent4="accent4" accent5="accent5" accent6="accent6" hlink="hlink" folHlink="folHlink"/>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7725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9" y="1447804"/>
            <a:ext cx="11151916" cy="1932837"/>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3131339"/>
      </p:ext>
    </p:extLst>
  </p:cSld>
  <p:clrMap bg1="lt1" tx1="dk1" bg2="lt2" tx2="dk2" accent1="accent1" accent2="accent2" accent3="accent3" accent4="accent4" accent5="accent5" accent6="accent6" hlink="hlink" folHlink="folHlink"/>
  <p:transition>
    <p:fade/>
  </p:transition>
  <p:txStyles>
    <p:title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1066460"/>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2"/>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660">
              <a:defRPr/>
            </a:pPr>
            <a:endParaRPr lang="en-US" dirty="0">
              <a:solidFill>
                <a:srgbClr val="505050"/>
              </a:solidFill>
            </a:endParaRPr>
          </a:p>
        </p:txBody>
      </p:sp>
      <p:sp>
        <p:nvSpPr>
          <p:cNvPr id="15" name="Text Placeholder 14"/>
          <p:cNvSpPr>
            <a:spLocks noGrp="1"/>
          </p:cNvSpPr>
          <p:nvPr>
            <p:ph type="body" idx="1"/>
          </p:nvPr>
        </p:nvSpPr>
        <p:spPr>
          <a:xfrm>
            <a:off x="228600" y="1600203"/>
            <a:ext cx="11696700" cy="4559531"/>
          </a:xfrm>
          <a:prstGeom prst="rect">
            <a:avLst/>
          </a:prstGeom>
        </p:spPr>
        <p:txBody>
          <a:bodyPr vert="horz" lIns="137160" tIns="91440" rIns="137160" bIns="13716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18"/>
          <p:cNvSpPr>
            <a:spLocks noGrp="1"/>
          </p:cNvSpPr>
          <p:nvPr>
            <p:ph type="sldNum" sz="quarter" idx="4"/>
          </p:nvPr>
        </p:nvSpPr>
        <p:spPr>
          <a:xfrm>
            <a:off x="11430004" y="6553202"/>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660">
              <a:defRPr/>
            </a:pPr>
            <a:fld id="{FAADACFB-7C71-4E89-89D2-7BBA40B7BFA9}" type="slidenum">
              <a:rPr lang="en-US" smtClean="0">
                <a:solidFill>
                  <a:srgbClr val="505050"/>
                </a:solidFill>
              </a:rPr>
              <a:pPr defTabSz="1087660">
                <a:defRPr/>
              </a:pPr>
              <a:t>‹#›</a:t>
            </a:fld>
            <a:endParaRPr lang="en-US" dirty="0">
              <a:solidFill>
                <a:srgbClr val="505050"/>
              </a:solidFill>
            </a:endParaRPr>
          </a:p>
        </p:txBody>
      </p:sp>
    </p:spTree>
    <p:extLst>
      <p:ext uri="{BB962C8B-B14F-4D97-AF65-F5344CB8AC3E}">
        <p14:creationId xmlns:p14="http://schemas.microsoft.com/office/powerpoint/2010/main" val="2463160072"/>
      </p:ext>
    </p:extLst>
  </p:cSld>
  <p:clrMap bg1="lt1" tx1="dk1" bg2="lt2" tx2="dk2" accent1="accent1" accent2="accent2" accent3="accent3" accent4="accent4" accent5="accent5" accent6="accent6" hlink="hlink" folHlink="folHlink"/>
  <p:transition>
    <p:fade/>
  </p:transition>
  <p:hf hdr="0" ftr="0" dt="0"/>
  <p:txStyles>
    <p:titleStyle>
      <a:lvl1pPr marL="0" algn="l" defTabSz="1087660" rtl="0" eaLnBrk="1" latinLnBrk="0" hangingPunct="1">
        <a:lnSpc>
          <a:spcPct val="90000"/>
        </a:lnSpc>
        <a:spcBef>
          <a:spcPct val="0"/>
        </a:spcBef>
        <a:buNone/>
        <a:defRPr lang="en-US" sz="4704" b="0" kern="1200" cap="none" spc="-100" baseline="0" dirty="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0" indent="0" algn="l" defTabSz="1087660" rtl="0" eaLnBrk="1" latinLnBrk="0" hangingPunct="1">
        <a:spcBef>
          <a:spcPts val="1800"/>
        </a:spcBef>
        <a:buClr>
          <a:srgbClr val="0072C6"/>
        </a:buClr>
        <a:buSzPct val="100000"/>
        <a:buFont typeface="Wingdings" pitchFamily="2" charset="2"/>
        <a:buNone/>
        <a:defRPr sz="2353" kern="1200">
          <a:solidFill>
            <a:schemeClr val="tx1"/>
          </a:solidFill>
          <a:latin typeface="Segoe UI" pitchFamily="34" charset="0"/>
          <a:ea typeface="Segoe UI" pitchFamily="34" charset="0"/>
          <a:cs typeface="Segoe UI" pitchFamily="34" charset="0"/>
        </a:defRPr>
      </a:lvl1pPr>
      <a:lvl2pPr marL="475877" indent="-194316" algn="l" defTabSz="1087660" rtl="0" eaLnBrk="1" latinLnBrk="0" hangingPunct="1">
        <a:spcBef>
          <a:spcPct val="20000"/>
        </a:spcBef>
        <a:buFont typeface="Arial" pitchFamily="34" charset="0"/>
        <a:buChar char="•"/>
        <a:defRPr sz="1765" kern="1200">
          <a:solidFill>
            <a:schemeClr val="tx1"/>
          </a:solidFill>
          <a:latin typeface="Segoe UI" pitchFamily="34" charset="0"/>
          <a:ea typeface="Segoe UI" pitchFamily="34" charset="0"/>
          <a:cs typeface="Segoe UI" pitchFamily="34" charset="0"/>
        </a:defRPr>
      </a:lvl2pPr>
      <a:lvl3pPr marL="761401" indent="-173165" algn="l" defTabSz="1087660" rtl="0" eaLnBrk="1" latinLnBrk="0" hangingPunct="1">
        <a:spcBef>
          <a:spcPct val="20000"/>
        </a:spcBef>
        <a:buFont typeface="Arial" pitchFamily="34" charset="0"/>
        <a:buChar char="•"/>
        <a:defRPr sz="1567" kern="1200">
          <a:solidFill>
            <a:schemeClr val="tx1"/>
          </a:solidFill>
          <a:latin typeface="Segoe UI" pitchFamily="34" charset="0"/>
          <a:ea typeface="Segoe UI" pitchFamily="34" charset="0"/>
          <a:cs typeface="Segoe UI" pitchFamily="34" charset="0"/>
        </a:defRPr>
      </a:lvl3pPr>
      <a:lvl4pPr marL="1046926" indent="-177132" algn="l" defTabSz="1087660" rtl="0" eaLnBrk="1" latinLnBrk="0" hangingPunct="1">
        <a:spcBef>
          <a:spcPct val="20000"/>
        </a:spcBef>
        <a:buFont typeface="Arial" pitchFamily="34" charset="0"/>
        <a:buChar char="–"/>
        <a:defRPr sz="1371" kern="1200">
          <a:solidFill>
            <a:schemeClr val="tx1"/>
          </a:solidFill>
          <a:latin typeface="Segoe UI" pitchFamily="34" charset="0"/>
          <a:ea typeface="Segoe UI" pitchFamily="34" charset="0"/>
          <a:cs typeface="Segoe UI" pitchFamily="34" charset="0"/>
        </a:defRPr>
      </a:lvl4pPr>
      <a:lvl5pPr marL="1284865" indent="-179776" algn="l" defTabSz="1087660" rtl="0" eaLnBrk="1" latinLnBrk="0" hangingPunct="1">
        <a:spcBef>
          <a:spcPct val="20000"/>
        </a:spcBef>
        <a:buFont typeface="Arial" pitchFamily="34" charset="0"/>
        <a:buChar char="»"/>
        <a:defRPr sz="1371" kern="1200">
          <a:solidFill>
            <a:schemeClr val="tx1"/>
          </a:solidFill>
          <a:latin typeface="Segoe UI" pitchFamily="34" charset="0"/>
          <a:ea typeface="Segoe UI" pitchFamily="34" charset="0"/>
          <a:cs typeface="Segoe UI" pitchFamily="34" charset="0"/>
        </a:defRPr>
      </a:lvl5pPr>
      <a:lvl6pPr marL="2991067" indent="-271916" algn="l" defTabSz="1087660"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4895" indent="-271916" algn="l" defTabSz="1087660"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8727" indent="-271916" algn="l" defTabSz="1087660"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2557" indent="-271916" algn="l" defTabSz="1087660"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660" rtl="0" eaLnBrk="1" latinLnBrk="0" hangingPunct="1">
        <a:defRPr sz="2200" kern="1200">
          <a:solidFill>
            <a:schemeClr val="tx1"/>
          </a:solidFill>
          <a:latin typeface="+mn-lt"/>
          <a:ea typeface="+mn-ea"/>
          <a:cs typeface="+mn-cs"/>
        </a:defRPr>
      </a:lvl1pPr>
      <a:lvl2pPr marL="543830" algn="l" defTabSz="1087660" rtl="0" eaLnBrk="1" latinLnBrk="0" hangingPunct="1">
        <a:defRPr sz="2200" kern="1200">
          <a:solidFill>
            <a:schemeClr val="tx1"/>
          </a:solidFill>
          <a:latin typeface="+mn-lt"/>
          <a:ea typeface="+mn-ea"/>
          <a:cs typeface="+mn-cs"/>
        </a:defRPr>
      </a:lvl2pPr>
      <a:lvl3pPr marL="1087660" algn="l" defTabSz="1087660" rtl="0" eaLnBrk="1" latinLnBrk="0" hangingPunct="1">
        <a:defRPr sz="2200" kern="1200">
          <a:solidFill>
            <a:schemeClr val="tx1"/>
          </a:solidFill>
          <a:latin typeface="+mn-lt"/>
          <a:ea typeface="+mn-ea"/>
          <a:cs typeface="+mn-cs"/>
        </a:defRPr>
      </a:lvl3pPr>
      <a:lvl4pPr marL="1631491" algn="l" defTabSz="1087660" rtl="0" eaLnBrk="1" latinLnBrk="0" hangingPunct="1">
        <a:defRPr sz="2200" kern="1200">
          <a:solidFill>
            <a:schemeClr val="tx1"/>
          </a:solidFill>
          <a:latin typeface="+mn-lt"/>
          <a:ea typeface="+mn-ea"/>
          <a:cs typeface="+mn-cs"/>
        </a:defRPr>
      </a:lvl4pPr>
      <a:lvl5pPr marL="2175321" algn="l" defTabSz="1087660" rtl="0" eaLnBrk="1" latinLnBrk="0" hangingPunct="1">
        <a:defRPr sz="2200" kern="1200">
          <a:solidFill>
            <a:schemeClr val="tx1"/>
          </a:solidFill>
          <a:latin typeface="+mn-lt"/>
          <a:ea typeface="+mn-ea"/>
          <a:cs typeface="+mn-cs"/>
        </a:defRPr>
      </a:lvl5pPr>
      <a:lvl6pPr marL="2719152" algn="l" defTabSz="1087660" rtl="0" eaLnBrk="1" latinLnBrk="0" hangingPunct="1">
        <a:defRPr sz="2200" kern="1200">
          <a:solidFill>
            <a:schemeClr val="tx1"/>
          </a:solidFill>
          <a:latin typeface="+mn-lt"/>
          <a:ea typeface="+mn-ea"/>
          <a:cs typeface="+mn-cs"/>
        </a:defRPr>
      </a:lvl6pPr>
      <a:lvl7pPr marL="3262981" algn="l" defTabSz="1087660" rtl="0" eaLnBrk="1" latinLnBrk="0" hangingPunct="1">
        <a:defRPr sz="2200" kern="1200">
          <a:solidFill>
            <a:schemeClr val="tx1"/>
          </a:solidFill>
          <a:latin typeface="+mn-lt"/>
          <a:ea typeface="+mn-ea"/>
          <a:cs typeface="+mn-cs"/>
        </a:defRPr>
      </a:lvl7pPr>
      <a:lvl8pPr marL="3806812" algn="l" defTabSz="1087660" rtl="0" eaLnBrk="1" latinLnBrk="0" hangingPunct="1">
        <a:defRPr sz="2200" kern="1200">
          <a:solidFill>
            <a:schemeClr val="tx1"/>
          </a:solidFill>
          <a:latin typeface="+mn-lt"/>
          <a:ea typeface="+mn-ea"/>
          <a:cs typeface="+mn-cs"/>
        </a:defRPr>
      </a:lvl8pPr>
      <a:lvl9pPr marL="4350642" algn="l" defTabSz="1087660"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3"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031630"/>
      </p:ext>
    </p:extLst>
  </p:cSld>
  <p:clrMap bg1="lt1" tx1="dk1" bg2="lt2" tx2="dk2" accent1="accent1" accent2="accent2" accent3="accent3" accent4="accent4" accent5="accent5" accent6="accent6" hlink="hlink" folHlink="folHlink"/>
  <p:transition>
    <p:fade/>
  </p:transition>
  <p:txStyles>
    <p:titleStyle>
      <a:lvl1pPr algn="l" defTabSz="914016"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627989233"/>
      </p:ext>
    </p:extLst>
  </p:cSld>
  <p:clrMap bg1="lt1" tx1="dk1" bg2="lt2" tx2="dk2" accent1="accent1" accent2="accent2" accent3="accent3" accent4="accent4" accent5="accent5" accent6="accent6" hlink="hlink" folHlink="folHlink"/>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3" y="1189178"/>
            <a:ext cx="11653521" cy="264687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0325053" y="1906415"/>
            <a:ext cx="4214127" cy="401304"/>
          </a:xfrm>
          <a:prstGeom prst="rect">
            <a:avLst/>
          </a:prstGeom>
        </p:spPr>
      </p:pic>
    </p:spTree>
    <p:extLst>
      <p:ext uri="{BB962C8B-B14F-4D97-AF65-F5344CB8AC3E}">
        <p14:creationId xmlns:p14="http://schemas.microsoft.com/office/powerpoint/2010/main" val="934438770"/>
      </p:ext>
    </p:extLst>
  </p:cSld>
  <p:clrMap bg1="lt1" tx1="dk1" bg2="lt2" tx2="dk2" accent1="accent1" accent2="accent2" accent3="accent3" accent4="accent4" accent5="accent5" accent6="accent6" hlink="hlink" folHlink="folHlink"/>
  <p:transition>
    <p:fade/>
  </p:transition>
  <p:txStyles>
    <p:titleStyle>
      <a:lvl1pPr algn="l" defTabSz="914016" rtl="0" eaLnBrk="1" latinLnBrk="0" hangingPunct="1">
        <a:lnSpc>
          <a:spcPct val="90000"/>
        </a:lnSpc>
        <a:spcBef>
          <a:spcPct val="0"/>
        </a:spcBef>
        <a:buNone/>
        <a:defRPr lang="en-US" sz="5398"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100000"/>
        </a:lnSpc>
        <a:spcBef>
          <a:spcPts val="1200"/>
        </a:spcBef>
        <a:spcAft>
          <a:spcPts val="0"/>
        </a:spcAft>
        <a:buClrTx/>
        <a:buSzPct val="90000"/>
        <a:buFont typeface="Arial" pitchFamily="34" charset="0"/>
        <a:buChar char="•"/>
        <a:tabLst/>
        <a:defRPr sz="4000" kern="1200" spc="0" baseline="0">
          <a:solidFill>
            <a:schemeClr val="tx1"/>
          </a:solidFill>
          <a:latin typeface="+mj-lt"/>
          <a:ea typeface="+mn-ea"/>
          <a:cs typeface="+mn-cs"/>
        </a:defRPr>
      </a:lvl1pPr>
      <a:lvl2pPr marL="572471" marR="0" indent="-236454" algn="l" defTabSz="914016" rtl="0" eaLnBrk="1" fontAlgn="auto" latinLnBrk="0" hangingPunct="1">
        <a:lnSpc>
          <a:spcPct val="100000"/>
        </a:lnSpc>
        <a:spcBef>
          <a:spcPts val="1200"/>
        </a:spcBef>
        <a:spcAft>
          <a:spcPts val="0"/>
        </a:spcAft>
        <a:buClrTx/>
        <a:buSzPct val="90000"/>
        <a:buFont typeface="Arial" pitchFamily="34" charset="0"/>
        <a:buChar char="•"/>
        <a:tabLst/>
        <a:defRPr sz="2400" kern="1200" spc="0" baseline="0">
          <a:solidFill>
            <a:schemeClr val="tx1"/>
          </a:solidFill>
          <a:latin typeface="+mn-lt"/>
          <a:ea typeface="+mn-ea"/>
          <a:cs typeface="+mn-cs"/>
        </a:defRPr>
      </a:lvl2pPr>
      <a:lvl3pPr marL="784036" marR="0" indent="-224011" algn="l" defTabSz="914016" rtl="0" eaLnBrk="1" fontAlgn="auto" latinLnBrk="0" hangingPunct="1">
        <a:lnSpc>
          <a:spcPct val="100000"/>
        </a:lnSpc>
        <a:spcBef>
          <a:spcPts val="1200"/>
        </a:spcBef>
        <a:spcAft>
          <a:spcPts val="0"/>
        </a:spcAft>
        <a:buClrTx/>
        <a:buSzPct val="90000"/>
        <a:buFont typeface="Arial" pitchFamily="34" charset="0"/>
        <a:buChar char="•"/>
        <a:tabLst/>
        <a:defRPr sz="2000" kern="1200" spc="0" baseline="0">
          <a:solidFill>
            <a:schemeClr val="tx1"/>
          </a:solidFill>
          <a:latin typeface="+mn-lt"/>
          <a:ea typeface="+mn-ea"/>
          <a:cs typeface="+mn-cs"/>
        </a:defRPr>
      </a:lvl3pPr>
      <a:lvl4pPr marL="1008047" marR="0" indent="-224011" algn="l" defTabSz="914016" rtl="0" eaLnBrk="1" fontAlgn="auto" latinLnBrk="0" hangingPunct="1">
        <a:lnSpc>
          <a:spcPct val="100000"/>
        </a:lnSpc>
        <a:spcBef>
          <a:spcPts val="1200"/>
        </a:spcBef>
        <a:spcAft>
          <a:spcPts val="0"/>
        </a:spcAft>
        <a:buClrTx/>
        <a:buSzPct val="90000"/>
        <a:buFont typeface="Arial" pitchFamily="34" charset="0"/>
        <a:buChar char="•"/>
        <a:tabLst/>
        <a:defRPr sz="1800" kern="1200" spc="0" baseline="0">
          <a:solidFill>
            <a:schemeClr val="tx1"/>
          </a:solidFill>
          <a:latin typeface="+mn-lt"/>
          <a:ea typeface="+mn-ea"/>
          <a:cs typeface="+mn-cs"/>
        </a:defRPr>
      </a:lvl4pPr>
      <a:lvl5pPr marL="1232058" marR="0" indent="-224011" algn="l" defTabSz="914016" rtl="0" eaLnBrk="1" fontAlgn="auto" latinLnBrk="0" hangingPunct="1">
        <a:lnSpc>
          <a:spcPct val="100000"/>
        </a:lnSpc>
        <a:spcBef>
          <a:spcPts val="1200"/>
        </a:spcBef>
        <a:spcAft>
          <a:spcPts val="0"/>
        </a:spcAft>
        <a:buClrTx/>
        <a:buSzPct val="90000"/>
        <a:buFont typeface="Arial" pitchFamily="34" charset="0"/>
        <a:buChar char="•"/>
        <a:tabLst/>
        <a:defRPr sz="1800" kern="1200" spc="0" baseline="0">
          <a:solidFill>
            <a:schemeClr val="tx1"/>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3"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7971923"/>
      </p:ext>
    </p:extLst>
  </p:cSld>
  <p:clrMap bg1="lt1" tx1="dk1" bg2="lt2" tx2="dk2" accent1="accent1" accent2="accent2" accent3="accent3" accent4="accent4" accent5="accent5" accent6="accent6" hlink="hlink" folHlink="folHlink"/>
  <p:transition>
    <p:fade/>
  </p:transition>
  <p:txStyles>
    <p:titleStyle>
      <a:lvl1pPr algn="l" defTabSz="914016"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53251698"/>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37103597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1066460"/>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1"/>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69"/>
            <a:endParaRPr lang="en-US" dirty="0">
              <a:solidFill>
                <a:srgbClr val="505050"/>
              </a:solidFill>
            </a:endParaRPr>
          </a:p>
        </p:txBody>
      </p:sp>
      <p:sp>
        <p:nvSpPr>
          <p:cNvPr id="15" name="Text Placeholder 14"/>
          <p:cNvSpPr>
            <a:spLocks noGrp="1"/>
          </p:cNvSpPr>
          <p:nvPr>
            <p:ph type="body" idx="1"/>
          </p:nvPr>
        </p:nvSpPr>
        <p:spPr>
          <a:xfrm>
            <a:off x="228600" y="1600202"/>
            <a:ext cx="11696700" cy="4559531"/>
          </a:xfrm>
          <a:prstGeom prst="rect">
            <a:avLst/>
          </a:prstGeom>
        </p:spPr>
        <p:txBody>
          <a:bodyPr vert="horz" lIns="137160" tIns="91440" rIns="137160" bIns="13716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18"/>
          <p:cNvSpPr>
            <a:spLocks noGrp="1"/>
          </p:cNvSpPr>
          <p:nvPr>
            <p:ph type="sldNum" sz="quarter" idx="4"/>
          </p:nvPr>
        </p:nvSpPr>
        <p:spPr>
          <a:xfrm>
            <a:off x="11430003" y="6553201"/>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69"/>
            <a:fld id="{FAADACFB-7C71-4E89-89D2-7BBA40B7BFA9}" type="slidenum">
              <a:rPr lang="en-US" smtClean="0">
                <a:solidFill>
                  <a:srgbClr val="505050"/>
                </a:solidFill>
              </a:rPr>
              <a:pPr defTabSz="1087869"/>
              <a:t>‹#›</a:t>
            </a:fld>
            <a:endParaRPr lang="en-US" dirty="0">
              <a:solidFill>
                <a:srgbClr val="505050"/>
              </a:solidFill>
            </a:endParaRPr>
          </a:p>
        </p:txBody>
      </p:sp>
    </p:spTree>
    <p:extLst>
      <p:ext uri="{BB962C8B-B14F-4D97-AF65-F5344CB8AC3E}">
        <p14:creationId xmlns:p14="http://schemas.microsoft.com/office/powerpoint/2010/main" val="3775049742"/>
      </p:ext>
    </p:extLst>
  </p:cSld>
  <p:clrMap bg1="lt1" tx1="dk1" bg2="lt2" tx2="dk2" accent1="accent1" accent2="accent2" accent3="accent3" accent4="accent4" accent5="accent5" accent6="accent6" hlink="hlink" folHlink="folHlink"/>
  <p:transition>
    <p:fade/>
  </p:transition>
  <p:hf hdr="0" ftr="0" dt="0"/>
  <p:txStyles>
    <p:titleStyle>
      <a:lvl1pPr marL="0" algn="l" defTabSz="1087869" rtl="0" eaLnBrk="1" latinLnBrk="0" hangingPunct="1">
        <a:lnSpc>
          <a:spcPct val="90000"/>
        </a:lnSpc>
        <a:spcBef>
          <a:spcPct val="0"/>
        </a:spcBef>
        <a:buNone/>
        <a:defRPr lang="en-US" sz="4705" b="0" kern="1200" cap="none" spc="-100" baseline="0" dirty="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353"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765"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568"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372"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372"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20835" y="1447800"/>
            <a:ext cx="11155093" cy="205594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48214" y="430345"/>
            <a:ext cx="11156679" cy="774700"/>
          </a:xfrm>
          <a:prstGeom prst="rect">
            <a:avLst/>
          </a:prstGeom>
        </p:spPr>
        <p:txBody>
          <a:bodyPr vert="horz" wrap="square" lIns="0" tIns="0" rIns="0" bIns="0" rtlCol="0" anchor="t">
            <a:noAutofit/>
          </a:bodyPr>
          <a:lstStyle/>
          <a:p>
            <a:endParaRPr lang="en-US" dirty="0"/>
          </a:p>
        </p:txBody>
      </p:sp>
    </p:spTree>
    <p:extLst>
      <p:ext uri="{BB962C8B-B14F-4D97-AF65-F5344CB8AC3E}">
        <p14:creationId xmlns:p14="http://schemas.microsoft.com/office/powerpoint/2010/main" val="3436082870"/>
      </p:ext>
    </p:extLst>
  </p:cSld>
  <p:clrMap bg1="lt1" tx1="dk1" bg2="lt2" tx2="dk2" accent1="accent1" accent2="accent2" accent3="accent3" accent4="accent4" accent5="accent5" accent6="accent6" hlink="hlink" folHlink="folHlink"/>
  <p:transition>
    <p:fade/>
  </p:transition>
  <p:hf hdr="0" ftr="0" dt="0"/>
  <p:txStyles>
    <p:titleStyle>
      <a:lvl1pPr marL="0" algn="l" defTabSz="913600" rtl="0" eaLnBrk="1" latinLnBrk="0" hangingPunct="1">
        <a:lnSpc>
          <a:spcPct val="90000"/>
        </a:lnSpc>
        <a:spcBef>
          <a:spcPct val="0"/>
        </a:spcBef>
        <a:buNone/>
        <a:defRPr lang="en-US" sz="3134" b="1" kern="900" cap="none" spc="294" baseline="0" dirty="0">
          <a:ln w="3175">
            <a:noFill/>
          </a:ln>
          <a:solidFill>
            <a:schemeClr val="accent1"/>
          </a:solidFill>
          <a:effectLst/>
          <a:latin typeface="+mn-lt"/>
          <a:ea typeface="+mj-ea"/>
          <a:cs typeface="+mj-cs"/>
        </a:defRPr>
      </a:lvl1pPr>
    </p:titleStyle>
    <p:bodyStyle>
      <a:lvl1pPr marL="339595" marR="0" indent="-339595" algn="l" defTabSz="914012" rtl="0" eaLnBrk="1" fontAlgn="auto" latinLnBrk="0" hangingPunct="1">
        <a:lnSpc>
          <a:spcPct val="90000"/>
        </a:lnSpc>
        <a:spcBef>
          <a:spcPct val="20000"/>
        </a:spcBef>
        <a:spcAft>
          <a:spcPts val="0"/>
        </a:spcAft>
        <a:buClrTx/>
        <a:buSzPct val="80000"/>
        <a:buFont typeface="Arial" pitchFamily="34" charset="0"/>
        <a:buChar char="•"/>
        <a:tabLst/>
        <a:defRPr sz="3200" kern="1200" spc="-70" baseline="0">
          <a:gradFill>
            <a:gsLst>
              <a:gs pos="1250">
                <a:schemeClr val="bg2"/>
              </a:gs>
              <a:gs pos="100000">
                <a:schemeClr val="bg2"/>
              </a:gs>
            </a:gsLst>
            <a:lin ang="5400000" scaled="0"/>
          </a:gradFill>
          <a:latin typeface="+mj-lt"/>
          <a:ea typeface="+mn-ea"/>
          <a:cs typeface="+mn-cs"/>
        </a:defRPr>
      </a:lvl1pPr>
      <a:lvl2pPr marL="572868" marR="0" indent="-233273" algn="l" defTabSz="914012"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2pPr>
      <a:lvl3pPr marL="798205" marR="0" indent="-225339" algn="l" defTabSz="914012" rtl="0" eaLnBrk="1" fontAlgn="auto" latinLnBrk="0" hangingPunct="1">
        <a:lnSpc>
          <a:spcPct val="90000"/>
        </a:lnSpc>
        <a:spcBef>
          <a:spcPct val="20000"/>
        </a:spcBef>
        <a:spcAft>
          <a:spcPts val="0"/>
        </a:spcAft>
        <a:buClrTx/>
        <a:buSzPct val="90000"/>
        <a:buFont typeface="Wingdings" pitchFamily="2" charset="2"/>
        <a:buChar char=""/>
        <a:tabLst>
          <a:tab pos="798205" algn="l"/>
        </a:tabLst>
        <a:defRPr sz="2000" kern="1200" spc="0" baseline="0">
          <a:gradFill>
            <a:gsLst>
              <a:gs pos="1250">
                <a:schemeClr val="bg2"/>
              </a:gs>
              <a:gs pos="100000">
                <a:schemeClr val="bg2"/>
              </a:gs>
            </a:gsLst>
            <a:lin ang="5400000" scaled="0"/>
          </a:gradFill>
          <a:latin typeface="+mn-lt"/>
          <a:ea typeface="+mn-ea"/>
          <a:cs typeface="+mn-cs"/>
        </a:defRPr>
      </a:lvl3pPr>
      <a:lvl4pPr marL="1029892" marR="0" indent="-231685" algn="l" defTabSz="914012"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gradFill>
            <a:gsLst>
              <a:gs pos="1250">
                <a:schemeClr val="bg2"/>
              </a:gs>
              <a:gs pos="100000">
                <a:schemeClr val="bg2"/>
              </a:gs>
            </a:gsLst>
            <a:lin ang="5400000" scaled="0"/>
          </a:gradFill>
          <a:latin typeface="+mn-lt"/>
          <a:ea typeface="+mn-ea"/>
          <a:cs typeface="+mn-cs"/>
        </a:defRPr>
      </a:lvl4pPr>
      <a:lvl5pPr marL="1255231" marR="0" indent="-225339" algn="l" defTabSz="914012" rtl="0" eaLnBrk="1" fontAlgn="auto" latinLnBrk="0" hangingPunct="1">
        <a:lnSpc>
          <a:spcPct val="90000"/>
        </a:lnSpc>
        <a:spcBef>
          <a:spcPct val="20000"/>
        </a:spcBef>
        <a:spcAft>
          <a:spcPts val="0"/>
        </a:spcAft>
        <a:buClrTx/>
        <a:buSzPct val="90000"/>
        <a:buFont typeface="Wingdings" pitchFamily="2" charset="2"/>
        <a:buChar char=""/>
        <a:tabLst>
          <a:tab pos="1255231" algn="l"/>
        </a:tabLst>
        <a:defRPr sz="1800" kern="1200" spc="0" baseline="0">
          <a:gradFill>
            <a:gsLst>
              <a:gs pos="1250">
                <a:schemeClr val="bg2"/>
              </a:gs>
              <a:gs pos="100000">
                <a:schemeClr val="bg2"/>
              </a:gs>
            </a:gsLst>
            <a:lin ang="5400000" scaled="0"/>
          </a:gradFill>
          <a:latin typeface="+mn-lt"/>
          <a:ea typeface="+mn-ea"/>
          <a:cs typeface="+mn-cs"/>
        </a:defRPr>
      </a:lvl5pPr>
      <a:lvl6pPr marL="2513534"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9"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5"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51"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2" rtl="0" eaLnBrk="1" latinLnBrk="0" hangingPunct="1">
        <a:defRPr sz="1800" kern="1200">
          <a:solidFill>
            <a:schemeClr val="tx1"/>
          </a:solidFill>
          <a:latin typeface="+mn-lt"/>
          <a:ea typeface="+mn-ea"/>
          <a:cs typeface="+mn-cs"/>
        </a:defRPr>
      </a:lvl1pPr>
      <a:lvl2pPr marL="457006" algn="l" defTabSz="914012" rtl="0" eaLnBrk="1" latinLnBrk="0" hangingPunct="1">
        <a:defRPr sz="1800" kern="1200">
          <a:solidFill>
            <a:schemeClr val="tx1"/>
          </a:solidFill>
          <a:latin typeface="+mn-lt"/>
          <a:ea typeface="+mn-ea"/>
          <a:cs typeface="+mn-cs"/>
        </a:defRPr>
      </a:lvl2pPr>
      <a:lvl3pPr marL="914012" algn="l" defTabSz="914012" rtl="0" eaLnBrk="1" latinLnBrk="0" hangingPunct="1">
        <a:defRPr sz="1800" kern="1200">
          <a:solidFill>
            <a:schemeClr val="tx1"/>
          </a:solidFill>
          <a:latin typeface="+mn-lt"/>
          <a:ea typeface="+mn-ea"/>
          <a:cs typeface="+mn-cs"/>
        </a:defRPr>
      </a:lvl3pPr>
      <a:lvl4pPr marL="1371019" algn="l" defTabSz="914012" rtl="0" eaLnBrk="1" latinLnBrk="0" hangingPunct="1">
        <a:defRPr sz="1800" kern="1200">
          <a:solidFill>
            <a:schemeClr val="tx1"/>
          </a:solidFill>
          <a:latin typeface="+mn-lt"/>
          <a:ea typeface="+mn-ea"/>
          <a:cs typeface="+mn-cs"/>
        </a:defRPr>
      </a:lvl4pPr>
      <a:lvl5pPr marL="1828025" algn="l" defTabSz="914012" rtl="0" eaLnBrk="1" latinLnBrk="0" hangingPunct="1">
        <a:defRPr sz="1800" kern="1200">
          <a:solidFill>
            <a:schemeClr val="tx1"/>
          </a:solidFill>
          <a:latin typeface="+mn-lt"/>
          <a:ea typeface="+mn-ea"/>
          <a:cs typeface="+mn-cs"/>
        </a:defRPr>
      </a:lvl5pPr>
      <a:lvl6pPr marL="2285031" algn="l" defTabSz="914012" rtl="0" eaLnBrk="1" latinLnBrk="0" hangingPunct="1">
        <a:defRPr sz="1800" kern="1200">
          <a:solidFill>
            <a:schemeClr val="tx1"/>
          </a:solidFill>
          <a:latin typeface="+mn-lt"/>
          <a:ea typeface="+mn-ea"/>
          <a:cs typeface="+mn-cs"/>
        </a:defRPr>
      </a:lvl6pPr>
      <a:lvl7pPr marL="2742036" algn="l" defTabSz="914012" rtl="0" eaLnBrk="1" latinLnBrk="0" hangingPunct="1">
        <a:defRPr sz="1800" kern="1200">
          <a:solidFill>
            <a:schemeClr val="tx1"/>
          </a:solidFill>
          <a:latin typeface="+mn-lt"/>
          <a:ea typeface="+mn-ea"/>
          <a:cs typeface="+mn-cs"/>
        </a:defRPr>
      </a:lvl7pPr>
      <a:lvl8pPr marL="3199042" algn="l" defTabSz="914012" rtl="0" eaLnBrk="1" latinLnBrk="0" hangingPunct="1">
        <a:defRPr sz="1800" kern="1200">
          <a:solidFill>
            <a:schemeClr val="tx1"/>
          </a:solidFill>
          <a:latin typeface="+mn-lt"/>
          <a:ea typeface="+mn-ea"/>
          <a:cs typeface="+mn-cs"/>
        </a:defRPr>
      </a:lvl8pPr>
      <a:lvl9pPr marL="3656048" algn="l" defTabSz="91401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370974" y="7798"/>
            <a:ext cx="935477" cy="5646603"/>
            <a:chOff x="12618968" y="7953"/>
            <a:chExt cx="954235" cy="5759012"/>
          </a:xfrm>
        </p:grpSpPr>
        <p:grpSp>
          <p:nvGrpSpPr>
            <p:cNvPr id="13" name="Group 12"/>
            <p:cNvGrpSpPr/>
            <p:nvPr userDrawn="1"/>
          </p:nvGrpSpPr>
          <p:grpSpPr>
            <a:xfrm rot="5400000">
              <a:off x="11582060" y="1045295"/>
              <a:ext cx="2703053" cy="629235"/>
              <a:chOff x="1586734" y="4543426"/>
              <a:chExt cx="2703053" cy="629235"/>
            </a:xfrm>
          </p:grpSpPr>
          <p:sp>
            <p:nvSpPr>
              <p:cNvPr id="20" name="Rectangle 19"/>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G:24 B:143</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userDrawn="1"/>
            </p:nvSpPr>
            <p:spPr bwMode="auto">
              <a:xfrm>
                <a:off x="2505456" y="4543427"/>
                <a:ext cx="869930" cy="28976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R:0</a:t>
                </a:r>
                <a:r>
                  <a:rPr lang="en-US" sz="490" baseline="0" dirty="0">
                    <a:gradFill>
                      <a:gsLst>
                        <a:gs pos="0">
                          <a:srgbClr val="FFFFFF"/>
                        </a:gs>
                        <a:gs pos="100000">
                          <a:srgbClr val="FFFFFF"/>
                        </a:gs>
                      </a:gsLst>
                      <a:lin ang="5400000" scaled="0"/>
                    </a:gradFill>
                    <a:ea typeface="Segoe UI" pitchFamily="34" charset="0"/>
                    <a:cs typeface="Segoe UI" pitchFamily="34" charset="0"/>
                  </a:rPr>
                  <a:t> G:120 B:215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userDrawn="1"/>
            </p:nvSpPr>
            <p:spPr bwMode="auto">
              <a:xfrm>
                <a:off x="3419856" y="4543426"/>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28302">
                          <a:schemeClr val="bg1"/>
                        </a:gs>
                        <a:gs pos="67000">
                          <a:schemeClr val="bg1"/>
                        </a:gs>
                      </a:gsLst>
                      <a:lin ang="5400000" scaled="1"/>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28302">
                          <a:schemeClr val="bg1"/>
                        </a:gs>
                        <a:gs pos="67000">
                          <a:schemeClr val="bg1"/>
                        </a:gs>
                      </a:gsLst>
                      <a:lin ang="5400000" scaled="1"/>
                    </a:gradFill>
                    <a:ea typeface="Segoe UI" pitchFamily="34" charset="0"/>
                    <a:cs typeface="Segoe UI" pitchFamily="34" charset="0"/>
                  </a:rPr>
                  <a:t>R:</a:t>
                </a:r>
                <a:r>
                  <a:rPr lang="en-US" sz="490" baseline="0" dirty="0">
                    <a:gradFill>
                      <a:gsLst>
                        <a:gs pos="28302">
                          <a:schemeClr val="bg1"/>
                        </a:gs>
                        <a:gs pos="67000">
                          <a:schemeClr val="bg1"/>
                        </a:gs>
                      </a:gsLst>
                      <a:lin ang="5400000" scaled="1"/>
                    </a:gradFill>
                    <a:ea typeface="Segoe UI" pitchFamily="34" charset="0"/>
                    <a:cs typeface="Segoe UI" pitchFamily="34" charset="0"/>
                  </a:rPr>
                  <a:t>0 G:32 B:80</a:t>
                </a:r>
                <a:endParaRPr lang="en-US" sz="490" dirty="0">
                  <a:gradFill>
                    <a:gsLst>
                      <a:gs pos="28302">
                        <a:schemeClr val="bg1"/>
                      </a:gs>
                      <a:gs pos="67000">
                        <a:schemeClr val="bg1"/>
                      </a:gs>
                    </a:gsLst>
                    <a:lin ang="5400000" scaled="1"/>
                  </a:gradFill>
                  <a:ea typeface="Segoe UI" pitchFamily="34" charset="0"/>
                  <a:cs typeface="Segoe UI" pitchFamily="34" charset="0"/>
                </a:endParaRPr>
              </a:p>
            </p:txBody>
          </p:sp>
          <p:sp>
            <p:nvSpPr>
              <p:cNvPr id="23" name="Rectangle 22"/>
              <p:cNvSpPr/>
              <p:nvPr userDrawn="1"/>
            </p:nvSpPr>
            <p:spPr bwMode="auto">
              <a:xfrm>
                <a:off x="1586734" y="4882895"/>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25" name="Rectangle 24"/>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dirty="0">
                    <a:gradFill>
                      <a:gsLst>
                        <a:gs pos="7547">
                          <a:schemeClr val="tx1"/>
                        </a:gs>
                        <a:gs pos="28302">
                          <a:schemeClr val="tx1"/>
                        </a:gs>
                      </a:gsLst>
                      <a:lin ang="5400000" scaled="0"/>
                    </a:gradFill>
                    <a:ea typeface="Segoe UI" pitchFamily="34" charset="0"/>
                    <a:cs typeface="Segoe UI" pitchFamily="34" charset="0"/>
                  </a:rPr>
                  <a:t>R:</a:t>
                </a:r>
                <a:r>
                  <a:rPr lang="en-US" sz="490" baseline="0" dirty="0">
                    <a:gradFill>
                      <a:gsLst>
                        <a:gs pos="7547">
                          <a:schemeClr val="tx1"/>
                        </a:gs>
                        <a:gs pos="28302">
                          <a:schemeClr val="tx1"/>
                        </a:gs>
                      </a:gsLst>
                      <a:lin ang="5400000" scaled="0"/>
                    </a:gradFill>
                    <a:ea typeface="Segoe UI" pitchFamily="34" charset="0"/>
                    <a:cs typeface="Segoe UI" pitchFamily="34" charset="0"/>
                  </a:rPr>
                  <a:t>186 G:216 B:10</a:t>
                </a:r>
                <a:endParaRPr lang="en-US" sz="490" dirty="0">
                  <a:gradFill>
                    <a:gsLst>
                      <a:gs pos="7547">
                        <a:schemeClr val="tx1"/>
                      </a:gs>
                      <a:gs pos="28302">
                        <a:schemeClr val="tx1"/>
                      </a:gs>
                    </a:gsLst>
                    <a:lin ang="5400000" scaled="0"/>
                  </a:gradFill>
                  <a:ea typeface="Segoe UI" pitchFamily="34" charset="0"/>
                  <a:cs typeface="Segoe UI" pitchFamily="34" charset="0"/>
                </a:endParaRPr>
              </a:p>
            </p:txBody>
          </p:sp>
          <p:sp>
            <p:nvSpPr>
              <p:cNvPr id="26" name="Rectangle 25"/>
              <p:cNvSpPr/>
              <p:nvPr userDrawn="1"/>
            </p:nvSpPr>
            <p:spPr bwMode="auto">
              <a:xfrm>
                <a:off x="2505456" y="4882895"/>
                <a:ext cx="869930" cy="289766"/>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7547">
                          <a:schemeClr val="tx1"/>
                        </a:gs>
                        <a:gs pos="28302">
                          <a:schemeClr val="tx1"/>
                        </a:gs>
                      </a:gsLst>
                      <a:lin ang="5400000" scaled="0"/>
                    </a:gradFill>
                    <a:latin typeface="+mn-lt"/>
                    <a:ea typeface="Segoe UI" pitchFamily="34" charset="0"/>
                    <a:cs typeface="Segoe UI" pitchFamily="34" charset="0"/>
                  </a:rPr>
                  <a:t>Yellow</a:t>
                </a:r>
              </a:p>
              <a:p>
                <a:pPr algn="l" defTabSz="914102" fontAlgn="base">
                  <a:lnSpc>
                    <a:spcPct val="100000"/>
                  </a:lnSpc>
                  <a:spcBef>
                    <a:spcPct val="0"/>
                  </a:spcBef>
                  <a:spcAft>
                    <a:spcPct val="0"/>
                  </a:spcAft>
                </a:pPr>
                <a:r>
                  <a:rPr lang="en-US" sz="490" dirty="0">
                    <a:gradFill>
                      <a:gsLst>
                        <a:gs pos="7547">
                          <a:schemeClr val="tx1"/>
                        </a:gs>
                        <a:gs pos="28302">
                          <a:schemeClr val="tx1"/>
                        </a:gs>
                      </a:gsLst>
                      <a:lin ang="5400000" scaled="0"/>
                    </a:gradFill>
                    <a:ea typeface="Segoe UI" pitchFamily="34" charset="0"/>
                    <a:cs typeface="Segoe UI" pitchFamily="34" charset="0"/>
                  </a:rPr>
                  <a:t>R:</a:t>
                </a:r>
                <a:r>
                  <a:rPr lang="en-US" sz="490" baseline="0" dirty="0">
                    <a:gradFill>
                      <a:gsLst>
                        <a:gs pos="7547">
                          <a:schemeClr val="tx1"/>
                        </a:gs>
                        <a:gs pos="28302">
                          <a:schemeClr val="tx1"/>
                        </a:gs>
                      </a:gsLst>
                      <a:lin ang="5400000" scaled="0"/>
                    </a:gradFill>
                    <a:ea typeface="Segoe UI" pitchFamily="34" charset="0"/>
                    <a:cs typeface="Segoe UI" pitchFamily="34" charset="0"/>
                  </a:rPr>
                  <a:t>255 G:185 B:0</a:t>
                </a:r>
                <a:endParaRPr lang="en-US" sz="490" dirty="0">
                  <a:gradFill>
                    <a:gsLst>
                      <a:gs pos="7547">
                        <a:schemeClr val="tx1"/>
                      </a:gs>
                      <a:gs pos="28302">
                        <a:schemeClr val="tx1"/>
                      </a:gs>
                    </a:gsLst>
                    <a:lin ang="5400000" scaled="0"/>
                  </a:gradFill>
                  <a:ea typeface="Segoe UI" pitchFamily="34" charset="0"/>
                  <a:cs typeface="Segoe UI" pitchFamily="34" charset="0"/>
                </a:endParaRPr>
              </a:p>
            </p:txBody>
          </p:sp>
        </p:grpSp>
        <p:grpSp>
          <p:nvGrpSpPr>
            <p:cNvPr id="14" name="Group 13"/>
            <p:cNvGrpSpPr/>
            <p:nvPr userDrawn="1"/>
          </p:nvGrpSpPr>
          <p:grpSpPr>
            <a:xfrm rot="5400000">
              <a:off x="11412325" y="4270556"/>
              <a:ext cx="2703052" cy="289766"/>
              <a:chOff x="4476564" y="4543426"/>
              <a:chExt cx="2703052" cy="289766"/>
            </a:xfrm>
          </p:grpSpPr>
          <p:sp>
            <p:nvSpPr>
              <p:cNvPr id="17" name="Rectangle 16"/>
              <p:cNvSpPr/>
              <p:nvPr userDrawn="1"/>
            </p:nvSpPr>
            <p:spPr bwMode="auto">
              <a:xfrm>
                <a:off x="5395286" y="4543426"/>
                <a:ext cx="869930" cy="289766"/>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dirty="0">
                    <a:gradFill>
                      <a:gsLst>
                        <a:gs pos="0">
                          <a:srgbClr val="FFFFFF"/>
                        </a:gs>
                        <a:gs pos="100000">
                          <a:srgbClr val="FFFFFF"/>
                        </a:gs>
                      </a:gsLst>
                      <a:lin ang="5400000" scaled="0"/>
                    </a:gradFill>
                    <a:ea typeface="Segoe UI" pitchFamily="34" charset="0"/>
                    <a:cs typeface="Segoe UI" pitchFamily="34" charset="0"/>
                  </a:rPr>
                  <a:t>Teal</a:t>
                </a:r>
              </a:p>
              <a:p>
                <a:pPr lvl="0" defTabSz="914102" fontAlgn="base">
                  <a:lnSpc>
                    <a:spcPct val="100000"/>
                  </a:lnSpc>
                  <a:spcBef>
                    <a:spcPct val="0"/>
                  </a:spcBef>
                  <a:spcAft>
                    <a:spcPct val="0"/>
                  </a:spcAft>
                </a:pPr>
                <a:r>
                  <a:rPr lang="en-US" sz="490" b="1" baseline="0" dirty="0">
                    <a:gradFill>
                      <a:gsLst>
                        <a:gs pos="0">
                          <a:srgbClr val="FFFFFF"/>
                        </a:gs>
                        <a:gs pos="100000">
                          <a:srgbClr val="FFFFFF"/>
                        </a:gs>
                      </a:gsLst>
                      <a:lin ang="5400000" scaled="0"/>
                    </a:gradFill>
                    <a:ea typeface="Segoe UI" pitchFamily="34" charset="0"/>
                    <a:cs typeface="Segoe UI" pitchFamily="34" charset="0"/>
                  </a:rPr>
                  <a:t>R:0 G:130 B:114</a:t>
                </a:r>
              </a:p>
            </p:txBody>
          </p:sp>
          <p:sp>
            <p:nvSpPr>
              <p:cNvPr id="18" name="Rectangle 17"/>
              <p:cNvSpPr/>
              <p:nvPr userDrawn="1"/>
            </p:nvSpPr>
            <p:spPr bwMode="auto">
              <a:xfrm>
                <a:off x="6309686"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R:16</a:t>
                </a:r>
                <a:r>
                  <a:rPr lang="en-US" sz="490" baseline="0" dirty="0">
                    <a:gradFill>
                      <a:gsLst>
                        <a:gs pos="2092">
                          <a:srgbClr val="F8F8F8"/>
                        </a:gs>
                        <a:gs pos="10042">
                          <a:srgbClr val="F8F8F8"/>
                        </a:gs>
                      </a:gsLst>
                      <a:lin ang="5400000" scaled="0"/>
                    </a:gradFill>
                    <a:ea typeface="Segoe UI" pitchFamily="34" charset="0"/>
                    <a:cs typeface="Segoe UI" pitchFamily="34" charset="0"/>
                  </a:rPr>
                  <a:t> G:124 B:16</a:t>
                </a:r>
              </a:p>
            </p:txBody>
          </p:sp>
          <p:sp>
            <p:nvSpPr>
              <p:cNvPr id="19" name="Rectangle 18"/>
              <p:cNvSpPr/>
              <p:nvPr userDrawn="1"/>
            </p:nvSpPr>
            <p:spPr bwMode="auto">
              <a:xfrm>
                <a:off x="4476564"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R:216</a:t>
                </a:r>
                <a:r>
                  <a:rPr lang="en-US" sz="490" baseline="0" dirty="0">
                    <a:gradFill>
                      <a:gsLst>
                        <a:gs pos="2092">
                          <a:srgbClr val="F8F8F8"/>
                        </a:gs>
                        <a:gs pos="10042">
                          <a:srgbClr val="F8F8F8"/>
                        </a:gs>
                      </a:gsLst>
                      <a:lin ang="5400000" scaled="0"/>
                    </a:gradFill>
                    <a:ea typeface="Segoe UI" pitchFamily="34" charset="0"/>
                    <a:cs typeface="Segoe UI" pitchFamily="34" charset="0"/>
                  </a:rPr>
                  <a:t> G:59 B:1</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15" name="TextBox 14"/>
            <p:cNvSpPr txBox="1"/>
            <p:nvPr userDrawn="1"/>
          </p:nvSpPr>
          <p:spPr>
            <a:xfrm rot="5400000">
              <a:off x="12995988" y="258334"/>
              <a:ext cx="827595"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16" name="TextBox 15"/>
            <p:cNvSpPr txBox="1"/>
            <p:nvPr userDrawn="1"/>
          </p:nvSpPr>
          <p:spPr>
            <a:xfrm rot="5400000">
              <a:off x="11776120" y="4228746"/>
              <a:ext cx="2588396"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899544633"/>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745610"/>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0"/>
            <a:ext cx="12192000" cy="133704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470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p:ph type="title"/>
          </p:nvPr>
        </p:nvSpPr>
        <p:spPr>
          <a:xfrm>
            <a:off x="287915" y="289511"/>
            <a:ext cx="1161723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87914" y="1638300"/>
            <a:ext cx="11637385" cy="4914900"/>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p:cNvGrpSpPr/>
          <p:nvPr/>
        </p:nvGrpSpPr>
        <p:grpSpPr>
          <a:xfrm>
            <a:off x="12370973" y="22148"/>
            <a:ext cx="712781" cy="4076815"/>
            <a:chOff x="12912724" y="64454"/>
            <a:chExt cx="853436" cy="4880608"/>
          </a:xfrm>
        </p:grpSpPr>
        <p:grpSp>
          <p:nvGrpSpPr>
            <p:cNvPr id="18" name="Group 17"/>
            <p:cNvGrpSpPr/>
            <p:nvPr userDrawn="1"/>
          </p:nvGrpSpPr>
          <p:grpSpPr>
            <a:xfrm>
              <a:off x="12912724" y="595396"/>
              <a:ext cx="853436" cy="4349666"/>
              <a:chOff x="12619037" y="21669"/>
              <a:chExt cx="1440814" cy="7343325"/>
            </a:xfrm>
          </p:grpSpPr>
          <p:sp>
            <p:nvSpPr>
              <p:cNvPr id="9" name="Rectangle: Rounded Corners 8"/>
              <p:cNvSpPr/>
              <p:nvPr userDrawn="1"/>
            </p:nvSpPr>
            <p:spPr bwMode="auto">
              <a:xfrm rot="5400000">
                <a:off x="9667781" y="2972925"/>
                <a:ext cx="7343325" cy="1440814"/>
              </a:xfrm>
              <a:prstGeom prst="roundRect">
                <a:avLst>
                  <a:gd name="adj" fmla="val 50000"/>
                </a:avLst>
              </a:prstGeom>
              <a:solidFill>
                <a:schemeClr val="bg1"/>
              </a:solidFill>
              <a:ln w="285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882">
                  <a:gradFill>
                    <a:gsLst>
                      <a:gs pos="0">
                        <a:srgbClr val="FFFFFF"/>
                      </a:gs>
                      <a:gs pos="100000">
                        <a:srgbClr val="FFFFFF"/>
                      </a:gs>
                    </a:gsLst>
                    <a:lin ang="5400000" scaled="0"/>
                  </a:gradFill>
                  <a:latin typeface="Segoe UI Semibold" panose="020B0702040204020203" pitchFamily="34" charset="0"/>
                  <a:ea typeface="Segoe UI" pitchFamily="34" charset="0"/>
                  <a:cs typeface="Segoe UI Semibold" panose="020B0702040204020203" pitchFamily="34" charset="0"/>
                </a:endParaRPr>
              </a:p>
            </p:txBody>
          </p:sp>
          <p:sp>
            <p:nvSpPr>
              <p:cNvPr id="10" name="Oval 9"/>
              <p:cNvSpPr/>
              <p:nvPr userDrawn="1"/>
            </p:nvSpPr>
            <p:spPr bwMode="auto">
              <a:xfrm>
                <a:off x="12745094" y="2804501"/>
                <a:ext cx="1206527" cy="1206042"/>
              </a:xfrm>
              <a:prstGeom prst="ellipse">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784">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3</a:t>
                </a:r>
              </a:p>
            </p:txBody>
          </p:sp>
          <p:sp>
            <p:nvSpPr>
              <p:cNvPr id="11" name="Oval 10"/>
              <p:cNvSpPr/>
              <p:nvPr userDrawn="1"/>
            </p:nvSpPr>
            <p:spPr bwMode="auto">
              <a:xfrm>
                <a:off x="12745094" y="1499525"/>
                <a:ext cx="1206527" cy="1206042"/>
              </a:xfrm>
              <a:prstGeom prst="ellipse">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784">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2</a:t>
                </a:r>
              </a:p>
            </p:txBody>
          </p:sp>
          <p:sp>
            <p:nvSpPr>
              <p:cNvPr id="12" name="Oval 11"/>
              <p:cNvSpPr/>
              <p:nvPr userDrawn="1"/>
            </p:nvSpPr>
            <p:spPr bwMode="auto">
              <a:xfrm>
                <a:off x="12745094" y="194549"/>
                <a:ext cx="1206527" cy="120604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784">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1</a:t>
                </a:r>
              </a:p>
            </p:txBody>
          </p:sp>
          <p:sp>
            <p:nvSpPr>
              <p:cNvPr id="13" name="Oval 12"/>
              <p:cNvSpPr/>
              <p:nvPr userDrawn="1"/>
            </p:nvSpPr>
            <p:spPr bwMode="auto">
              <a:xfrm>
                <a:off x="12880492" y="6179816"/>
                <a:ext cx="935733" cy="935357"/>
              </a:xfrm>
              <a:prstGeom prst="ellipse">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392">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6</a:t>
                </a:r>
              </a:p>
            </p:txBody>
          </p:sp>
          <p:sp>
            <p:nvSpPr>
              <p:cNvPr id="14" name="Oval 13"/>
              <p:cNvSpPr/>
              <p:nvPr userDrawn="1"/>
            </p:nvSpPr>
            <p:spPr bwMode="auto">
              <a:xfrm>
                <a:off x="12880492" y="5148257"/>
                <a:ext cx="935733" cy="935357"/>
              </a:xfrm>
              <a:prstGeom prst="ellipse">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392">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5</a:t>
                </a:r>
              </a:p>
            </p:txBody>
          </p:sp>
          <p:sp>
            <p:nvSpPr>
              <p:cNvPr id="15" name="Oval 14"/>
              <p:cNvSpPr/>
              <p:nvPr userDrawn="1"/>
            </p:nvSpPr>
            <p:spPr bwMode="auto">
              <a:xfrm>
                <a:off x="12880492" y="4109425"/>
                <a:ext cx="935733" cy="935357"/>
              </a:xfrm>
              <a:prstGeom prst="ellipse">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0" rIns="0" bIns="0" numCol="1" rtlCol="0" anchor="ctr" anchorCtr="0" compatLnSpc="1">
                <a:prstTxWarp prst="textNoShape">
                  <a:avLst/>
                </a:prstTxWarp>
              </a:bodyPr>
              <a:lstStyle/>
              <a:p>
                <a:pPr algn="ctr" defTabSz="914102" fontAlgn="base">
                  <a:spcBef>
                    <a:spcPct val="0"/>
                  </a:spcBef>
                  <a:spcAft>
                    <a:spcPct val="0"/>
                  </a:spcAft>
                </a:pPr>
                <a:r>
                  <a:rPr lang="en-US" sz="392">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Accent 4</a:t>
                </a:r>
              </a:p>
            </p:txBody>
          </p:sp>
        </p:grpSp>
        <p:sp>
          <p:nvSpPr>
            <p:cNvPr id="17" name="TextBox 16"/>
            <p:cNvSpPr txBox="1"/>
            <p:nvPr userDrawn="1"/>
          </p:nvSpPr>
          <p:spPr>
            <a:xfrm>
              <a:off x="12912724" y="64454"/>
              <a:ext cx="853436" cy="390168"/>
            </a:xfrm>
            <a:prstGeom prst="rect">
              <a:avLst/>
            </a:prstGeom>
            <a:noFill/>
          </p:spPr>
          <p:txBody>
            <a:bodyPr wrap="square" lIns="0" tIns="0" rIns="0" bIns="0" rtlCol="0" anchor="ctr">
              <a:spAutoFit/>
            </a:bodyPr>
            <a:lstStyle/>
            <a:p>
              <a:pPr algn="ctr">
                <a:lnSpc>
                  <a:spcPct val="90000"/>
                </a:lnSpc>
                <a:spcAft>
                  <a:spcPts val="588"/>
                </a:spcAft>
              </a:pPr>
              <a:r>
                <a:rPr lang="en-US" sz="1176">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Color </a:t>
              </a:r>
              <a:br>
                <a:rPr lang="en-US" sz="1176">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br>
              <a:r>
                <a:rPr lang="en-US" sz="1176">
                  <a:gradFill>
                    <a:gsLst>
                      <a:gs pos="2917">
                        <a:schemeClr val="tx1"/>
                      </a:gs>
                      <a:gs pos="30000">
                        <a:schemeClr val="tx1"/>
                      </a:gs>
                    </a:gsLst>
                    <a:lin ang="5400000" scaled="0"/>
                  </a:gradFill>
                  <a:latin typeface="Segoe UI Semibold" panose="020B0702040204020203" pitchFamily="34" charset="0"/>
                  <a:cs typeface="Segoe UI Semibold" panose="020B0702040204020203" pitchFamily="34" charset="0"/>
                </a:rPr>
                <a:t>scheme</a:t>
              </a: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9708" y="-13421"/>
            <a:ext cx="1389770" cy="1389967"/>
          </a:xfrm>
          <a:prstGeom prst="rect">
            <a:avLst/>
          </a:prstGeom>
        </p:spPr>
      </p:pic>
    </p:spTree>
    <p:extLst>
      <p:ext uri="{BB962C8B-B14F-4D97-AF65-F5344CB8AC3E}">
        <p14:creationId xmlns:p14="http://schemas.microsoft.com/office/powerpoint/2010/main" val="3773510294"/>
      </p:ext>
    </p:extLst>
  </p:cSld>
  <p:clrMap bg1="lt1" tx1="dk1" bg2="lt2" tx2="dk2" accent1="accent1" accent2="accent2" accent3="accent3" accent4="accent4" accent5="accent5" accent6="accent6" hlink="hlink" folHlink="folHlink"/>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rgbClr val="FFFFFF"/>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2353" kern="1200" spc="0" baseline="0">
          <a:solidFill>
            <a:schemeClr val="tx2"/>
          </a:solidFill>
          <a:latin typeface="+mn-lt"/>
          <a:ea typeface="+mn-ea"/>
          <a:cs typeface="+mn-cs"/>
        </a:defRPr>
      </a:lvl1pPr>
      <a:lvl2pPr marL="336145"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85">
          <p15:clr>
            <a:srgbClr val="C35EA4"/>
          </p15:clr>
        </p15:guide>
        <p15:guide id="17" pos="7512">
          <p15:clr>
            <a:srgbClr val="C35EA4"/>
          </p15:clr>
        </p15:guide>
        <p15:guide id="25" orient="horz" pos="187">
          <p15:clr>
            <a:srgbClr val="C35EA4"/>
          </p15:clr>
        </p15:guide>
        <p15:guide id="28" orient="horz" pos="1032">
          <p15:clr>
            <a:srgbClr val="C35EA4"/>
          </p15:clr>
        </p15:guide>
        <p15:guide id="29" orient="horz" pos="4128">
          <p15:clr>
            <a:srgbClr val="C35EA4"/>
          </p15:clr>
        </p15:guide>
      </p15:sldGuideLst>
    </p:ext>
  </p:extLst>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370906" y="-217"/>
            <a:ext cx="935477" cy="5654618"/>
            <a:chOff x="12618967" y="-221"/>
            <a:chExt cx="954235" cy="5767186"/>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G:32 B:80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dirty="0">
                    <a:gradFill>
                      <a:gsLst>
                        <a:gs pos="10042">
                          <a:schemeClr val="tx1"/>
                        </a:gs>
                        <a:gs pos="39000">
                          <a:schemeClr val="tx1"/>
                        </a:gs>
                      </a:gsLst>
                      <a:lin ang="5400000" scaled="0"/>
                    </a:gradFill>
                    <a:ea typeface="Segoe UI" pitchFamily="34" charset="0"/>
                    <a:cs typeface="Segoe UI" pitchFamily="34" charset="0"/>
                  </a:rPr>
                  <a:t>R:</a:t>
                </a:r>
                <a:r>
                  <a:rPr lang="en-US" sz="49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49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14102" fontAlgn="base">
                  <a:lnSpc>
                    <a:spcPct val="100000"/>
                  </a:lnSpc>
                  <a:spcBef>
                    <a:spcPct val="0"/>
                  </a:spcBef>
                  <a:spcAft>
                    <a:spcPct val="0"/>
                  </a:spcAft>
                </a:pPr>
                <a:r>
                  <a:rPr lang="en-US" sz="49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49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49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135303289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86057404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07129"/>
      </p:ext>
    </p:extLst>
  </p:cSld>
  <p:clrMap bg1="lt1" tx1="dk1" bg2="lt2" tx2="dk2" accent1="accent1" accent2="accent2" accent3="accent3" accent4="accent4" accent5="accent5" accent6="accent6" hlink="hlink" folHlink="folHlink"/>
  <p:transition>
    <p:fade/>
  </p:transition>
  <p:txStyles>
    <p:titleStyle>
      <a:lvl1pPr algn="l" defTabSz="914363" rtl="0" eaLnBrk="1" latinLnBrk="0" hangingPunct="1">
        <a:lnSpc>
          <a:spcPct val="90000"/>
        </a:lnSpc>
        <a:spcBef>
          <a:spcPct val="0"/>
        </a:spcBef>
        <a:buNone/>
        <a:defRPr lang="en-US" sz="5400" b="0" kern="1200" cap="none" spc="-100" baseline="0" dirty="0" smtClean="0">
          <a:ln w="3175">
            <a:noFill/>
          </a:ln>
          <a:solidFill>
            <a:schemeClr val="tx2"/>
          </a:soli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4"/>
          <a:stretch>
            <a:fillRect/>
          </a:stretch>
        </p:blipFill>
        <p:spPr>
          <a:xfrm rot="5400000">
            <a:off x="9208748" y="2991033"/>
            <a:ext cx="6858623" cy="876557"/>
          </a:xfrm>
          <a:prstGeom prst="rect">
            <a:avLst/>
          </a:prstGeom>
        </p:spPr>
      </p:pic>
      <p:graphicFrame>
        <p:nvGraphicFramePr>
          <p:cNvPr id="5" name="Object 4" hidden="1"/>
          <p:cNvGraphicFramePr>
            <a:graphicFrameLocks noChangeAspect="1"/>
          </p:cNvGraphicFramePr>
          <p:nvPr userDrawn="1">
            <p:custDataLst>
              <p:tags r:id="rId3"/>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5" imgW="377" imgH="377" progId="TCLayout.ActiveDocument.1">
                  <p:embed/>
                </p:oleObj>
              </mc:Choice>
              <mc:Fallback>
                <p:oleObj name="think-cell Slide" r:id="rId5" imgW="377" imgH="377" progId="TCLayout.ActiveDocument.1">
                  <p:embed/>
                  <p:pic>
                    <p:nvPicPr>
                      <p:cNvPr id="5" name="Object 4" hidden="1"/>
                      <p:cNvPicPr/>
                      <p:nvPr/>
                    </p:nvPicPr>
                    <p:blipFill>
                      <a:blip r:embed="rId6"/>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2069295105"/>
      </p:ext>
    </p:extLst>
  </p:cSld>
  <p:clrMap bg1="lt1" tx1="dk1" bg2="lt2" tx2="dk2" accent1="accent1" accent2="accent2" accent3="accent3" accent4="accent4" accent5="accent5" accent6="accent6" hlink="hlink" folHlink="folHlink"/>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guide id="27" pos="3622">
          <p15:clr>
            <a:srgbClr val="5ACBF0"/>
          </p15:clr>
        </p15:guide>
        <p15:guide id="28" pos="3036">
          <p15:clr>
            <a:srgbClr val="5ACBF0"/>
          </p15:clr>
        </p15:guide>
        <p15:guide id="29" pos="2473">
          <p15:clr>
            <a:srgbClr val="5ACBF0"/>
          </p15:clr>
        </p15:guide>
        <p15:guide id="30" pos="1885">
          <p15:clr>
            <a:srgbClr val="5ACBF0"/>
          </p15:clr>
        </p15:guide>
        <p15:guide id="31" pos="1322">
          <p15:clr>
            <a:srgbClr val="5ACBF0"/>
          </p15:clr>
        </p15:guide>
        <p15:guide id="32" pos="734">
          <p15:clr>
            <a:srgbClr val="5ACBF0"/>
          </p15:clr>
        </p15:guide>
        <p15:guide id="33" pos="147">
          <p15:clr>
            <a:srgbClr val="5ACBF0"/>
          </p15:clr>
        </p15:guide>
        <p15:guide id="34" pos="4210">
          <p15:clr>
            <a:srgbClr val="5ACBF0"/>
          </p15:clr>
        </p15:guide>
        <p15:guide id="35" pos="4774">
          <p15:clr>
            <a:srgbClr val="5ACBF0"/>
          </p15:clr>
        </p15:guide>
        <p15:guide id="36" pos="5361">
          <p15:clr>
            <a:srgbClr val="5ACBF0"/>
          </p15:clr>
        </p15:guide>
        <p15:guide id="37" pos="5924">
          <p15:clr>
            <a:srgbClr val="5ACBF0"/>
          </p15:clr>
        </p15:guide>
        <p15:guide id="38" pos="6512">
          <p15:clr>
            <a:srgbClr val="5ACBF0"/>
          </p15:clr>
        </p15:guide>
        <p15:guide id="39" pos="7075">
          <p15:clr>
            <a:srgbClr val="5ACBF0"/>
          </p15:clr>
        </p15:guide>
        <p15:guide id="40" pos="7663">
          <p15:clr>
            <a:srgbClr val="5ACBF0"/>
          </p15:clr>
        </p15:guide>
        <p15:guide id="41" orient="horz" pos="171">
          <p15:clr>
            <a:srgbClr val="5ACBF0"/>
          </p15:clr>
        </p15:guide>
        <p15:guide id="42" orient="horz" pos="759">
          <p15:clr>
            <a:srgbClr val="5ACBF0"/>
          </p15:clr>
        </p15:guide>
        <p15:guide id="43" orient="horz" pos="1346">
          <p15:clr>
            <a:srgbClr val="5ACBF0"/>
          </p15:clr>
        </p15:guide>
        <p15:guide id="44" orient="horz" pos="1909">
          <p15:clr>
            <a:srgbClr val="5ACBF0"/>
          </p15:clr>
        </p15:guide>
        <p15:guide id="45" orient="horz" pos="2497">
          <p15:clr>
            <a:srgbClr val="5ACBF0"/>
          </p15:clr>
        </p15:guide>
        <p15:guide id="46" orient="horz" pos="3060">
          <p15:clr>
            <a:srgbClr val="5ACBF0"/>
          </p15:clr>
        </p15:guide>
        <p15:guide id="47" orient="horz" pos="3647">
          <p15:clr>
            <a:srgbClr val="5ACBF0"/>
          </p15:clr>
        </p15:guide>
        <p15:guide id="48" orient="horz" pos="4210">
          <p15:clr>
            <a:srgbClr val="5ACBF0"/>
          </p15:clr>
        </p15:guide>
        <p15:guide id="49" pos="245">
          <p15:clr>
            <a:srgbClr val="F26B43"/>
          </p15:clr>
        </p15:guide>
        <p15:guide id="50" pos="7589">
          <p15:clr>
            <a:srgbClr val="F26B43"/>
          </p15:clr>
        </p15:guide>
        <p15:guide id="51" orient="horz" pos="269">
          <p15:clr>
            <a:srgbClr val="F26B43"/>
          </p15:clr>
        </p15:guide>
        <p15:guide id="52" orient="horz" pos="4112">
          <p15:clr>
            <a:srgbClr val="F26B43"/>
          </p15:clr>
        </p15:guide>
        <p15:guide id="53" pos="3916">
          <p15:clr>
            <a:srgbClr val="F26B43"/>
          </p15:clr>
        </p15:guide>
        <p15:guide id="54" orient="horz" pos="2203">
          <p15:clr>
            <a:srgbClr val="F26B43"/>
          </p15:clr>
        </p15:guide>
        <p15:guide id="55" orient="horz" pos="832">
          <p15:clr>
            <a:srgbClr val="F26B43"/>
          </p15:clr>
        </p15:guide>
        <p15:guide id="56" orient="horz" pos="1028">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5502" y="299944"/>
            <a:ext cx="11647260" cy="887676"/>
          </a:xfrm>
          <a:prstGeom prst="rect">
            <a:avLst/>
          </a:prstGeom>
        </p:spPr>
        <p:txBody>
          <a:bodyPr vert="horz" wrap="square" lIns="182880" tIns="146304" rIns="182880" bIns="146304" rtlCol="0" anchor="ctr">
            <a:noAutofit/>
          </a:bodyPr>
          <a:lstStyle/>
          <a:p>
            <a:r>
              <a:rPr lang="en-US"/>
              <a:t>Click to edit Master title style</a:t>
            </a:r>
            <a:endParaRPr lang="en-US" dirty="0"/>
          </a:p>
        </p:txBody>
      </p:sp>
      <p:sp>
        <p:nvSpPr>
          <p:cNvPr id="4" name="Text Placeholder 3"/>
          <p:cNvSpPr>
            <a:spLocks noGrp="1"/>
          </p:cNvSpPr>
          <p:nvPr>
            <p:ph type="body" idx="1"/>
          </p:nvPr>
        </p:nvSpPr>
        <p:spPr>
          <a:xfrm>
            <a:off x="269240" y="1187622"/>
            <a:ext cx="11653523" cy="2055947"/>
          </a:xfrm>
          <a:prstGeom prst="rect">
            <a:avLst/>
          </a:prstGeom>
        </p:spPr>
        <p:txBody>
          <a:bodyPr vert="horz" lIns="182880" tIns="146304" rIns="182880" bIns="146304"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821683941"/>
      </p:ext>
    </p:extLst>
  </p:cSld>
  <p:clrMap bg1="lt1" tx1="dk1" bg2="lt2" tx2="dk2" accent1="accent1" accent2="accent2" accent3="accent3" accent4="accent4" accent5="accent5" accent6="accent6" hlink="hlink" folHlink="folHlink"/>
  <p:transition>
    <p:fade/>
  </p:transition>
  <p:hf hdr="0" ftr="0" dt="0"/>
  <p:txStyles>
    <p:titleStyle>
      <a:lvl1pPr algn="l" defTabSz="914012" rtl="0" eaLnBrk="1" latinLnBrk="0" hangingPunct="1">
        <a:lnSpc>
          <a:spcPct val="90000"/>
        </a:lnSpc>
        <a:spcBef>
          <a:spcPct val="0"/>
        </a:spcBef>
        <a:buNone/>
        <a:defRPr lang="en-US" sz="5398"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595" marR="0" indent="-339595" algn="l" defTabSz="914012"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2868" marR="0" indent="-233273" algn="l" defTabSz="91401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205" marR="0" indent="-225339" algn="l" defTabSz="914012" rtl="0" eaLnBrk="1" fontAlgn="auto" latinLnBrk="0" hangingPunct="1">
        <a:lnSpc>
          <a:spcPct val="90000"/>
        </a:lnSpc>
        <a:spcBef>
          <a:spcPct val="20000"/>
        </a:spcBef>
        <a:spcAft>
          <a:spcPts val="0"/>
        </a:spcAft>
        <a:buClrTx/>
        <a:buSzPct val="90000"/>
        <a:buFont typeface="Wingdings" pitchFamily="2" charset="2"/>
        <a:buChar char=""/>
        <a:tabLst>
          <a:tab pos="798205" algn="l"/>
        </a:tabLst>
        <a:defRPr sz="2400" kern="1200" spc="0" baseline="0">
          <a:gradFill>
            <a:gsLst>
              <a:gs pos="1250">
                <a:schemeClr val="bg2"/>
              </a:gs>
              <a:gs pos="100000">
                <a:schemeClr val="bg2"/>
              </a:gs>
            </a:gsLst>
            <a:lin ang="5400000" scaled="0"/>
          </a:gradFill>
          <a:latin typeface="+mn-lt"/>
          <a:ea typeface="+mn-ea"/>
          <a:cs typeface="+mn-cs"/>
        </a:defRPr>
      </a:lvl3pPr>
      <a:lvl4pPr marL="1029892" marR="0" indent="-231685" algn="l" defTabSz="914012"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231" marR="0" indent="-225339" algn="l" defTabSz="914012" rtl="0" eaLnBrk="1" fontAlgn="auto" latinLnBrk="0" hangingPunct="1">
        <a:lnSpc>
          <a:spcPct val="90000"/>
        </a:lnSpc>
        <a:spcBef>
          <a:spcPct val="20000"/>
        </a:spcBef>
        <a:spcAft>
          <a:spcPts val="0"/>
        </a:spcAft>
        <a:buClrTx/>
        <a:buSzPct val="90000"/>
        <a:buFont typeface="Wingdings" pitchFamily="2" charset="2"/>
        <a:buChar char=""/>
        <a:tabLst>
          <a:tab pos="1255231" algn="l"/>
        </a:tabLst>
        <a:defRPr sz="2000" kern="1200" spc="0" baseline="0">
          <a:gradFill>
            <a:gsLst>
              <a:gs pos="1250">
                <a:schemeClr val="bg2"/>
              </a:gs>
              <a:gs pos="100000">
                <a:schemeClr val="bg2"/>
              </a:gs>
            </a:gsLst>
            <a:lin ang="5400000" scaled="0"/>
          </a:gradFill>
          <a:latin typeface="+mn-lt"/>
          <a:ea typeface="+mn-ea"/>
          <a:cs typeface="+mn-cs"/>
        </a:defRPr>
      </a:lvl5pPr>
      <a:lvl6pPr marL="2513534"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9"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5"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51"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2" rtl="0" eaLnBrk="1" latinLnBrk="0" hangingPunct="1">
        <a:defRPr sz="1800" kern="1200">
          <a:solidFill>
            <a:schemeClr val="tx1"/>
          </a:solidFill>
          <a:latin typeface="+mn-lt"/>
          <a:ea typeface="+mn-ea"/>
          <a:cs typeface="+mn-cs"/>
        </a:defRPr>
      </a:lvl1pPr>
      <a:lvl2pPr marL="457006" algn="l" defTabSz="914012" rtl="0" eaLnBrk="1" latinLnBrk="0" hangingPunct="1">
        <a:defRPr sz="1800" kern="1200">
          <a:solidFill>
            <a:schemeClr val="tx1"/>
          </a:solidFill>
          <a:latin typeface="+mn-lt"/>
          <a:ea typeface="+mn-ea"/>
          <a:cs typeface="+mn-cs"/>
        </a:defRPr>
      </a:lvl2pPr>
      <a:lvl3pPr marL="914012" algn="l" defTabSz="914012" rtl="0" eaLnBrk="1" latinLnBrk="0" hangingPunct="1">
        <a:defRPr sz="1800" kern="1200">
          <a:solidFill>
            <a:schemeClr val="tx1"/>
          </a:solidFill>
          <a:latin typeface="+mn-lt"/>
          <a:ea typeface="+mn-ea"/>
          <a:cs typeface="+mn-cs"/>
        </a:defRPr>
      </a:lvl3pPr>
      <a:lvl4pPr marL="1371019" algn="l" defTabSz="914012" rtl="0" eaLnBrk="1" latinLnBrk="0" hangingPunct="1">
        <a:defRPr sz="1800" kern="1200">
          <a:solidFill>
            <a:schemeClr val="tx1"/>
          </a:solidFill>
          <a:latin typeface="+mn-lt"/>
          <a:ea typeface="+mn-ea"/>
          <a:cs typeface="+mn-cs"/>
        </a:defRPr>
      </a:lvl4pPr>
      <a:lvl5pPr marL="1828025" algn="l" defTabSz="914012" rtl="0" eaLnBrk="1" latinLnBrk="0" hangingPunct="1">
        <a:defRPr sz="1800" kern="1200">
          <a:solidFill>
            <a:schemeClr val="tx1"/>
          </a:solidFill>
          <a:latin typeface="+mn-lt"/>
          <a:ea typeface="+mn-ea"/>
          <a:cs typeface="+mn-cs"/>
        </a:defRPr>
      </a:lvl5pPr>
      <a:lvl6pPr marL="2285031" algn="l" defTabSz="914012" rtl="0" eaLnBrk="1" latinLnBrk="0" hangingPunct="1">
        <a:defRPr sz="1800" kern="1200">
          <a:solidFill>
            <a:schemeClr val="tx1"/>
          </a:solidFill>
          <a:latin typeface="+mn-lt"/>
          <a:ea typeface="+mn-ea"/>
          <a:cs typeface="+mn-cs"/>
        </a:defRPr>
      </a:lvl6pPr>
      <a:lvl7pPr marL="2742036" algn="l" defTabSz="914012" rtl="0" eaLnBrk="1" latinLnBrk="0" hangingPunct="1">
        <a:defRPr sz="1800" kern="1200">
          <a:solidFill>
            <a:schemeClr val="tx1"/>
          </a:solidFill>
          <a:latin typeface="+mn-lt"/>
          <a:ea typeface="+mn-ea"/>
          <a:cs typeface="+mn-cs"/>
        </a:defRPr>
      </a:lvl7pPr>
      <a:lvl8pPr marL="3199042" algn="l" defTabSz="914012" rtl="0" eaLnBrk="1" latinLnBrk="0" hangingPunct="1">
        <a:defRPr sz="1800" kern="1200">
          <a:solidFill>
            <a:schemeClr val="tx1"/>
          </a:solidFill>
          <a:latin typeface="+mn-lt"/>
          <a:ea typeface="+mn-ea"/>
          <a:cs typeface="+mn-cs"/>
        </a:defRPr>
      </a:lvl8pPr>
      <a:lvl9pPr marL="3656048" algn="l" defTabSz="91401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9">
          <p15:clr>
            <a:srgbClr val="5ACBF0"/>
          </p15:clr>
        </p15:guide>
        <p15:guide id="2" pos="173">
          <p15:clr>
            <a:srgbClr val="F26B43"/>
          </p15:clr>
        </p15:guide>
        <p15:guide id="3" orient="horz" pos="763">
          <p15:clr>
            <a:srgbClr val="5ACBF0"/>
          </p15:clr>
        </p15:guide>
        <p15:guide id="4" orient="horz" pos="187">
          <p15:clr>
            <a:srgbClr val="F26B43"/>
          </p15:clr>
        </p15:guide>
        <p15:guide id="5" pos="7661">
          <p15:clr>
            <a:srgbClr val="F26B43"/>
          </p15:clr>
        </p15:guide>
        <p15:guide id="6" orient="horz" pos="4219">
          <p15:clr>
            <a:srgbClr val="F26B43"/>
          </p15:clr>
        </p15:guide>
        <p15:guide id="7" orient="horz" pos="1339">
          <p15:clr>
            <a:srgbClr val="5ACBF0"/>
          </p15:clr>
        </p15:guide>
        <p15:guide id="8" orient="horz" pos="1915">
          <p15:clr>
            <a:srgbClr val="5ACBF0"/>
          </p15:clr>
        </p15:guide>
        <p15:guide id="9" orient="horz" pos="2491">
          <p15:clr>
            <a:srgbClr val="5ACBF0"/>
          </p15:clr>
        </p15:guide>
        <p15:guide id="10" orient="horz" pos="3067">
          <p15:clr>
            <a:srgbClr val="5ACBF0"/>
          </p15:clr>
        </p15:guide>
        <p15:guide id="11" pos="1325">
          <p15:clr>
            <a:srgbClr val="5ACBF0"/>
          </p15:clr>
        </p15:guide>
        <p15:guide id="12" pos="1901">
          <p15:clr>
            <a:srgbClr val="5ACBF0"/>
          </p15:clr>
        </p15:guide>
        <p15:guide id="13" pos="2477">
          <p15:clr>
            <a:srgbClr val="5ACBF0"/>
          </p15:clr>
        </p15:guide>
        <p15:guide id="14" pos="3053">
          <p15:clr>
            <a:srgbClr val="5ACBF0"/>
          </p15:clr>
        </p15:guide>
        <p15:guide id="15" pos="3629">
          <p15:clr>
            <a:srgbClr val="5ACBF0"/>
          </p15:clr>
        </p15:guide>
        <p15:guide id="16" pos="4205">
          <p15:clr>
            <a:srgbClr val="5ACBF0"/>
          </p15:clr>
        </p15:guide>
        <p15:guide id="17" pos="4781">
          <p15:clr>
            <a:srgbClr val="5ACBF0"/>
          </p15:clr>
        </p15:guide>
        <p15:guide id="18" pos="5357">
          <p15:clr>
            <a:srgbClr val="5ACBF0"/>
          </p15:clr>
        </p15:guide>
        <p15:guide id="19" pos="5933">
          <p15:clr>
            <a:srgbClr val="5ACBF0"/>
          </p15:clr>
        </p15:guide>
        <p15:guide id="20" pos="6509">
          <p15:clr>
            <a:srgbClr val="5ACBF0"/>
          </p15:clr>
        </p15:guide>
        <p15:guide id="21" pos="7085">
          <p15:clr>
            <a:srgbClr val="5ACBF0"/>
          </p15:clr>
        </p15:guide>
        <p15:guide id="22" orient="horz" pos="3643">
          <p15:clr>
            <a:srgbClr val="5ACBF0"/>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20836" y="1447802"/>
            <a:ext cx="11155093" cy="502919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0" y="301693"/>
            <a:ext cx="11671166" cy="780348"/>
          </a:xfrm>
          <a:prstGeom prst="rect">
            <a:avLst/>
          </a:prstGeom>
          <a:effectLst/>
        </p:spPr>
        <p:txBody>
          <a:bodyPr lIns="559562" tIns="46614" rIns="93231" bIns="46614" anchor="ctr"/>
          <a:lstStyle/>
          <a:p>
            <a:pPr marL="0" marR="0" lvl="0" indent="0" defTabSz="896215" fontAlgn="auto">
              <a:lnSpc>
                <a:spcPts val="3431"/>
              </a:lnSpc>
              <a:spcAft>
                <a:spcPts val="0"/>
              </a:spcAft>
              <a:buClrTx/>
              <a:buSzTx/>
              <a:buFontTx/>
              <a:tabLst/>
            </a:pPr>
            <a:r>
              <a:rPr lang="en-US" dirty="0"/>
              <a:t>Click to edit master title style</a:t>
            </a:r>
          </a:p>
        </p:txBody>
      </p:sp>
      <p:grpSp>
        <p:nvGrpSpPr>
          <p:cNvPr id="17" name="Group 16"/>
          <p:cNvGrpSpPr/>
          <p:nvPr userDrawn="1"/>
        </p:nvGrpSpPr>
        <p:grpSpPr>
          <a:xfrm>
            <a:off x="-725714" y="2"/>
            <a:ext cx="515838" cy="2435816"/>
            <a:chOff x="-1014548" y="0"/>
            <a:chExt cx="804672" cy="3799707"/>
          </a:xfrm>
        </p:grpSpPr>
        <p:sp>
          <p:nvSpPr>
            <p:cNvPr id="13" name="Rectangle 12"/>
            <p:cNvSpPr/>
            <p:nvPr userDrawn="1"/>
          </p:nvSpPr>
          <p:spPr bwMode="auto">
            <a:xfrm>
              <a:off x="-1014548" y="2991411"/>
              <a:ext cx="804672" cy="808296"/>
            </a:xfrm>
            <a:prstGeom prst="rect">
              <a:avLst/>
            </a:prstGeom>
            <a:solidFill>
              <a:srgbClr val="3132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3924"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userDrawn="1"/>
          </p:nvSpPr>
          <p:spPr bwMode="auto">
            <a:xfrm>
              <a:off x="-1014548" y="997137"/>
              <a:ext cx="804672" cy="808296"/>
            </a:xfrm>
            <a:prstGeom prst="rect">
              <a:avLst/>
            </a:prstGeom>
            <a:solidFill>
              <a:srgbClr val="A6A6A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748"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1014548" y="1994274"/>
              <a:ext cx="804672" cy="808296"/>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748"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1014548" y="0"/>
              <a:ext cx="804672" cy="80829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748"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88723867"/>
      </p:ext>
    </p:extLst>
  </p:cSld>
  <p:clrMap bg1="lt1" tx1="dk1" bg2="lt2" tx2="dk2" accent1="accent1" accent2="accent2" accent3="accent3" accent4="accent4" accent5="accent5" accent6="accent6" hlink="hlink" folHlink="folHlink"/>
  <p:transition>
    <p:fade/>
  </p:transition>
  <p:hf hdr="0" ftr="0" dt="0"/>
  <p:txStyles>
    <p:titleStyle>
      <a:lvl1pPr algn="l" defTabSz="914188" rtl="0" eaLnBrk="1" latinLnBrk="0" hangingPunct="1">
        <a:lnSpc>
          <a:spcPct val="90000"/>
        </a:lnSpc>
        <a:spcBef>
          <a:spcPct val="0"/>
        </a:spcBef>
        <a:buNone/>
        <a:defRPr kumimoji="0" lang="en-US" sz="3921" b="0" i="0" u="none" strike="noStrike" kern="900" cap="none" spc="0" normalizeH="0" baseline="0" dirty="0">
          <a:ln>
            <a:noFill/>
          </a:ln>
          <a:solidFill>
            <a:srgbClr val="EB3C00"/>
          </a:solidFill>
          <a:effectLst/>
          <a:uLnTx/>
          <a:uFillTx/>
          <a:latin typeface="Segoe UI Light" panose="020B0502040204020203" pitchFamily="34" charset="0"/>
          <a:ea typeface="+mj-ea"/>
          <a:cs typeface="Segoe UI Semilight" panose="020B0402040204020203" pitchFamily="34" charset="0"/>
        </a:defRPr>
      </a:lvl1pPr>
    </p:titleStyle>
    <p:bodyStyle>
      <a:lvl1pPr marL="114278" marR="0" indent="0" algn="l" defTabSz="914188" rtl="0" eaLnBrk="1" fontAlgn="auto" latinLnBrk="0" hangingPunct="1">
        <a:lnSpc>
          <a:spcPct val="90000"/>
        </a:lnSpc>
        <a:spcBef>
          <a:spcPct val="20000"/>
        </a:spcBef>
        <a:spcAft>
          <a:spcPts val="0"/>
        </a:spcAft>
        <a:buClrTx/>
        <a:buSzPct val="80000"/>
        <a:buFontTx/>
        <a:buNone/>
        <a:tabLst/>
        <a:defRPr sz="2400" kern="1200" spc="-70" baseline="0">
          <a:solidFill>
            <a:srgbClr val="505050"/>
          </a:solidFill>
          <a:latin typeface="+mn-lt"/>
          <a:ea typeface="+mn-ea"/>
          <a:cs typeface="+mn-cs"/>
        </a:defRPr>
      </a:lvl1pPr>
      <a:lvl2pPr marL="572978" marR="0" indent="-233318" algn="l" defTabSz="914188"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solidFill>
            <a:srgbClr val="505050"/>
          </a:solidFill>
          <a:latin typeface="+mn-lt"/>
          <a:ea typeface="+mn-ea"/>
          <a:cs typeface="+mn-cs"/>
        </a:defRPr>
      </a:lvl2pPr>
      <a:lvl3pPr marL="798359"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798359" algn="l"/>
        </a:tabLst>
        <a:defRPr sz="2000" kern="1200" spc="0" baseline="0">
          <a:solidFill>
            <a:srgbClr val="505050"/>
          </a:solidFill>
          <a:latin typeface="+mn-lt"/>
          <a:ea typeface="+mn-ea"/>
          <a:cs typeface="+mn-cs"/>
        </a:defRPr>
      </a:lvl3pPr>
      <a:lvl4pPr marL="1030090" marR="0" indent="-231730" algn="l" defTabSz="914188"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rgbClr val="505050"/>
          </a:solidFill>
          <a:latin typeface="+mn-lt"/>
          <a:ea typeface="+mn-ea"/>
          <a:cs typeface="+mn-cs"/>
        </a:defRPr>
      </a:lvl4pPr>
      <a:lvl5pPr marL="1255472" marR="0" indent="-225382" algn="l" defTabSz="914188" rtl="0" eaLnBrk="1" fontAlgn="auto" latinLnBrk="0" hangingPunct="1">
        <a:lnSpc>
          <a:spcPct val="90000"/>
        </a:lnSpc>
        <a:spcBef>
          <a:spcPct val="20000"/>
        </a:spcBef>
        <a:spcAft>
          <a:spcPts val="0"/>
        </a:spcAft>
        <a:buClrTx/>
        <a:buSzPct val="90000"/>
        <a:buFont typeface="Wingdings" pitchFamily="2" charset="2"/>
        <a:buChar char="§"/>
        <a:tabLst>
          <a:tab pos="1255472" algn="l"/>
        </a:tabLst>
        <a:defRPr sz="1800" kern="1200" spc="0" baseline="0">
          <a:solidFill>
            <a:srgbClr val="505050"/>
          </a:solidFill>
          <a:latin typeface="+mn-lt"/>
          <a:ea typeface="+mn-ea"/>
          <a:cs typeface="+mn-cs"/>
        </a:defRPr>
      </a:lvl5pPr>
      <a:lvl6pPr marL="2514017"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10"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04"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98" indent="-228547" algn="l" defTabSz="9141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88" rtl="0" eaLnBrk="1" latinLnBrk="0" hangingPunct="1">
        <a:defRPr sz="1800" kern="1200">
          <a:solidFill>
            <a:schemeClr val="tx1"/>
          </a:solidFill>
          <a:latin typeface="+mn-lt"/>
          <a:ea typeface="+mn-ea"/>
          <a:cs typeface="+mn-cs"/>
        </a:defRPr>
      </a:lvl1pPr>
      <a:lvl2pPr marL="457094" algn="l" defTabSz="914188" rtl="0" eaLnBrk="1" latinLnBrk="0" hangingPunct="1">
        <a:defRPr sz="1800" kern="1200">
          <a:solidFill>
            <a:schemeClr val="tx1"/>
          </a:solidFill>
          <a:latin typeface="+mn-lt"/>
          <a:ea typeface="+mn-ea"/>
          <a:cs typeface="+mn-cs"/>
        </a:defRPr>
      </a:lvl2pPr>
      <a:lvl3pPr marL="914188" algn="l" defTabSz="914188" rtl="0" eaLnBrk="1" latinLnBrk="0" hangingPunct="1">
        <a:defRPr sz="1800" kern="1200">
          <a:solidFill>
            <a:schemeClr val="tx1"/>
          </a:solidFill>
          <a:latin typeface="+mn-lt"/>
          <a:ea typeface="+mn-ea"/>
          <a:cs typeface="+mn-cs"/>
        </a:defRPr>
      </a:lvl3pPr>
      <a:lvl4pPr marL="1371282" algn="l" defTabSz="914188" rtl="0" eaLnBrk="1" latinLnBrk="0" hangingPunct="1">
        <a:defRPr sz="1800" kern="1200">
          <a:solidFill>
            <a:schemeClr val="tx1"/>
          </a:solidFill>
          <a:latin typeface="+mn-lt"/>
          <a:ea typeface="+mn-ea"/>
          <a:cs typeface="+mn-cs"/>
        </a:defRPr>
      </a:lvl4pPr>
      <a:lvl5pPr marL="1828376" algn="l" defTabSz="914188" rtl="0" eaLnBrk="1" latinLnBrk="0" hangingPunct="1">
        <a:defRPr sz="1800" kern="1200">
          <a:solidFill>
            <a:schemeClr val="tx1"/>
          </a:solidFill>
          <a:latin typeface="+mn-lt"/>
          <a:ea typeface="+mn-ea"/>
          <a:cs typeface="+mn-cs"/>
        </a:defRPr>
      </a:lvl5pPr>
      <a:lvl6pPr marL="2285470" algn="l" defTabSz="914188" rtl="0" eaLnBrk="1" latinLnBrk="0" hangingPunct="1">
        <a:defRPr sz="1800" kern="1200">
          <a:solidFill>
            <a:schemeClr val="tx1"/>
          </a:solidFill>
          <a:latin typeface="+mn-lt"/>
          <a:ea typeface="+mn-ea"/>
          <a:cs typeface="+mn-cs"/>
        </a:defRPr>
      </a:lvl6pPr>
      <a:lvl7pPr marL="2742563" algn="l" defTabSz="914188" rtl="0" eaLnBrk="1" latinLnBrk="0" hangingPunct="1">
        <a:defRPr sz="1800" kern="1200">
          <a:solidFill>
            <a:schemeClr val="tx1"/>
          </a:solidFill>
          <a:latin typeface="+mn-lt"/>
          <a:ea typeface="+mn-ea"/>
          <a:cs typeface="+mn-cs"/>
        </a:defRPr>
      </a:lvl7pPr>
      <a:lvl8pPr marL="3199657" algn="l" defTabSz="914188" rtl="0" eaLnBrk="1" latinLnBrk="0" hangingPunct="1">
        <a:defRPr sz="1800" kern="1200">
          <a:solidFill>
            <a:schemeClr val="tx1"/>
          </a:solidFill>
          <a:latin typeface="+mn-lt"/>
          <a:ea typeface="+mn-ea"/>
          <a:cs typeface="+mn-cs"/>
        </a:defRPr>
      </a:lvl8pPr>
      <a:lvl9pPr marL="3656751" algn="l" defTabSz="91418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43">
          <p15:clr>
            <a:srgbClr val="A4A3A4"/>
          </p15:clr>
        </p15:guide>
        <p15:guide id="2" pos="3917">
          <p15:clr>
            <a:srgbClr val="F26B43"/>
          </p15:clr>
        </p15:guide>
        <p15:guide id="3" pos="317">
          <p15:clr>
            <a:srgbClr val="F26B43"/>
          </p15:clr>
        </p15:guide>
        <p15:guide id="4" pos="7517">
          <p15:clr>
            <a:srgbClr val="F26B43"/>
          </p15:clr>
        </p15:guide>
        <p15:guide id="5" orient="horz" pos="187">
          <p15:clr>
            <a:srgbClr val="F26B43"/>
          </p15:clr>
        </p15:guide>
        <p15:guide id="6" orient="horz" pos="715">
          <p15:clr>
            <a:srgbClr val="F26B43"/>
          </p15:clr>
        </p15:guide>
        <p15:guide id="7" orient="horz" pos="1627">
          <p15:clr>
            <a:srgbClr val="A4A3A4"/>
          </p15:clr>
        </p15:guide>
        <p15:guide id="9" pos="3629">
          <p15:clr>
            <a:srgbClr val="A4A3A4"/>
          </p15:clr>
        </p15:guide>
        <p15:guide id="10" pos="4205">
          <p15:clr>
            <a:srgbClr val="A4A3A4"/>
          </p15:clr>
        </p15:guide>
        <p15:guide id="11" pos="4781">
          <p15:clr>
            <a:srgbClr val="A4A3A4"/>
          </p15:clr>
        </p15:guide>
        <p15:guide id="12" pos="5357">
          <p15:clr>
            <a:srgbClr val="A4A3A4"/>
          </p15:clr>
        </p15:guide>
        <p15:guide id="13" pos="5933">
          <p15:clr>
            <a:srgbClr val="A4A3A4"/>
          </p15:clr>
        </p15:guide>
        <p15:guide id="14" pos="6512">
          <p15:clr>
            <a:srgbClr val="A4A3A4"/>
          </p15:clr>
        </p15:guide>
        <p15:guide id="15" pos="7088">
          <p15:clr>
            <a:srgbClr val="A4A3A4"/>
          </p15:clr>
        </p15:guide>
        <p15:guide id="16" pos="3053">
          <p15:clr>
            <a:srgbClr val="A4A3A4"/>
          </p15:clr>
        </p15:guide>
        <p15:guide id="17" pos="1901">
          <p15:clr>
            <a:srgbClr val="A4A3A4"/>
          </p15:clr>
        </p15:guide>
        <p15:guide id="18" pos="2477">
          <p15:clr>
            <a:srgbClr val="A4A3A4"/>
          </p15:clr>
        </p15:guide>
        <p15:guide id="19" pos="1325">
          <p15:clr>
            <a:srgbClr val="A4A3A4"/>
          </p15:clr>
        </p15:guide>
        <p15:guide id="20" pos="749">
          <p15:clr>
            <a:srgbClr val="A4A3A4"/>
          </p15:clr>
        </p15:guide>
        <p15:guide id="21" orient="horz" pos="2491">
          <p15:clr>
            <a:srgbClr val="A4A3A4"/>
          </p15:clr>
        </p15:guide>
        <p15:guide id="22" orient="horz" pos="930">
          <p15:clr>
            <a:srgbClr val="A4A3A4"/>
          </p15:clr>
        </p15:guide>
        <p15:guide id="23" orient="horz" pos="1914">
          <p15:clr>
            <a:srgbClr val="A4A3A4"/>
          </p15:clr>
        </p15:guide>
        <p15:guide id="24" orient="horz" pos="3066">
          <p15:clr>
            <a:srgbClr val="A4A3A4"/>
          </p15:clr>
        </p15:guide>
        <p15:guide id="25" orient="horz" pos="4171">
          <p15:clr>
            <a:srgbClr val="A4A3A4"/>
          </p15:clr>
        </p15:guide>
        <p15:guide id="26" pos="174">
          <p15:clr>
            <a:srgbClr val="F26B43"/>
          </p15:clr>
        </p15:guide>
        <p15:guide id="27" pos="7661">
          <p15:clr>
            <a:srgbClr val="F26B43"/>
          </p15:clr>
        </p15:guide>
        <p15:guide id="28" orient="horz" pos="4075">
          <p15:clr>
            <a:srgbClr val="A4A3A4"/>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03818361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4" imgW="377" imgH="377" progId="TCLayout.ActiveDocument.1">
                  <p:embed/>
                </p:oleObj>
              </mc:Choice>
              <mc:Fallback>
                <p:oleObj name="think-cell Slide" r:id="rId4" imgW="377" imgH="377"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52374" y="289511"/>
            <a:ext cx="11889567"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152399" y="1189178"/>
            <a:ext cx="11887201" cy="2074286"/>
          </a:xfrm>
          <a:prstGeom prst="rect">
            <a:avLst/>
          </a:prstGeom>
        </p:spPr>
        <p:txBody>
          <a:bodyPr vert="horz" wrap="square" lIns="182880"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9396000" y="2845599"/>
            <a:ext cx="6497930" cy="713342"/>
          </a:xfrm>
          <a:prstGeom prst="rect">
            <a:avLst/>
          </a:prstGeom>
        </p:spPr>
      </p:pic>
      <p:sp>
        <p:nvSpPr>
          <p:cNvPr id="3" name="Footer Placeholder 2"/>
          <p:cNvSpPr>
            <a:spLocks noGrp="1"/>
          </p:cNvSpPr>
          <p:nvPr>
            <p:ph type="ftr" sz="quarter" idx="3"/>
          </p:nvPr>
        </p:nvSpPr>
        <p:spPr>
          <a:xfrm>
            <a:off x="4038581"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367"/>
            <a:endParaRPr lang="en-US"/>
          </a:p>
        </p:txBody>
      </p:sp>
      <p:sp>
        <p:nvSpPr>
          <p:cNvPr id="6" name="Slide Number Placeholder 5"/>
          <p:cNvSpPr>
            <a:spLocks noGrp="1"/>
          </p:cNvSpPr>
          <p:nvPr>
            <p:ph type="sldNum" sz="quarter" idx="4"/>
          </p:nvPr>
        </p:nvSpPr>
        <p:spPr>
          <a:xfrm>
            <a:off x="9449812" y="6493776"/>
            <a:ext cx="2742188" cy="364224"/>
          </a:xfrm>
          <a:prstGeom prst="rect">
            <a:avLst/>
          </a:prstGeom>
        </p:spPr>
        <p:txBody>
          <a:bodyPr vert="horz" lIns="182880" tIns="45720" rIns="182880" bIns="45720" rtlCol="0" anchor="ctr"/>
          <a:lstStyle>
            <a:lvl1pPr algn="r">
              <a:defRPr sz="1000">
                <a:solidFill>
                  <a:schemeClr val="tx1"/>
                </a:solidFill>
              </a:defRPr>
            </a:lvl1pPr>
          </a:lstStyle>
          <a:p>
            <a:pPr defTabSz="914367"/>
            <a:fld id="{6503E857-4F15-4ECA-BD4D-D22AAAB9E67A}" type="slidenum">
              <a:rPr lang="en-US" smtClean="0"/>
              <a:pPr defTabSz="914367"/>
              <a:t>‹#›</a:t>
            </a:fld>
            <a:endParaRPr lang="en-US"/>
          </a:p>
        </p:txBody>
      </p:sp>
    </p:spTree>
    <p:extLst>
      <p:ext uri="{BB962C8B-B14F-4D97-AF65-F5344CB8AC3E}">
        <p14:creationId xmlns:p14="http://schemas.microsoft.com/office/powerpoint/2010/main" val="3357353372"/>
      </p:ext>
    </p:extLst>
  </p:cSld>
  <p:clrMap bg1="lt1" tx1="dk1" bg2="lt2" tx2="dk2" accent1="accent1" accent2="accent2" accent3="accent3" accent4="accent4" accent5="accent5" accent6="accent6" hlink="hlink" folHlink="folHlink"/>
  <p:transition>
    <p:fade/>
  </p:transition>
  <p:hf sldNum="0" hdr="0" ftr="0" dt="0"/>
  <p:txStyles>
    <p:titleStyle>
      <a:lvl1pPr algn="l" defTabSz="914367" rtl="0" eaLnBrk="1" latinLnBrk="0" hangingPunct="1">
        <a:lnSpc>
          <a:spcPct val="90000"/>
        </a:lnSpc>
        <a:spcBef>
          <a:spcPct val="0"/>
        </a:spcBef>
        <a:buNone/>
        <a:defRPr lang="en-US" sz="3600"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214">
          <p15:clr>
            <a:srgbClr val="C35EA4"/>
          </p15:clr>
        </p15:guide>
        <p15:guide id="17" pos="7466">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7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302">
          <p15:clr>
            <a:srgbClr val="C35EA4"/>
          </p15:clr>
        </p15:guide>
        <p15:guide id="26" orient="horz" pos="4104">
          <p15:clr>
            <a:srgbClr val="C35EA4"/>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579580"/>
      </p:ext>
    </p:extLst>
  </p:cSld>
  <p:clrMap bg1="lt1" tx1="dk1" bg2="lt2" tx2="dk2" accent1="accent1" accent2="accent2" accent3="accent3" accent4="accent4" accent5="accent5" accent6="accent6" hlink="hlink" folHlink="folHlink"/>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Wingdings" panose="05000000000000000000" pitchFamily="2" charset="2"/>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049" y="155864"/>
            <a:ext cx="11151917" cy="32836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19249" y="1447802"/>
            <a:ext cx="11151916" cy="172130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383871"/>
      </p:ext>
    </p:extLst>
  </p:cSld>
  <p:clrMap bg1="lt1" tx1="dk1" bg2="lt2" tx2="dk2" accent1="accent1" accent2="accent2" accent3="accent3" accent4="accent4" accent5="accent5" accent6="accent6" hlink="hlink" folHlink="folHlink"/>
  <p:transition>
    <p:fade/>
  </p:transition>
  <p:txStyles>
    <p:titleStyle>
      <a:lvl1pPr algn="l" defTabSz="780450" rtl="0" eaLnBrk="1" latinLnBrk="0" hangingPunct="1">
        <a:lnSpc>
          <a:spcPct val="90000"/>
        </a:lnSpc>
        <a:spcBef>
          <a:spcPct val="0"/>
        </a:spcBef>
        <a:buNone/>
        <a:defRPr lang="en-US" sz="2371" b="0" kern="1200" cap="none" spc="-85"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295390" indent="-295390" algn="l" defTabSz="780450" rtl="0" eaLnBrk="1" latinLnBrk="0" hangingPunct="1">
        <a:lnSpc>
          <a:spcPct val="90000"/>
        </a:lnSpc>
        <a:spcBef>
          <a:spcPct val="20000"/>
        </a:spcBef>
        <a:buSzPct val="90000"/>
        <a:buFont typeface="Arial" pitchFamily="34" charset="0"/>
        <a:buChar char="•"/>
        <a:defRPr sz="2748"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537936" indent="-242547" algn="l" defTabSz="780450" rtl="0" eaLnBrk="1" latinLnBrk="0" hangingPunct="1">
        <a:lnSpc>
          <a:spcPct val="90000"/>
        </a:lnSpc>
        <a:spcBef>
          <a:spcPct val="20000"/>
        </a:spcBef>
        <a:buSzPct val="90000"/>
        <a:buFont typeface="Arial" pitchFamily="34" charset="0"/>
        <a:buChar char="•"/>
        <a:tabLst>
          <a:tab pos="537936" algn="l"/>
        </a:tabLst>
        <a:defRPr sz="2424"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780481" indent="-242547" algn="l" defTabSz="780450" rtl="0" eaLnBrk="1" latinLnBrk="0" hangingPunct="1">
        <a:lnSpc>
          <a:spcPct val="90000"/>
        </a:lnSpc>
        <a:spcBef>
          <a:spcPct val="20000"/>
        </a:spcBef>
        <a:buSzPct val="90000"/>
        <a:buFont typeface="Arial" pitchFamily="34" charset="0"/>
        <a:buChar char="•"/>
        <a:defRPr sz="2047"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265571" indent="-191056" algn="l" defTabSz="780450" rtl="0" eaLnBrk="1" latinLnBrk="0" hangingPunct="1">
        <a:lnSpc>
          <a:spcPct val="90000"/>
        </a:lnSpc>
        <a:spcBef>
          <a:spcPct val="20000"/>
        </a:spcBef>
        <a:buSzPct val="90000"/>
        <a:buFont typeface="Arial" pitchFamily="34" charset="0"/>
        <a:buChar char="•"/>
        <a:tabLst>
          <a:tab pos="780481" algn="l"/>
        </a:tabLst>
        <a:defRPr sz="1724"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462047" indent="-196476" algn="l" defTabSz="780450" rtl="0" eaLnBrk="1" latinLnBrk="0" hangingPunct="1">
        <a:lnSpc>
          <a:spcPct val="90000"/>
        </a:lnSpc>
        <a:spcBef>
          <a:spcPct val="20000"/>
        </a:spcBef>
        <a:buSzPct val="90000"/>
        <a:buFont typeface="Arial" pitchFamily="34" charset="0"/>
        <a:buChar char="•"/>
        <a:defRPr sz="1724"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146236" indent="-195113" algn="l" defTabSz="780450" rtl="0" eaLnBrk="1" latinLnBrk="0" hangingPunct="1">
        <a:spcBef>
          <a:spcPct val="20000"/>
        </a:spcBef>
        <a:buFont typeface="Arial" pitchFamily="34" charset="0"/>
        <a:buChar char="•"/>
        <a:defRPr sz="1724" kern="1200">
          <a:solidFill>
            <a:schemeClr val="tx1"/>
          </a:solidFill>
          <a:latin typeface="+mn-lt"/>
          <a:ea typeface="+mn-ea"/>
          <a:cs typeface="+mn-cs"/>
        </a:defRPr>
      </a:lvl6pPr>
      <a:lvl7pPr marL="2536462" indent="-195113" algn="l" defTabSz="780450" rtl="0" eaLnBrk="1" latinLnBrk="0" hangingPunct="1">
        <a:spcBef>
          <a:spcPct val="20000"/>
        </a:spcBef>
        <a:buFont typeface="Arial" pitchFamily="34" charset="0"/>
        <a:buChar char="•"/>
        <a:defRPr sz="1724" kern="1200">
          <a:solidFill>
            <a:schemeClr val="tx1"/>
          </a:solidFill>
          <a:latin typeface="+mn-lt"/>
          <a:ea typeface="+mn-ea"/>
          <a:cs typeface="+mn-cs"/>
        </a:defRPr>
      </a:lvl7pPr>
      <a:lvl8pPr marL="2926687" indent="-195113" algn="l" defTabSz="780450" rtl="0" eaLnBrk="1" latinLnBrk="0" hangingPunct="1">
        <a:spcBef>
          <a:spcPct val="20000"/>
        </a:spcBef>
        <a:buFont typeface="Arial" pitchFamily="34" charset="0"/>
        <a:buChar char="•"/>
        <a:defRPr sz="1724" kern="1200">
          <a:solidFill>
            <a:schemeClr val="tx1"/>
          </a:solidFill>
          <a:latin typeface="+mn-lt"/>
          <a:ea typeface="+mn-ea"/>
          <a:cs typeface="+mn-cs"/>
        </a:defRPr>
      </a:lvl8pPr>
      <a:lvl9pPr marL="3316913" indent="-195113" algn="l" defTabSz="780450" rtl="0" eaLnBrk="1" latinLnBrk="0" hangingPunct="1">
        <a:spcBef>
          <a:spcPct val="20000"/>
        </a:spcBef>
        <a:buFont typeface="Arial" pitchFamily="34" charset="0"/>
        <a:buChar char="•"/>
        <a:defRPr sz="1724" kern="1200">
          <a:solidFill>
            <a:schemeClr val="tx1"/>
          </a:solidFill>
          <a:latin typeface="+mn-lt"/>
          <a:ea typeface="+mn-ea"/>
          <a:cs typeface="+mn-cs"/>
        </a:defRPr>
      </a:lvl9pPr>
    </p:bodyStyle>
    <p:otherStyle>
      <a:defPPr>
        <a:defRPr lang="en-US"/>
      </a:defPPr>
      <a:lvl1pPr marL="0" algn="l" defTabSz="780450" rtl="0" eaLnBrk="1" latinLnBrk="0" hangingPunct="1">
        <a:defRPr sz="1563" kern="1200">
          <a:solidFill>
            <a:schemeClr val="tx1"/>
          </a:solidFill>
          <a:latin typeface="+mn-lt"/>
          <a:ea typeface="+mn-ea"/>
          <a:cs typeface="+mn-cs"/>
        </a:defRPr>
      </a:lvl1pPr>
      <a:lvl2pPr marL="390225" algn="l" defTabSz="780450" rtl="0" eaLnBrk="1" latinLnBrk="0" hangingPunct="1">
        <a:defRPr sz="1563" kern="1200">
          <a:solidFill>
            <a:schemeClr val="tx1"/>
          </a:solidFill>
          <a:latin typeface="+mn-lt"/>
          <a:ea typeface="+mn-ea"/>
          <a:cs typeface="+mn-cs"/>
        </a:defRPr>
      </a:lvl2pPr>
      <a:lvl3pPr marL="780450" algn="l" defTabSz="780450" rtl="0" eaLnBrk="1" latinLnBrk="0" hangingPunct="1">
        <a:defRPr sz="1563" kern="1200">
          <a:solidFill>
            <a:schemeClr val="tx1"/>
          </a:solidFill>
          <a:latin typeface="+mn-lt"/>
          <a:ea typeface="+mn-ea"/>
          <a:cs typeface="+mn-cs"/>
        </a:defRPr>
      </a:lvl3pPr>
      <a:lvl4pPr marL="1170675" algn="l" defTabSz="780450" rtl="0" eaLnBrk="1" latinLnBrk="0" hangingPunct="1">
        <a:defRPr sz="1563" kern="1200">
          <a:solidFill>
            <a:schemeClr val="tx1"/>
          </a:solidFill>
          <a:latin typeface="+mn-lt"/>
          <a:ea typeface="+mn-ea"/>
          <a:cs typeface="+mn-cs"/>
        </a:defRPr>
      </a:lvl4pPr>
      <a:lvl5pPr marL="1560900" algn="l" defTabSz="780450" rtl="0" eaLnBrk="1" latinLnBrk="0" hangingPunct="1">
        <a:defRPr sz="1563" kern="1200">
          <a:solidFill>
            <a:schemeClr val="tx1"/>
          </a:solidFill>
          <a:latin typeface="+mn-lt"/>
          <a:ea typeface="+mn-ea"/>
          <a:cs typeface="+mn-cs"/>
        </a:defRPr>
      </a:lvl5pPr>
      <a:lvl6pPr marL="1951125" algn="l" defTabSz="780450" rtl="0" eaLnBrk="1" latinLnBrk="0" hangingPunct="1">
        <a:defRPr sz="1563" kern="1200">
          <a:solidFill>
            <a:schemeClr val="tx1"/>
          </a:solidFill>
          <a:latin typeface="+mn-lt"/>
          <a:ea typeface="+mn-ea"/>
          <a:cs typeface="+mn-cs"/>
        </a:defRPr>
      </a:lvl6pPr>
      <a:lvl7pPr marL="2341349" algn="l" defTabSz="780450" rtl="0" eaLnBrk="1" latinLnBrk="0" hangingPunct="1">
        <a:defRPr sz="1563" kern="1200">
          <a:solidFill>
            <a:schemeClr val="tx1"/>
          </a:solidFill>
          <a:latin typeface="+mn-lt"/>
          <a:ea typeface="+mn-ea"/>
          <a:cs typeface="+mn-cs"/>
        </a:defRPr>
      </a:lvl7pPr>
      <a:lvl8pPr marL="2731575" algn="l" defTabSz="780450" rtl="0" eaLnBrk="1" latinLnBrk="0" hangingPunct="1">
        <a:defRPr sz="1563" kern="1200">
          <a:solidFill>
            <a:schemeClr val="tx1"/>
          </a:solidFill>
          <a:latin typeface="+mn-lt"/>
          <a:ea typeface="+mn-ea"/>
          <a:cs typeface="+mn-cs"/>
        </a:defRPr>
      </a:lvl8pPr>
      <a:lvl9pPr marL="3121800" algn="l" defTabSz="780450" rtl="0" eaLnBrk="1" latinLnBrk="0" hangingPunct="1">
        <a:defRPr sz="1563"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918386363"/>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59750582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0380967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234490373"/>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414153"/>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a:stretch>
            <a:fillRect/>
          </a:stretch>
        </p:blipFill>
        <p:spPr>
          <a:xfrm rot="5400000">
            <a:off x="9305238" y="2991033"/>
            <a:ext cx="6858623" cy="876557"/>
          </a:xfrm>
          <a:prstGeom prst="rect">
            <a:avLst/>
          </a:prstGeom>
        </p:spPr>
      </p:pic>
    </p:spTree>
    <p:extLst>
      <p:ext uri="{BB962C8B-B14F-4D97-AF65-F5344CB8AC3E}">
        <p14:creationId xmlns:p14="http://schemas.microsoft.com/office/powerpoint/2010/main" val="3187034230"/>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ts val="1765"/>
        </a:spcBef>
        <a:spcAft>
          <a:spcPts val="0"/>
        </a:spcAft>
        <a:buClr>
          <a:schemeClr val="tx1"/>
        </a:buClr>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ts val="1176"/>
        </a:spcBef>
        <a:spcAft>
          <a:spcPts val="0"/>
        </a:spcAft>
        <a:buClr>
          <a:schemeClr val="tx1"/>
        </a:buClr>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ts val="1176"/>
        </a:spcBef>
        <a:spcAft>
          <a:spcPts val="0"/>
        </a:spcAft>
        <a:buClr>
          <a:schemeClr val="tx1"/>
        </a:buClr>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ts val="1176"/>
        </a:spcBef>
        <a:spcAft>
          <a:spcPts val="0"/>
        </a:spcAft>
        <a:buClr>
          <a:schemeClr val="tx1"/>
        </a:buClr>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ts val="1176"/>
        </a:spcBef>
        <a:spcAft>
          <a:spcPts val="0"/>
        </a:spcAft>
        <a:buClr>
          <a:schemeClr val="tx1"/>
        </a:buClr>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211097451"/>
      </p:ext>
    </p:extLst>
  </p:cSld>
  <p:clrMap bg1="lt1" tx1="dk1" bg2="lt2" tx2="dk2" accent1="accent1" accent2="accent2" accent3="accent3" accent4="accent4" accent5="accent5" accent6="accent6" hlink="hlink" folHlink="folHlink"/>
  <p:sldLayoutIdLst>
    <p:sldLayoutId id="2147486025" r:id="rId1"/>
    <p:sldLayoutId id="2147486026" r:id="rId2"/>
    <p:sldLayoutId id="2147486027" r:id="rId3"/>
    <p:sldLayoutId id="2147486028" r:id="rId4"/>
    <p:sldLayoutId id="2147486052" r:id="rId5"/>
    <p:sldLayoutId id="2147486053" r:id="rId6"/>
    <p:sldLayoutId id="2147486054" r:id="rId7"/>
    <p:sldLayoutId id="2147486055" r:id="rId8"/>
    <p:sldLayoutId id="2147486056" r:id="rId9"/>
    <p:sldLayoutId id="2147486057" r:id="rId10"/>
    <p:sldLayoutId id="2147486058" r:id="rId11"/>
    <p:sldLayoutId id="2147486078" r:id="rId12"/>
    <p:sldLayoutId id="2147486079" r:id="rId13"/>
    <p:sldLayoutId id="2147486080" r:id="rId14"/>
    <p:sldLayoutId id="2147486081" r:id="rId15"/>
    <p:sldLayoutId id="2147486082" r:id="rId16"/>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2589267"/>
      </p:ext>
    </p:extLst>
  </p:cSld>
  <p:clrMap bg1="lt1" tx1="dk1" bg2="lt2" tx2="dk2" accent1="accent1" accent2="accent2" accent3="accent3" accent4="accent4" accent5="accent5" accent6="accent6" hlink="hlink" folHlink="folHlink"/>
  <p:sldLayoutIdLst>
    <p:sldLayoutId id="2147486029" r:id="rId1"/>
    <p:sldLayoutId id="2147486030" r:id="rId2"/>
    <p:sldLayoutId id="2147486031" r:id="rId3"/>
    <p:sldLayoutId id="2147486032" r:id="rId4"/>
    <p:sldLayoutId id="2147486067" r:id="rId5"/>
    <p:sldLayoutId id="2147486068" r:id="rId6"/>
    <p:sldLayoutId id="2147486069" r:id="rId7"/>
    <p:sldLayoutId id="2147486070" r:id="rId8"/>
    <p:sldLayoutId id="2147486071" r:id="rId9"/>
    <p:sldLayoutId id="2147486072" r:id="rId10"/>
    <p:sldLayoutId id="2147486073" r:id="rId11"/>
    <p:sldLayoutId id="2147486074" r:id="rId12"/>
    <p:sldLayoutId id="2147486075" r:id="rId13"/>
    <p:sldLayoutId id="2147486076" r:id="rId14"/>
    <p:sldLayoutId id="2147486077" r:id="rId15"/>
  </p:sldLayoutIdLst>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Wingdings" panose="05000000000000000000" pitchFamily="2" charset="2"/>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6"/>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4" name="think-cell Slide" r:id="rId17" imgW="526" imgH="526" progId="TCLayout.ActiveDocument.1">
                  <p:embed/>
                </p:oleObj>
              </mc:Choice>
              <mc:Fallback>
                <p:oleObj name="think-cell Slide" r:id="rId17" imgW="526" imgH="526" progId="TCLayout.ActiveDocument.1">
                  <p:embed/>
                  <p:pic>
                    <p:nvPicPr>
                      <p:cNvPr id="3" name="Object 2" hidden="1"/>
                      <p:cNvPicPr/>
                      <p:nvPr/>
                    </p:nvPicPr>
                    <p:blipFill>
                      <a:blip r:embed="rId18"/>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9" cstate="hqprint">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234893512"/>
      </p:ext>
    </p:extLst>
  </p:cSld>
  <p:clrMap bg1="lt1" tx1="dk1" bg2="lt2" tx2="dk2" accent1="accent1" accent2="accent2" accent3="accent3" accent4="accent4" accent5="accent5" accent6="accent6" hlink="hlink" folHlink="folHlink"/>
  <p:sldLayoutIdLst>
    <p:sldLayoutId id="2147485822" r:id="rId1"/>
    <p:sldLayoutId id="2147485829" r:id="rId2"/>
    <p:sldLayoutId id="2147486034" r:id="rId3"/>
    <p:sldLayoutId id="2147486036" r:id="rId4"/>
    <p:sldLayoutId id="2147486037" r:id="rId5"/>
    <p:sldLayoutId id="2147486038" r:id="rId6"/>
    <p:sldLayoutId id="2147486039" r:id="rId7"/>
    <p:sldLayoutId id="2147486040" r:id="rId8"/>
    <p:sldLayoutId id="2147486041" r:id="rId9"/>
    <p:sldLayoutId id="2147486061" r:id="rId10"/>
    <p:sldLayoutId id="2147486064" r:id="rId11"/>
    <p:sldLayoutId id="2147486065" r:id="rId12"/>
    <p:sldLayoutId id="2147486066" r:id="rId1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57837269"/>
      </p:ext>
    </p:extLst>
  </p:cSld>
  <p:clrMap bg1="lt1" tx1="dk1" bg2="lt2" tx2="dk2" accent1="accent1" accent2="accent2" accent3="accent3" accent4="accent4" accent5="accent5" accent6="accent6" hlink="hlink" folHlink="folHlink"/>
  <p:sldLayoutIdLst>
    <p:sldLayoutId id="2147485842"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4"/>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098" name="think-cell Slide" r:id="rId5" imgW="526" imgH="526" progId="TCLayout.ActiveDocument.1">
                  <p:embed/>
                </p:oleObj>
              </mc:Choice>
              <mc:Fallback>
                <p:oleObj name="think-cell Slide" r:id="rId5" imgW="526" imgH="526" progId="TCLayout.ActiveDocument.1">
                  <p:embed/>
                  <p:pic>
                    <p:nvPicPr>
                      <p:cNvPr id="3" name="Object 2"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907903202"/>
      </p:ext>
    </p:extLst>
  </p:cSld>
  <p:clrMap bg1="lt1" tx1="dk1" bg2="lt2" tx2="dk2" accent1="accent1" accent2="accent2" accent3="accent3" accent4="accent4" accent5="accent5" accent6="accent6" hlink="hlink" folHlink="folHlink"/>
  <p:sldLayoutIdLst>
    <p:sldLayoutId id="2147485871" r:id="rId1"/>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335915"/>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473419514"/>
      </p:ext>
    </p:extLst>
  </p:cSld>
  <p:clrMap bg1="lt1" tx1="dk1" bg2="lt2" tx2="dk2" accent1="accent1" accent2="accent2" accent3="accent3" accent4="accent4" accent5="accent5" accent6="accent6" hlink="hlink" folHlink="folHlink"/>
  <p:sldLayoutIdLst>
    <p:sldLayoutId id="2147485886" r:id="rId1"/>
    <p:sldLayoutId id="2147485890" r:id="rId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Semilight" panose="020B0402040204020203"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0323425"/>
      </p:ext>
    </p:extLst>
  </p:cSld>
  <p:clrMap bg1="lt1" tx1="dk1" bg2="lt2" tx2="dk2" accent1="accent1" accent2="accent2" accent3="accent3" accent4="accent4" accent5="accent5" accent6="accent6" hlink="hlink" folHlink="folHlink"/>
  <p:sldLayoutIdLst>
    <p:sldLayoutId id="2147485910" r:id="rId1"/>
    <p:sldLayoutId id="2147485914" r:id="rId2"/>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40962718"/>
      </p:ext>
    </p:extLst>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 id="2147485947" r:id="rId12"/>
    <p:sldLayoutId id="2147485948" r:id="rId13"/>
    <p:sldLayoutId id="2147485949" r:id="rId14"/>
    <p:sldLayoutId id="2147485950" r:id="rId15"/>
    <p:sldLayoutId id="2147485951" r:id="rId16"/>
    <p:sldLayoutId id="2147485952" r:id="rId17"/>
    <p:sldLayoutId id="2147485953" r:id="rId18"/>
    <p:sldLayoutId id="2147485954" r:id="rId19"/>
    <p:sldLayoutId id="2147485960" r:id="rId20"/>
    <p:sldLayoutId id="2147485961" r:id="rId21"/>
    <p:sldLayoutId id="2147485962" r:id="rId22"/>
    <p:sldLayoutId id="2147485963"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43"/>
          <a:stretch>
            <a:fillRect/>
          </a:stretch>
        </p:blipFill>
        <p:spPr>
          <a:xfrm rot="5400000">
            <a:off x="9187079" y="3012391"/>
            <a:ext cx="6858623" cy="833218"/>
          </a:xfrm>
          <a:prstGeom prst="rect">
            <a:avLst/>
          </a:prstGeom>
        </p:spPr>
      </p:pic>
      <p:graphicFrame>
        <p:nvGraphicFramePr>
          <p:cNvPr id="6" name="Object 5" hidden="1">
            <a:extLst>
              <a:ext uri="{FF2B5EF4-FFF2-40B4-BE49-F238E27FC236}">
                <a16:creationId xmlns:a16="http://schemas.microsoft.com/office/drawing/2014/main" id="{7484B984-F60B-447A-8057-2A9DBFA83BEB}"/>
              </a:ext>
            </a:extLst>
          </p:cNvPr>
          <p:cNvGraphicFramePr>
            <a:graphicFrameLocks noChangeAspect="1"/>
          </p:cNvGraphicFramePr>
          <p:nvPr userDrawn="1">
            <p:custDataLst>
              <p:tags r:id="rId4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44" imgW="492" imgH="493" progId="TCLayout.ActiveDocument.1">
                  <p:embed/>
                </p:oleObj>
              </mc:Choice>
              <mc:Fallback>
                <p:oleObj name="think-cell Slide" r:id="rId44" imgW="492" imgH="493" progId="TCLayout.ActiveDocument.1">
                  <p:embed/>
                  <p:pic>
                    <p:nvPicPr>
                      <p:cNvPr id="6" name="Object 5" hidden="1">
                        <a:extLst>
                          <a:ext uri="{FF2B5EF4-FFF2-40B4-BE49-F238E27FC236}">
                            <a16:creationId xmlns:a16="http://schemas.microsoft.com/office/drawing/2014/main" id="{7484B984-F60B-447A-8057-2A9DBFA83BEB}"/>
                          </a:ext>
                        </a:extLst>
                      </p:cNvPr>
                      <p:cNvPicPr/>
                      <p:nvPr/>
                    </p:nvPicPr>
                    <p:blipFill>
                      <a:blip r:embed="rId45"/>
                      <a:stretch>
                        <a:fillRect/>
                      </a:stretch>
                    </p:blipFill>
                    <p:spPr>
                      <a:xfrm>
                        <a:off x="1588" y="1588"/>
                        <a:ext cx="1587" cy="1587"/>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15E35FE4-8702-4EA3-8ED8-446A30FFC073}"/>
              </a:ext>
            </a:extLst>
          </p:cNvPr>
          <p:cNvPicPr>
            <a:picLocks noChangeAspect="1"/>
          </p:cNvPicPr>
          <p:nvPr userDrawn="1"/>
        </p:nvPicPr>
        <p:blipFill>
          <a:blip r:embed="rId46"/>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248271913"/>
      </p:ext>
    </p:extLst>
  </p:cSld>
  <p:clrMap bg1="dk1" tx1="lt1" bg2="dk2" tx2="lt2" accent1="accent1" accent2="accent2" accent3="accent3" accent4="accent4" accent5="accent5" accent6="accent6" hlink="hlink" folHlink="folHlink"/>
  <p:sldLayoutIdLst>
    <p:sldLayoutId id="2147485965" r:id="rId1"/>
    <p:sldLayoutId id="2147485966" r:id="rId2"/>
    <p:sldLayoutId id="2147485967" r:id="rId3"/>
    <p:sldLayoutId id="2147485968" r:id="rId4"/>
    <p:sldLayoutId id="2147485969" r:id="rId5"/>
    <p:sldLayoutId id="2147485970" r:id="rId6"/>
    <p:sldLayoutId id="2147485971" r:id="rId7"/>
    <p:sldLayoutId id="2147485972" r:id="rId8"/>
    <p:sldLayoutId id="2147485973" r:id="rId9"/>
    <p:sldLayoutId id="2147485974" r:id="rId10"/>
    <p:sldLayoutId id="2147485975" r:id="rId11"/>
    <p:sldLayoutId id="2147485976" r:id="rId12"/>
    <p:sldLayoutId id="2147485977" r:id="rId13"/>
    <p:sldLayoutId id="2147485978" r:id="rId14"/>
    <p:sldLayoutId id="2147485979" r:id="rId15"/>
    <p:sldLayoutId id="2147485980" r:id="rId16"/>
    <p:sldLayoutId id="2147485981" r:id="rId17"/>
    <p:sldLayoutId id="2147485982" r:id="rId18"/>
    <p:sldLayoutId id="2147485983" r:id="rId19"/>
    <p:sldLayoutId id="2147485984" r:id="rId20"/>
    <p:sldLayoutId id="2147485916" r:id="rId21"/>
    <p:sldLayoutId id="2147485917" r:id="rId22"/>
    <p:sldLayoutId id="2147485918" r:id="rId23"/>
    <p:sldLayoutId id="2147485919" r:id="rId24"/>
    <p:sldLayoutId id="2147485920" r:id="rId25"/>
    <p:sldLayoutId id="2147485921" r:id="rId26"/>
    <p:sldLayoutId id="2147485922" r:id="rId27"/>
    <p:sldLayoutId id="2147485923" r:id="rId28"/>
    <p:sldLayoutId id="2147485924" r:id="rId29"/>
    <p:sldLayoutId id="2147485925" r:id="rId30"/>
    <p:sldLayoutId id="2147485926" r:id="rId31"/>
    <p:sldLayoutId id="2147485927" r:id="rId32"/>
    <p:sldLayoutId id="2147485928" r:id="rId33"/>
    <p:sldLayoutId id="2147485929" r:id="rId34"/>
    <p:sldLayoutId id="2147485930" r:id="rId35"/>
    <p:sldLayoutId id="2147485931" r:id="rId36"/>
    <p:sldLayoutId id="2147485932" r:id="rId37"/>
    <p:sldLayoutId id="2147485933" r:id="rId38"/>
    <p:sldLayoutId id="2147485934" r:id="rId3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58258844"/>
      </p:ext>
    </p:extLst>
  </p:cSld>
  <p:clrMap bg1="lt1" tx1="dk1" bg2="lt2" tx2="dk2" accent1="accent1" accent2="accent2" accent3="accent3" accent4="accent4" accent5="accent5" accent6="accent6" hlink="hlink" folHlink="folHlink"/>
  <p:sldLayoutIdLst>
    <p:sldLayoutId id="2147485986" r:id="rId1"/>
    <p:sldLayoutId id="2147485987" r:id="rId2"/>
    <p:sldLayoutId id="2147485988" r:id="rId3"/>
    <p:sldLayoutId id="2147485989" r:id="rId4"/>
    <p:sldLayoutId id="2147485990" r:id="rId5"/>
    <p:sldLayoutId id="2147485991" r:id="rId6"/>
    <p:sldLayoutId id="2147485992" r:id="rId7"/>
    <p:sldLayoutId id="2147485993" r:id="rId8"/>
    <p:sldLayoutId id="2147485994" r:id="rId9"/>
    <p:sldLayoutId id="2147485995" r:id="rId10"/>
    <p:sldLayoutId id="2147485996" r:id="rId11"/>
    <p:sldLayoutId id="2147485997" r:id="rId12"/>
    <p:sldLayoutId id="2147485998" r:id="rId13"/>
    <p:sldLayoutId id="2147485999" r:id="rId14"/>
    <p:sldLayoutId id="2147486000" r:id="rId15"/>
    <p:sldLayoutId id="2147486001" r:id="rId16"/>
    <p:sldLayoutId id="2147486002" r:id="rId17"/>
    <p:sldLayoutId id="2147486003" r:id="rId18"/>
    <p:sldLayoutId id="2147486004"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946331478"/>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 id="2147486018" r:id="rId13"/>
    <p:sldLayoutId id="2147486019" r:id="rId14"/>
    <p:sldLayoutId id="2147486020" r:id="rId15"/>
    <p:sldLayoutId id="2147486021" r:id="rId16"/>
    <p:sldLayoutId id="2147486022" r:id="rId17"/>
    <p:sldLayoutId id="2147486023" r:id="rId18"/>
    <p:sldLayoutId id="2147486024"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CS_rgb_MPN_FullName-3_Wht.png"/>
          <p:cNvPicPr>
            <a:picLocks noChangeAspect="1"/>
          </p:cNvPicPr>
          <p:nvPr userDrawn="1"/>
        </p:nvPicPr>
        <p:blipFill rotWithShape="1">
          <a:blip r:embed="rId2" cstate="screen">
            <a:extLst>
              <a:ext uri="{28A0092B-C50C-407E-A947-70E740481C1C}">
                <a14:useLocalDpi xmlns:a14="http://schemas.microsoft.com/office/drawing/2010/main"/>
              </a:ext>
            </a:extLst>
          </a:blip>
          <a:srcRect b="37605"/>
          <a:stretch/>
        </p:blipFill>
        <p:spPr>
          <a:xfrm>
            <a:off x="11435220" y="6249754"/>
            <a:ext cx="975084" cy="608246"/>
          </a:xfrm>
          <a:prstGeom prst="rect">
            <a:avLst/>
          </a:prstGeom>
        </p:spPr>
      </p:pic>
    </p:spTree>
    <p:extLst>
      <p:ext uri="{BB962C8B-B14F-4D97-AF65-F5344CB8AC3E}">
        <p14:creationId xmlns:p14="http://schemas.microsoft.com/office/powerpoint/2010/main" val="1188241042"/>
      </p:ext>
    </p:extLst>
  </p:cSld>
  <p:clrMap bg1="dk1" tx1="lt1" bg2="dk2" tx2="lt2" accent1="accent1" accent2="accent2" accent3="accent3" accent4="accent4" accent5="accent5" accent6="accent6" hlink="hlink" folHlink="folHlink"/>
  <p:transition>
    <p:fade/>
  </p:transition>
  <p:txStyles>
    <p:titleStyle>
      <a:lvl1pPr algn="l" defTabSz="913917" rtl="0" eaLnBrk="1" latinLnBrk="0" hangingPunct="1">
        <a:lnSpc>
          <a:spcPct val="90000"/>
        </a:lnSpc>
        <a:spcBef>
          <a:spcPct val="0"/>
        </a:spcBef>
        <a:buNone/>
        <a:defRPr lang="en-US" sz="5291"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79" marR="0" indent="-335979" algn="l" defTabSz="913917"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09" marR="0" indent="-236430" algn="l" defTabSz="913917"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3953" marR="0" indent="-223987" algn="l" defTabSz="913917"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7939" marR="0" indent="-223987" algn="l" defTabSz="913917"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1924" marR="0" indent="-223987" algn="l" defTabSz="913917"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273" indent="-228480" algn="l" defTabSz="913917"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190" indent="-228480" algn="l" defTabSz="913917"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149" indent="-228480" algn="l" defTabSz="913917"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3917" rtl="0" eaLnBrk="1" latinLnBrk="0" hangingPunct="1">
        <a:defRPr sz="1764" kern="1200">
          <a:solidFill>
            <a:schemeClr val="tx1"/>
          </a:solidFill>
          <a:latin typeface="+mn-lt"/>
          <a:ea typeface="+mn-ea"/>
          <a:cs typeface="+mn-cs"/>
        </a:defRPr>
      </a:lvl1pPr>
      <a:lvl2pPr marL="456958" algn="l" defTabSz="913917" rtl="0" eaLnBrk="1" latinLnBrk="0" hangingPunct="1">
        <a:defRPr sz="1764" kern="1200">
          <a:solidFill>
            <a:schemeClr val="tx1"/>
          </a:solidFill>
          <a:latin typeface="+mn-lt"/>
          <a:ea typeface="+mn-ea"/>
          <a:cs typeface="+mn-cs"/>
        </a:defRPr>
      </a:lvl2pPr>
      <a:lvl3pPr marL="913917" algn="l" defTabSz="913917" rtl="0" eaLnBrk="1" latinLnBrk="0" hangingPunct="1">
        <a:defRPr sz="1764" kern="1200">
          <a:solidFill>
            <a:schemeClr val="tx1"/>
          </a:solidFill>
          <a:latin typeface="+mn-lt"/>
          <a:ea typeface="+mn-ea"/>
          <a:cs typeface="+mn-cs"/>
        </a:defRPr>
      </a:lvl3pPr>
      <a:lvl4pPr marL="1370876" algn="l" defTabSz="913917" rtl="0" eaLnBrk="1" latinLnBrk="0" hangingPunct="1">
        <a:defRPr sz="1764" kern="1200">
          <a:solidFill>
            <a:schemeClr val="tx1"/>
          </a:solidFill>
          <a:latin typeface="+mn-lt"/>
          <a:ea typeface="+mn-ea"/>
          <a:cs typeface="+mn-cs"/>
        </a:defRPr>
      </a:lvl4pPr>
      <a:lvl5pPr marL="1827834" algn="l" defTabSz="913917" rtl="0" eaLnBrk="1" latinLnBrk="0" hangingPunct="1">
        <a:defRPr sz="1764" kern="1200">
          <a:solidFill>
            <a:schemeClr val="tx1"/>
          </a:solidFill>
          <a:latin typeface="+mn-lt"/>
          <a:ea typeface="+mn-ea"/>
          <a:cs typeface="+mn-cs"/>
        </a:defRPr>
      </a:lvl5pPr>
      <a:lvl6pPr marL="2284793" algn="l" defTabSz="913917" rtl="0" eaLnBrk="1" latinLnBrk="0" hangingPunct="1">
        <a:defRPr sz="1764" kern="1200">
          <a:solidFill>
            <a:schemeClr val="tx1"/>
          </a:solidFill>
          <a:latin typeface="+mn-lt"/>
          <a:ea typeface="+mn-ea"/>
          <a:cs typeface="+mn-cs"/>
        </a:defRPr>
      </a:lvl6pPr>
      <a:lvl7pPr marL="2741751" algn="l" defTabSz="913917" rtl="0" eaLnBrk="1" latinLnBrk="0" hangingPunct="1">
        <a:defRPr sz="1764" kern="1200">
          <a:solidFill>
            <a:schemeClr val="tx1"/>
          </a:solidFill>
          <a:latin typeface="+mn-lt"/>
          <a:ea typeface="+mn-ea"/>
          <a:cs typeface="+mn-cs"/>
        </a:defRPr>
      </a:lvl7pPr>
      <a:lvl8pPr marL="3198710" algn="l" defTabSz="913917" rtl="0" eaLnBrk="1" latinLnBrk="0" hangingPunct="1">
        <a:defRPr sz="1764" kern="1200">
          <a:solidFill>
            <a:schemeClr val="tx1"/>
          </a:solidFill>
          <a:latin typeface="+mn-lt"/>
          <a:ea typeface="+mn-ea"/>
          <a:cs typeface="+mn-cs"/>
        </a:defRPr>
      </a:lvl8pPr>
      <a:lvl9pPr marL="3655670" algn="l" defTabSz="913917"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9"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7371056"/>
      </p:ext>
    </p:extLst>
  </p:cSld>
  <p:clrMap bg1="dk1" tx1="lt1" bg2="dk2" tx2="lt2" accent1="accent1" accent2="accent2" accent3="accent3" accent4="accent4" accent5="accent5" accent6="accent6" hlink="hlink" folHlink="folHlink"/>
  <p:transition>
    <p:fade/>
  </p:transition>
  <p:txStyles>
    <p:title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93" rtl="0" eaLnBrk="1" latinLnBrk="0" hangingPunct="1">
        <a:defRPr sz="1764" kern="1200">
          <a:solidFill>
            <a:schemeClr val="tx1"/>
          </a:solidFill>
          <a:latin typeface="+mn-lt"/>
          <a:ea typeface="+mn-ea"/>
          <a:cs typeface="+mn-cs"/>
        </a:defRPr>
      </a:lvl1pPr>
      <a:lvl2pPr marL="457046" algn="l" defTabSz="914093" rtl="0" eaLnBrk="1" latinLnBrk="0" hangingPunct="1">
        <a:defRPr sz="1764" kern="1200">
          <a:solidFill>
            <a:schemeClr val="tx1"/>
          </a:solidFill>
          <a:latin typeface="+mn-lt"/>
          <a:ea typeface="+mn-ea"/>
          <a:cs typeface="+mn-cs"/>
        </a:defRPr>
      </a:lvl2pPr>
      <a:lvl3pPr marL="914093" algn="l" defTabSz="914093" rtl="0" eaLnBrk="1" latinLnBrk="0" hangingPunct="1">
        <a:defRPr sz="1764" kern="1200">
          <a:solidFill>
            <a:schemeClr val="tx1"/>
          </a:solidFill>
          <a:latin typeface="+mn-lt"/>
          <a:ea typeface="+mn-ea"/>
          <a:cs typeface="+mn-cs"/>
        </a:defRPr>
      </a:lvl3pPr>
      <a:lvl4pPr marL="1371139" algn="l" defTabSz="914093" rtl="0" eaLnBrk="1" latinLnBrk="0" hangingPunct="1">
        <a:defRPr sz="1764" kern="1200">
          <a:solidFill>
            <a:schemeClr val="tx1"/>
          </a:solidFill>
          <a:latin typeface="+mn-lt"/>
          <a:ea typeface="+mn-ea"/>
          <a:cs typeface="+mn-cs"/>
        </a:defRPr>
      </a:lvl4pPr>
      <a:lvl5pPr marL="1828185" algn="l" defTabSz="914093" rtl="0" eaLnBrk="1" latinLnBrk="0" hangingPunct="1">
        <a:defRPr sz="1764" kern="1200">
          <a:solidFill>
            <a:schemeClr val="tx1"/>
          </a:solidFill>
          <a:latin typeface="+mn-lt"/>
          <a:ea typeface="+mn-ea"/>
          <a:cs typeface="+mn-cs"/>
        </a:defRPr>
      </a:lvl5pPr>
      <a:lvl6pPr marL="2285232" algn="l" defTabSz="914093" rtl="0" eaLnBrk="1" latinLnBrk="0" hangingPunct="1">
        <a:defRPr sz="1764" kern="1200">
          <a:solidFill>
            <a:schemeClr val="tx1"/>
          </a:solidFill>
          <a:latin typeface="+mn-lt"/>
          <a:ea typeface="+mn-ea"/>
          <a:cs typeface="+mn-cs"/>
        </a:defRPr>
      </a:lvl6pPr>
      <a:lvl7pPr marL="2742278" algn="l" defTabSz="914093" rtl="0" eaLnBrk="1" latinLnBrk="0" hangingPunct="1">
        <a:defRPr sz="1764" kern="1200">
          <a:solidFill>
            <a:schemeClr val="tx1"/>
          </a:solidFill>
          <a:latin typeface="+mn-lt"/>
          <a:ea typeface="+mn-ea"/>
          <a:cs typeface="+mn-cs"/>
        </a:defRPr>
      </a:lvl7pPr>
      <a:lvl8pPr marL="3199324" algn="l" defTabSz="914093" rtl="0" eaLnBrk="1" latinLnBrk="0" hangingPunct="1">
        <a:defRPr sz="1764" kern="1200">
          <a:solidFill>
            <a:schemeClr val="tx1"/>
          </a:solidFill>
          <a:latin typeface="+mn-lt"/>
          <a:ea typeface="+mn-ea"/>
          <a:cs typeface="+mn-cs"/>
        </a:defRPr>
      </a:lvl8pPr>
      <a:lvl9pPr marL="3656372" algn="l" defTabSz="91409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9" y="291104"/>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4624716"/>
      </p:ext>
    </p:extLst>
  </p:cSld>
  <p:clrMap bg1="lt1" tx1="dk1" bg2="lt2" tx2="dk2" accent1="accent1" accent2="accent2" accent3="accent3" accent4="accent4" accent5="accent5" accent6="accent6" hlink="hlink" folHlink="folHlink"/>
  <p:transition>
    <p:fade/>
  </p:transition>
  <p:txStyles>
    <p:titleStyle>
      <a:lvl1pPr algn="l" defTabSz="914093" rtl="0" eaLnBrk="1" latinLnBrk="0" hangingPunct="1">
        <a:lnSpc>
          <a:spcPct val="90000"/>
        </a:lnSpc>
        <a:spcBef>
          <a:spcPct val="0"/>
        </a:spcBef>
        <a:buNone/>
        <a:defRPr lang="en-US" sz="5292"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093" rtl="0" eaLnBrk="1" latinLnBrk="0" hangingPunct="1">
        <a:defRPr sz="1764" kern="1200">
          <a:solidFill>
            <a:schemeClr val="tx1"/>
          </a:solidFill>
          <a:latin typeface="+mn-lt"/>
          <a:ea typeface="+mn-ea"/>
          <a:cs typeface="+mn-cs"/>
        </a:defRPr>
      </a:lvl1pPr>
      <a:lvl2pPr marL="457046" algn="l" defTabSz="914093" rtl="0" eaLnBrk="1" latinLnBrk="0" hangingPunct="1">
        <a:defRPr sz="1764" kern="1200">
          <a:solidFill>
            <a:schemeClr val="tx1"/>
          </a:solidFill>
          <a:latin typeface="+mn-lt"/>
          <a:ea typeface="+mn-ea"/>
          <a:cs typeface="+mn-cs"/>
        </a:defRPr>
      </a:lvl2pPr>
      <a:lvl3pPr marL="914093" algn="l" defTabSz="914093" rtl="0" eaLnBrk="1" latinLnBrk="0" hangingPunct="1">
        <a:defRPr sz="1764" kern="1200">
          <a:solidFill>
            <a:schemeClr val="tx1"/>
          </a:solidFill>
          <a:latin typeface="+mn-lt"/>
          <a:ea typeface="+mn-ea"/>
          <a:cs typeface="+mn-cs"/>
        </a:defRPr>
      </a:lvl3pPr>
      <a:lvl4pPr marL="1371139" algn="l" defTabSz="914093" rtl="0" eaLnBrk="1" latinLnBrk="0" hangingPunct="1">
        <a:defRPr sz="1764" kern="1200">
          <a:solidFill>
            <a:schemeClr val="tx1"/>
          </a:solidFill>
          <a:latin typeface="+mn-lt"/>
          <a:ea typeface="+mn-ea"/>
          <a:cs typeface="+mn-cs"/>
        </a:defRPr>
      </a:lvl4pPr>
      <a:lvl5pPr marL="1828185" algn="l" defTabSz="914093" rtl="0" eaLnBrk="1" latinLnBrk="0" hangingPunct="1">
        <a:defRPr sz="1764" kern="1200">
          <a:solidFill>
            <a:schemeClr val="tx1"/>
          </a:solidFill>
          <a:latin typeface="+mn-lt"/>
          <a:ea typeface="+mn-ea"/>
          <a:cs typeface="+mn-cs"/>
        </a:defRPr>
      </a:lvl5pPr>
      <a:lvl6pPr marL="2285232" algn="l" defTabSz="914093" rtl="0" eaLnBrk="1" latinLnBrk="0" hangingPunct="1">
        <a:defRPr sz="1764" kern="1200">
          <a:solidFill>
            <a:schemeClr val="tx1"/>
          </a:solidFill>
          <a:latin typeface="+mn-lt"/>
          <a:ea typeface="+mn-ea"/>
          <a:cs typeface="+mn-cs"/>
        </a:defRPr>
      </a:lvl6pPr>
      <a:lvl7pPr marL="2742278" algn="l" defTabSz="914093" rtl="0" eaLnBrk="1" latinLnBrk="0" hangingPunct="1">
        <a:defRPr sz="1764" kern="1200">
          <a:solidFill>
            <a:schemeClr val="tx1"/>
          </a:solidFill>
          <a:latin typeface="+mn-lt"/>
          <a:ea typeface="+mn-ea"/>
          <a:cs typeface="+mn-cs"/>
        </a:defRPr>
      </a:lvl7pPr>
      <a:lvl8pPr marL="3199324" algn="l" defTabSz="914093" rtl="0" eaLnBrk="1" latinLnBrk="0" hangingPunct="1">
        <a:defRPr sz="1764" kern="1200">
          <a:solidFill>
            <a:schemeClr val="tx1"/>
          </a:solidFill>
          <a:latin typeface="+mn-lt"/>
          <a:ea typeface="+mn-ea"/>
          <a:cs typeface="+mn-cs"/>
        </a:defRPr>
      </a:lvl8pPr>
      <a:lvl9pPr marL="3656372" algn="l" defTabSz="91409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3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38.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3.xml"/><Relationship Id="rId7" Type="http://schemas.openxmlformats.org/officeDocument/2006/relationships/image" Target="../media/image56.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0.emf"/><Relationship Id="rId5" Type="http://schemas.openxmlformats.org/officeDocument/2006/relationships/oleObject" Target="../embeddings/oleObject6.bin"/><Relationship Id="rId4" Type="http://schemas.openxmlformats.org/officeDocument/2006/relationships/notesSlide" Target="../notesSlides/notesSlide14.xml"/><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3.xml"/><Relationship Id="rId7" Type="http://schemas.openxmlformats.org/officeDocument/2006/relationships/image" Target="../media/image59.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0.emf"/><Relationship Id="rId5" Type="http://schemas.openxmlformats.org/officeDocument/2006/relationships/oleObject" Target="../embeddings/oleObject7.bin"/><Relationship Id="rId10" Type="http://schemas.openxmlformats.org/officeDocument/2006/relationships/image" Target="../media/image62.png"/><Relationship Id="rId4" Type="http://schemas.openxmlformats.org/officeDocument/2006/relationships/notesSlide" Target="../notesSlides/notesSlide16.xml"/><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33.xml"/><Relationship Id="rId7" Type="http://schemas.openxmlformats.org/officeDocument/2006/relationships/image" Target="../media/image63.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0.emf"/><Relationship Id="rId11" Type="http://schemas.openxmlformats.org/officeDocument/2006/relationships/image" Target="../media/image67.jpg"/><Relationship Id="rId5" Type="http://schemas.openxmlformats.org/officeDocument/2006/relationships/oleObject" Target="../embeddings/oleObject8.bin"/><Relationship Id="rId10" Type="http://schemas.openxmlformats.org/officeDocument/2006/relationships/image" Target="../media/image66.jpg"/><Relationship Id="rId4" Type="http://schemas.openxmlformats.org/officeDocument/2006/relationships/notesSlide" Target="../notesSlides/notesSlide18.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3KC-1-8003"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image" Target="../media/image96.png"/><Relationship Id="rId26" Type="http://schemas.openxmlformats.org/officeDocument/2006/relationships/diagramQuickStyle" Target="../diagrams/quickStyle5.xml"/><Relationship Id="rId3" Type="http://schemas.openxmlformats.org/officeDocument/2006/relationships/diagramLayout" Target="../diagrams/layout2.xml"/><Relationship Id="rId21" Type="http://schemas.openxmlformats.org/officeDocument/2006/relationships/image" Target="../media/image99.png"/><Relationship Id="rId34" Type="http://schemas.openxmlformats.org/officeDocument/2006/relationships/diagramData" Target="../diagrams/data7.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95.png"/><Relationship Id="rId25" Type="http://schemas.openxmlformats.org/officeDocument/2006/relationships/diagramLayout" Target="../diagrams/layout5.xml"/><Relationship Id="rId33" Type="http://schemas.microsoft.com/office/2007/relationships/diagramDrawing" Target="../diagrams/drawing6.xml"/><Relationship Id="rId38" Type="http://schemas.microsoft.com/office/2007/relationships/diagramDrawing" Target="../diagrams/drawing7.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image" Target="../media/image98.png"/><Relationship Id="rId29"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Data" Target="../diagrams/data5.xml"/><Relationship Id="rId32" Type="http://schemas.openxmlformats.org/officeDocument/2006/relationships/diagramColors" Target="../diagrams/colors6.xml"/><Relationship Id="rId37" Type="http://schemas.openxmlformats.org/officeDocument/2006/relationships/diagramColors" Target="../diagrams/colors7.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image" Target="../media/image101.jpg"/><Relationship Id="rId28" Type="http://schemas.microsoft.com/office/2007/relationships/diagramDrawing" Target="../diagrams/drawing5.xml"/><Relationship Id="rId36" Type="http://schemas.openxmlformats.org/officeDocument/2006/relationships/diagramQuickStyle" Target="../diagrams/quickStyle7.xml"/><Relationship Id="rId10" Type="http://schemas.openxmlformats.org/officeDocument/2006/relationships/diagramColors" Target="../diagrams/colors3.xml"/><Relationship Id="rId19" Type="http://schemas.openxmlformats.org/officeDocument/2006/relationships/image" Target="../media/image97.png"/><Relationship Id="rId31" Type="http://schemas.openxmlformats.org/officeDocument/2006/relationships/diagramQuickStyle" Target="../diagrams/quickStyle6.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image" Target="../media/image100.png"/><Relationship Id="rId27" Type="http://schemas.openxmlformats.org/officeDocument/2006/relationships/diagramColors" Target="../diagrams/colors5.xml"/><Relationship Id="rId30" Type="http://schemas.openxmlformats.org/officeDocument/2006/relationships/diagramLayout" Target="../diagrams/layout6.xml"/><Relationship Id="rId35"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05.png"/><Relationship Id="rId2" Type="http://schemas.openxmlformats.org/officeDocument/2006/relationships/diagramData" Target="../diagrams/data9.xml"/><Relationship Id="rId1" Type="http://schemas.openxmlformats.org/officeDocument/2006/relationships/slideLayout" Target="../slideLayouts/slideLayout3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hyperlink" Target="https://developer.microsoft.com/graph/" TargetMode="External"/><Relationship Id="rId2" Type="http://schemas.openxmlformats.org/officeDocument/2006/relationships/hyperlink" Target="https://dev.office.com/" TargetMode="External"/><Relationship Id="rId1" Type="http://schemas.openxmlformats.org/officeDocument/2006/relationships/slideLayout" Target="../slideLayouts/slideLayout44.xml"/><Relationship Id="rId5" Type="http://schemas.openxmlformats.org/officeDocument/2006/relationships/hyperlink" Target="https://store.office.com/" TargetMode="External"/><Relationship Id="rId4" Type="http://schemas.openxmlformats.org/officeDocument/2006/relationships/hyperlink" Target="https://msdn.microsoft.com/Microsoft-team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108.png"/><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108.pn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0.emf"/><Relationship Id="rId5" Type="http://schemas.openxmlformats.org/officeDocument/2006/relationships/oleObject" Target="../embeddings/oleObject9.bin"/><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emf"/></Relationships>
</file>

<file path=ppt/slides/_rels/slide39.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emf"/><Relationship Id="rId3" Type="http://schemas.openxmlformats.org/officeDocument/2006/relationships/image" Target="../media/image118.emf"/><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emf"/><Relationship Id="rId2" Type="http://schemas.openxmlformats.org/officeDocument/2006/relationships/notesSlide" Target="../notesSlides/notesSlide30.xml"/><Relationship Id="rId16" Type="http://schemas.openxmlformats.org/officeDocument/2006/relationships/image" Target="../media/image131.emf"/><Relationship Id="rId20" Type="http://schemas.openxmlformats.org/officeDocument/2006/relationships/image" Target="../media/image135.png"/><Relationship Id="rId1" Type="http://schemas.openxmlformats.org/officeDocument/2006/relationships/slideLayout" Target="../slideLayouts/slideLayout3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emf"/><Relationship Id="rId4" Type="http://schemas.openxmlformats.org/officeDocument/2006/relationships/image" Target="../media/image119.emf"/><Relationship Id="rId9" Type="http://schemas.openxmlformats.org/officeDocument/2006/relationships/image" Target="../media/image124.png"/><Relationship Id="rId14" Type="http://schemas.openxmlformats.org/officeDocument/2006/relationships/image" Target="../media/image1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37.xml"/><Relationship Id="rId5" Type="http://schemas.openxmlformats.org/officeDocument/2006/relationships/image" Target="../media/image139.png"/><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microsoft.com/office/2007/relationships/hdphoto" Target="../media/hdphoto3.wdp"/><Relationship Id="rId26" Type="http://schemas.openxmlformats.org/officeDocument/2006/relationships/image" Target="../media/image128.png"/><Relationship Id="rId3" Type="http://schemas.openxmlformats.org/officeDocument/2006/relationships/image" Target="../media/image140.png"/><Relationship Id="rId21" Type="http://schemas.openxmlformats.org/officeDocument/2006/relationships/image" Target="../media/image157.png"/><Relationship Id="rId34" Type="http://schemas.microsoft.com/office/2007/relationships/hdphoto" Target="../media/hdphoto5.wdp"/><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1.png"/><Relationship Id="rId33" Type="http://schemas.openxmlformats.org/officeDocument/2006/relationships/image" Target="../media/image165.png"/><Relationship Id="rId38" Type="http://schemas.microsoft.com/office/2007/relationships/hdphoto" Target="../media/hdphoto7.wdp"/><Relationship Id="rId2" Type="http://schemas.openxmlformats.org/officeDocument/2006/relationships/notesSlide" Target="../notesSlides/notesSlide33.xml"/><Relationship Id="rId16" Type="http://schemas.openxmlformats.org/officeDocument/2006/relationships/image" Target="../media/image153.jpeg"/><Relationship Id="rId20" Type="http://schemas.openxmlformats.org/officeDocument/2006/relationships/image" Target="../media/image156.png"/><Relationship Id="rId29" Type="http://schemas.openxmlformats.org/officeDocument/2006/relationships/image" Target="../media/image164.png"/><Relationship Id="rId1" Type="http://schemas.openxmlformats.org/officeDocument/2006/relationships/slideLayout" Target="../slideLayouts/slideLayout38.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0.png"/><Relationship Id="rId32" Type="http://schemas.openxmlformats.org/officeDocument/2006/relationships/image" Target="../media/image130.png"/><Relationship Id="rId37" Type="http://schemas.openxmlformats.org/officeDocument/2006/relationships/image" Target="../media/image167.pn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59.png"/><Relationship Id="rId28" Type="http://schemas.openxmlformats.org/officeDocument/2006/relationships/image" Target="../media/image163.png"/><Relationship Id="rId36" Type="http://schemas.microsoft.com/office/2007/relationships/hdphoto" Target="../media/hdphoto6.wdp"/><Relationship Id="rId10" Type="http://schemas.openxmlformats.org/officeDocument/2006/relationships/image" Target="../media/image147.jpeg"/><Relationship Id="rId19" Type="http://schemas.openxmlformats.org/officeDocument/2006/relationships/image" Target="../media/image155.png"/><Relationship Id="rId31" Type="http://schemas.openxmlformats.org/officeDocument/2006/relationships/image" Target="../media/image129.png"/><Relationship Id="rId4" Type="http://schemas.openxmlformats.org/officeDocument/2006/relationships/image" Target="../media/image141.png"/><Relationship Id="rId9" Type="http://schemas.openxmlformats.org/officeDocument/2006/relationships/image" Target="../media/image146.jpeg"/><Relationship Id="rId14" Type="http://schemas.openxmlformats.org/officeDocument/2006/relationships/image" Target="../media/image151.png"/><Relationship Id="rId22" Type="http://schemas.openxmlformats.org/officeDocument/2006/relationships/image" Target="../media/image158.png"/><Relationship Id="rId27" Type="http://schemas.openxmlformats.org/officeDocument/2006/relationships/image" Target="../media/image162.png"/><Relationship Id="rId30" Type="http://schemas.microsoft.com/office/2007/relationships/hdphoto" Target="../media/hdphoto4.wdp"/><Relationship Id="rId35" Type="http://schemas.openxmlformats.org/officeDocument/2006/relationships/image" Target="../media/image166.png"/></Relationships>
</file>

<file path=ppt/slides/_rels/slide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172.png"/><Relationship Id="rId4" Type="http://schemas.openxmlformats.org/officeDocument/2006/relationships/image" Target="../media/image17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Workplace</a:t>
            </a:r>
          </a:p>
        </p:txBody>
      </p:sp>
    </p:spTree>
    <p:extLst>
      <p:ext uri="{BB962C8B-B14F-4D97-AF65-F5344CB8AC3E}">
        <p14:creationId xmlns:p14="http://schemas.microsoft.com/office/powerpoint/2010/main" val="3287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Smarter email and calendaring with Outlook</a:t>
            </a:r>
          </a:p>
        </p:txBody>
      </p:sp>
      <p:sp>
        <p:nvSpPr>
          <p:cNvPr id="32" name="Rectangle 31"/>
          <p:cNvSpPr/>
          <p:nvPr/>
        </p:nvSpPr>
        <p:spPr>
          <a:xfrm>
            <a:off x="360736" y="1882979"/>
            <a:ext cx="6234373" cy="2081911"/>
          </a:xfrm>
          <a:prstGeom prst="rect">
            <a:avLst/>
          </a:prstGeom>
        </p:spPr>
        <p:txBody>
          <a:bodyPr wrap="square">
            <a:spAutoFit/>
          </a:bodyPr>
          <a:lstStyle/>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mn-cs"/>
              </a:rPr>
              <a:t>Stay on top of what matters with a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focused inbox</a:t>
            </a:r>
            <a:endParaRPr kumimoji="0" lang="en-US" sz="1568" b="0" i="0" u="none" strike="noStrike" kern="1200" cap="none" spc="0" normalizeH="0" baseline="0" noProof="0">
              <a:ln>
                <a:noFill/>
              </a:ln>
              <a:solidFill>
                <a:srgbClr val="2C292A"/>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Share</a:t>
            </a:r>
            <a:r>
              <a:rPr kumimoji="0" lang="en-US" sz="1568" b="0" i="0" u="none" strike="noStrike" kern="1200" cap="none" spc="0" normalizeH="0" baseline="0" noProof="0">
                <a:ln>
                  <a:noFill/>
                </a:ln>
                <a:solidFill>
                  <a:srgbClr val="EF6023"/>
                </a:solidFill>
                <a:effectLst/>
                <a:uLnTx/>
                <a:uFillTx/>
                <a:latin typeface="Segoe UI"/>
                <a:ea typeface="+mn-ea"/>
                <a:cs typeface="+mn-cs"/>
              </a:rPr>
              <a:t> </a:t>
            </a:r>
            <a:r>
              <a:rPr kumimoji="0" lang="en-US" sz="1568" b="0" i="0" u="none" strike="noStrike" kern="1200" cap="none" spc="0" normalizeH="0" baseline="0" noProof="0">
                <a:ln>
                  <a:noFill/>
                </a:ln>
                <a:solidFill>
                  <a:srgbClr val="2C292A"/>
                </a:solidFill>
                <a:effectLst/>
                <a:uLnTx/>
                <a:uFillTx/>
                <a:latin typeface="Segoe UI"/>
                <a:ea typeface="+mn-ea"/>
                <a:cs typeface="+mn-cs"/>
              </a:rPr>
              <a:t>OneDrive files easily as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cloud attachments</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mn-cs"/>
              </a:rPr>
              <a:t>Call attention to critical actions &amp; input with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@mentions</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Go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beyond distribution lists </a:t>
            </a:r>
            <a:r>
              <a:rPr kumimoji="0" lang="en-US" sz="1568" b="0" i="0" u="none" strike="noStrike" kern="1200" cap="none" spc="0" normalizeH="0" baseline="0" noProof="0">
                <a:ln>
                  <a:noFill/>
                </a:ln>
                <a:solidFill>
                  <a:srgbClr val="2C292A"/>
                </a:solidFill>
                <a:effectLst/>
                <a:uLnTx/>
                <a:uFillTx/>
                <a:latin typeface="Segoe UI"/>
                <a:ea typeface="+mn-ea"/>
                <a:cs typeface="Bodoni Std Bold Italic"/>
              </a:rPr>
              <a:t>with a group inbox &amp; calendar</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mn-cs"/>
              </a:rPr>
              <a:t>Easy onboarding for new members with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full group history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2067" y="487"/>
            <a:ext cx="799934" cy="799934"/>
          </a:xfrm>
          <a:prstGeom prst="rect">
            <a:avLst/>
          </a:prstGeom>
        </p:spPr>
      </p:pic>
      <p:grpSp>
        <p:nvGrpSpPr>
          <p:cNvPr id="10" name="Group 9"/>
          <p:cNvGrpSpPr/>
          <p:nvPr/>
        </p:nvGrpSpPr>
        <p:grpSpPr>
          <a:xfrm>
            <a:off x="6468347" y="1814800"/>
            <a:ext cx="6089010" cy="4122259"/>
            <a:chOff x="6598050" y="1850693"/>
            <a:chExt cx="6211107" cy="4204919"/>
          </a:xfrm>
        </p:grpSpPr>
        <p:grpSp>
          <p:nvGrpSpPr>
            <p:cNvPr id="11" name="Group 4"/>
            <p:cNvGrpSpPr>
              <a:grpSpLocks noChangeAspect="1"/>
            </p:cNvGrpSpPr>
            <p:nvPr/>
          </p:nvGrpSpPr>
          <p:grpSpPr bwMode="auto">
            <a:xfrm>
              <a:off x="6598050" y="1850693"/>
              <a:ext cx="6211107" cy="4204919"/>
              <a:chOff x="3135" y="912"/>
              <a:chExt cx="2730" cy="1819"/>
            </a:xfrm>
          </p:grpSpPr>
          <p:sp>
            <p:nvSpPr>
              <p:cNvPr id="14" name="Freeform 13"/>
              <p:cNvSpPr>
                <a:spLocks/>
              </p:cNvSpPr>
              <p:nvPr/>
            </p:nvSpPr>
            <p:spPr bwMode="auto">
              <a:xfrm>
                <a:off x="3135" y="912"/>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15" name="Oval 12"/>
              <p:cNvSpPr>
                <a:spLocks noChangeArrowheads="1"/>
              </p:cNvSpPr>
              <p:nvPr/>
            </p:nvSpPr>
            <p:spPr bwMode="auto">
              <a:xfrm>
                <a:off x="3173" y="1797"/>
                <a:ext cx="50" cy="50"/>
              </a:xfrm>
              <a:prstGeom prst="ellipse">
                <a:avLst/>
              </a:pr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12" name="Picture 11"/>
            <p:cNvPicPr>
              <a:picLocks noChangeAspect="1"/>
            </p:cNvPicPr>
            <p:nvPr/>
          </p:nvPicPr>
          <p:blipFill>
            <a:blip r:embed="rId4"/>
            <a:stretch>
              <a:fillRect/>
            </a:stretch>
          </p:blipFill>
          <p:spPr>
            <a:xfrm>
              <a:off x="6903784" y="2177124"/>
              <a:ext cx="5525886" cy="3637522"/>
            </a:xfrm>
            <a:prstGeom prst="rect">
              <a:avLst/>
            </a:prstGeom>
            <a:noFill/>
            <a:ln>
              <a:solidFill>
                <a:schemeClr val="tx1">
                  <a:lumMod val="25000"/>
                  <a:lumOff val="75000"/>
                </a:schemeClr>
              </a:solidFill>
            </a:ln>
          </p:spPr>
        </p:pic>
      </p:grpSp>
      <p:sp>
        <p:nvSpPr>
          <p:cNvPr id="16" name="TextBox 15"/>
          <p:cNvSpPr txBox="1"/>
          <p:nvPr/>
        </p:nvSpPr>
        <p:spPr>
          <a:xfrm>
            <a:off x="360736" y="4746595"/>
            <a:ext cx="4751376" cy="1205908"/>
          </a:xfrm>
          <a:prstGeom prst="rect">
            <a:avLst/>
          </a:prstGeom>
          <a:noFill/>
        </p:spPr>
        <p:txBody>
          <a:bodyPr wrap="square" lIns="0" tIns="0" rIns="0" bIns="0" rtlCol="0">
            <a:spAutoFit/>
          </a:bodyPr>
          <a:lstStyle/>
          <a:p>
            <a:pPr marL="110472" marR="0" lvl="0" indent="-110472" defTabSz="914367" eaLnBrk="1" fontAlgn="auto" latinLnBrk="0" hangingPunct="1">
              <a:lnSpc>
                <a:spcPct val="100000"/>
              </a:lnSpc>
              <a:spcBef>
                <a:spcPts val="0"/>
              </a:spcBef>
              <a:spcAft>
                <a:spcPts val="588"/>
              </a:spcAft>
              <a:buClrTx/>
              <a:buSzTx/>
              <a:buFontTx/>
              <a:buNone/>
              <a:tabLst/>
              <a:defRPr/>
            </a:pPr>
            <a:r>
              <a:rPr kumimoji="0" lang="en-US" sz="1567" b="0" i="0" u="none" strike="noStrike" kern="0" cap="none" spc="-10" normalizeH="0" baseline="0" noProof="0">
                <a:ln>
                  <a:noFill/>
                </a:ln>
                <a:solidFill>
                  <a:srgbClr val="D83B01"/>
                </a:solidFill>
                <a:effectLst/>
                <a:uLnTx/>
                <a:uFillTx/>
                <a:latin typeface="Segoe UI"/>
              </a:rPr>
              <a:t>“ </a:t>
            </a:r>
            <a:r>
              <a:rPr kumimoji="0" lang="en-US" sz="1567" b="0" i="1" u="none" strike="noStrike" kern="0" cap="none" spc="-10" normalizeH="0" baseline="0" noProof="0">
                <a:ln>
                  <a:noFill/>
                </a:ln>
                <a:solidFill>
                  <a:srgbClr val="2C292A"/>
                </a:solidFill>
                <a:effectLst/>
                <a:uLnTx/>
                <a:uFillTx/>
                <a:latin typeface="Segoe UI"/>
              </a:rPr>
              <a:t>Office 365 Groups are easy for anyone to create, and they’re particularly effective when used in conjunction with Microsoft Outlook, because everything related to a project shows up right within Outlook, which is where I spend most of my day</a:t>
            </a:r>
            <a:r>
              <a:rPr kumimoji="0" lang="en-US" sz="1567" b="0" i="0" u="none" strike="noStrike" kern="0" cap="none" spc="-10" normalizeH="0" baseline="0" noProof="0">
                <a:ln>
                  <a:noFill/>
                </a:ln>
                <a:solidFill>
                  <a:srgbClr val="2C292A"/>
                </a:solidFill>
                <a:effectLst/>
                <a:uLnTx/>
                <a:uFillTx/>
                <a:latin typeface="Segoe UI"/>
              </a:rPr>
              <a:t>. </a:t>
            </a: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p>
        </p:txBody>
      </p:sp>
      <p:pic>
        <p:nvPicPr>
          <p:cNvPr id="17" name="Picture 16"/>
          <p:cNvPicPr>
            <a:picLocks noChangeAspect="1"/>
          </p:cNvPicPr>
          <p:nvPr/>
        </p:nvPicPr>
        <p:blipFill>
          <a:blip r:embed="rId5">
            <a:clrChange>
              <a:clrFrom>
                <a:srgbClr val="FFFDFC"/>
              </a:clrFrom>
              <a:clrTo>
                <a:srgbClr val="FFFDFC">
                  <a:alpha val="0"/>
                </a:srgbClr>
              </a:clrTo>
            </a:clrChange>
          </a:blip>
          <a:stretch>
            <a:fillRect/>
          </a:stretch>
        </p:blipFill>
        <p:spPr>
          <a:xfrm>
            <a:off x="532765" y="6105715"/>
            <a:ext cx="1355472" cy="259279"/>
          </a:xfrm>
          <a:prstGeom prst="rect">
            <a:avLst/>
          </a:prstGeom>
        </p:spPr>
      </p:pic>
    </p:spTree>
    <p:extLst>
      <p:ext uri="{BB962C8B-B14F-4D97-AF65-F5344CB8AC3E}">
        <p14:creationId xmlns:p14="http://schemas.microsoft.com/office/powerpoint/2010/main" val="3876385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8571" y="1882979"/>
            <a:ext cx="6339287" cy="3412525"/>
          </a:xfrm>
          <a:prstGeom prst="rect">
            <a:avLst/>
          </a:prstGeom>
        </p:spPr>
        <p:txBody>
          <a:bodyPr wrap="square">
            <a:spAutoFit/>
          </a:bodyPr>
          <a:lstStyle/>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Co-author together in real time </a:t>
            </a:r>
            <a:r>
              <a:rPr kumimoji="0" lang="en-US" sz="1568" b="0" i="0" u="none" strike="noStrike" kern="1200" cap="none" spc="0" normalizeH="0" baseline="0" noProof="0">
                <a:ln>
                  <a:noFill/>
                </a:ln>
                <a:solidFill>
                  <a:srgbClr val="3B3738"/>
                </a:solidFill>
                <a:effectLst/>
                <a:uLnTx/>
                <a:uFillTx/>
                <a:latin typeface="Segoe UI"/>
                <a:ea typeface="+mn-ea"/>
                <a:cs typeface="+mn-cs"/>
              </a:rPr>
              <a:t>in Office applications</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Store, sync &amp; share files </a:t>
            </a:r>
            <a:r>
              <a:rPr kumimoji="0" lang="en-US" sz="1568" b="0" i="0" u="none" strike="noStrike" kern="0" cap="none" spc="0" normalizeH="0" baseline="0" noProof="0">
                <a:ln>
                  <a:noFill/>
                </a:ln>
                <a:solidFill>
                  <a:srgbClr val="2C292A"/>
                </a:solidFill>
                <a:effectLst/>
                <a:uLnTx/>
                <a:uFillTx/>
                <a:latin typeface="Segoe UI"/>
                <a:ea typeface="+mn-ea"/>
                <a:cs typeface="+mn-cs"/>
              </a:rPr>
              <a:t>inside or outside your org </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Find, follow &amp; discover </a:t>
            </a:r>
            <a:r>
              <a:rPr kumimoji="0" lang="en-US" sz="1568" b="0" i="0" u="none" strike="noStrike" kern="0" cap="none" spc="0" normalizeH="0" baseline="0" noProof="0">
                <a:ln>
                  <a:noFill/>
                </a:ln>
                <a:solidFill>
                  <a:srgbClr val="2C292A"/>
                </a:solidFill>
                <a:effectLst/>
                <a:uLnTx/>
                <a:uFillTx/>
                <a:latin typeface="Segoe UI"/>
                <a:ea typeface="+mn-ea"/>
                <a:cs typeface="+mn-cs"/>
              </a:rPr>
              <a:t>content from anywhere on any device</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Manage</a:t>
            </a:r>
            <a:r>
              <a:rPr kumimoji="0" lang="en-US" sz="1568" b="0" i="0" u="none" strike="noStrike" kern="0" cap="none" spc="0" normalizeH="0" baseline="0" noProof="0">
                <a:ln>
                  <a:noFill/>
                </a:ln>
                <a:solidFill>
                  <a:srgbClr val="F1EFED"/>
                </a:solidFill>
                <a:effectLst/>
                <a:uLnTx/>
                <a:uFillTx/>
                <a:latin typeface="Segoe UI"/>
                <a:ea typeface="+mn-ea"/>
                <a:cs typeface="Bodoni Std Bold Italic"/>
              </a:rPr>
              <a:t> </a:t>
            </a:r>
            <a:r>
              <a:rPr kumimoji="0" lang="en-US" sz="1568" b="0" i="0" u="none" strike="noStrike" kern="0" cap="none" spc="0" normalizeH="0" baseline="0" noProof="0">
                <a:ln>
                  <a:noFill/>
                </a:ln>
                <a:solidFill>
                  <a:srgbClr val="5A5456">
                    <a:lumMod val="50000"/>
                  </a:srgbClr>
                </a:solidFill>
                <a:effectLst/>
                <a:uLnTx/>
                <a:uFillTx/>
                <a:latin typeface="Segoe UI"/>
                <a:ea typeface="+mn-ea"/>
                <a:cs typeface="Bodoni Std Bold Italic"/>
              </a:rPr>
              <a:t>document revisions with </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integrated feed &amp; version history</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Receive</a:t>
            </a:r>
            <a:r>
              <a:rPr kumimoji="0" lang="en-US" sz="1568" b="0" i="0" u="none" strike="noStrike" kern="0" cap="none" spc="0" normalizeH="0" baseline="0" noProof="0">
                <a:ln>
                  <a:noFill/>
                </a:ln>
                <a:solidFill>
                  <a:srgbClr val="2C292A"/>
                </a:solidFill>
                <a:effectLst/>
                <a:uLnTx/>
                <a:uFillTx/>
                <a:latin typeface="Segoe UI"/>
                <a:ea typeface="+mn-ea"/>
                <a:cs typeface="Bodoni Std Bold Italic"/>
              </a:rPr>
              <a:t> </a:t>
            </a:r>
            <a:r>
              <a:rPr kumimoji="0" lang="en-US" sz="1568" b="0" i="0" u="none" strike="noStrike" kern="0" cap="none" spc="0" normalizeH="0" baseline="0" noProof="0">
                <a:ln>
                  <a:noFill/>
                </a:ln>
                <a:solidFill>
                  <a:srgbClr val="5A5456">
                    <a:lumMod val="50000"/>
                  </a:srgbClr>
                </a:solidFill>
                <a:effectLst/>
                <a:uLnTx/>
                <a:uFillTx/>
                <a:latin typeface="Segoe UI"/>
                <a:ea typeface="+mn-ea"/>
                <a:cs typeface="Bodoni Std Bold Italic"/>
              </a:rPr>
              <a:t>comments &amp; changes while on the go </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with notifications</a:t>
            </a:r>
          </a:p>
          <a:p>
            <a:pPr marL="0" marR="0" lvl="0" indent="0" algn="l" defTabSz="914367" rtl="0" eaLnBrk="1" fontAlgn="auto" latinLnBrk="0" hangingPunct="1">
              <a:lnSpc>
                <a:spcPct val="90000"/>
              </a:lnSpc>
              <a:spcBef>
                <a:spcPts val="0"/>
              </a:spcBef>
              <a:spcAft>
                <a:spcPts val="1765"/>
              </a:spcAft>
              <a:buClrTx/>
              <a:buSzTx/>
              <a:buFontTx/>
              <a:buNone/>
              <a:tabLst/>
              <a:defRPr/>
            </a:pPr>
            <a:endParaRPr kumimoji="0" lang="en-US" sz="1568"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367" rtl="0" eaLnBrk="1" fontAlgn="auto" latinLnBrk="0" hangingPunct="1">
              <a:lnSpc>
                <a:spcPct val="90000"/>
              </a:lnSpc>
              <a:spcBef>
                <a:spcPts val="0"/>
              </a:spcBef>
              <a:spcAft>
                <a:spcPts val="1765"/>
              </a:spcAft>
              <a:buClrTx/>
              <a:buSzTx/>
              <a:buFontTx/>
              <a:buNone/>
              <a:tabLst/>
              <a:defRPr/>
            </a:pPr>
            <a:endParaRPr kumimoji="0" lang="en-US" sz="1568" b="0" i="0" u="none" strike="noStrike" kern="0" cap="none" spc="0" normalizeH="0" baseline="0" noProof="0">
              <a:ln>
                <a:noFill/>
              </a:ln>
              <a:solidFill>
                <a:srgbClr val="2C292A"/>
              </a:solidFill>
              <a:effectLst/>
              <a:uLnTx/>
              <a:uFillTx/>
              <a:latin typeface="Segoe UI"/>
              <a:ea typeface="+mn-ea"/>
              <a:cs typeface="+mn-cs"/>
            </a:endParaRPr>
          </a:p>
          <a:p>
            <a:pPr marL="0" marR="0" lvl="0" indent="0" algn="l" defTabSz="914367" rtl="0" eaLnBrk="1" fontAlgn="auto" latinLnBrk="0" hangingPunct="1">
              <a:lnSpc>
                <a:spcPct val="90000"/>
              </a:lnSpc>
              <a:spcBef>
                <a:spcPts val="0"/>
              </a:spcBef>
              <a:spcAft>
                <a:spcPts val="1765"/>
              </a:spcAft>
              <a:buClrTx/>
              <a:buSzTx/>
              <a:buFontTx/>
              <a:buNone/>
              <a:tabLst/>
              <a:defRPr/>
            </a:pPr>
            <a:endParaRPr kumimoji="0" lang="en-US" sz="1568" b="0" i="0" u="none" strike="noStrike" kern="0" cap="none" spc="0" normalizeH="0" baseline="0" noProof="0">
              <a:ln>
                <a:noFill/>
              </a:ln>
              <a:solidFill>
                <a:srgbClr val="2C292A"/>
              </a:solidFill>
              <a:effectLst/>
              <a:uLnTx/>
              <a:uFillTx/>
              <a:latin typeface="Segoe UI"/>
              <a:ea typeface="+mn-ea"/>
              <a:cs typeface="+mn-cs"/>
            </a:endParaRPr>
          </a:p>
        </p:txBody>
      </p:sp>
      <p:sp>
        <p:nvSpPr>
          <p:cNvPr id="2" name="Title 1"/>
          <p:cNvSpPr>
            <a:spLocks noGrp="1"/>
          </p:cNvSpPr>
          <p:nvPr>
            <p:ph type="title"/>
          </p:nvPr>
        </p:nvSpPr>
        <p:spPr/>
        <p:txBody>
          <a:bodyPr/>
          <a:lstStyle/>
          <a:p>
            <a:r>
              <a:rPr lang="en-US" dirty="0"/>
              <a:t>Create, share, find content with Office &amp; OneDrive</a:t>
            </a:r>
          </a:p>
        </p:txBody>
      </p:sp>
      <p:grpSp>
        <p:nvGrpSpPr>
          <p:cNvPr id="4" name="Group 3"/>
          <p:cNvGrpSpPr/>
          <p:nvPr/>
        </p:nvGrpSpPr>
        <p:grpSpPr>
          <a:xfrm>
            <a:off x="6702506" y="1797212"/>
            <a:ext cx="6089010" cy="4122259"/>
            <a:chOff x="6598050" y="1850693"/>
            <a:chExt cx="6211107" cy="4204919"/>
          </a:xfrm>
        </p:grpSpPr>
        <p:grpSp>
          <p:nvGrpSpPr>
            <p:cNvPr id="33" name="Group 4"/>
            <p:cNvGrpSpPr>
              <a:grpSpLocks noChangeAspect="1"/>
            </p:cNvGrpSpPr>
            <p:nvPr/>
          </p:nvGrpSpPr>
          <p:grpSpPr bwMode="auto">
            <a:xfrm>
              <a:off x="6598050" y="1850693"/>
              <a:ext cx="6211107" cy="4204919"/>
              <a:chOff x="3135" y="912"/>
              <a:chExt cx="2730" cy="1819"/>
            </a:xfrm>
          </p:grpSpPr>
          <p:sp>
            <p:nvSpPr>
              <p:cNvPr id="34" name="Freeform 33"/>
              <p:cNvSpPr>
                <a:spLocks/>
              </p:cNvSpPr>
              <p:nvPr/>
            </p:nvSpPr>
            <p:spPr bwMode="auto">
              <a:xfrm>
                <a:off x="3135" y="912"/>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37" name="Oval 12"/>
              <p:cNvSpPr>
                <a:spLocks noChangeArrowheads="1"/>
              </p:cNvSpPr>
              <p:nvPr/>
            </p:nvSpPr>
            <p:spPr bwMode="auto">
              <a:xfrm>
                <a:off x="3173" y="1797"/>
                <a:ext cx="50" cy="50"/>
              </a:xfrm>
              <a:prstGeom prst="ellipse">
                <a:avLst/>
              </a:pr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17" name="Picture 16"/>
            <p:cNvPicPr>
              <a:picLocks noChangeAspect="1"/>
            </p:cNvPicPr>
            <p:nvPr/>
          </p:nvPicPr>
          <p:blipFill rotWithShape="1">
            <a:blip r:embed="rId3"/>
            <a:srcRect r="1065"/>
            <a:stretch/>
          </p:blipFill>
          <p:spPr>
            <a:xfrm>
              <a:off x="6864193" y="2097210"/>
              <a:ext cx="5572281" cy="3754829"/>
            </a:xfrm>
            <a:prstGeom prst="rect">
              <a:avLst/>
            </a:prstGeom>
            <a:ln>
              <a:solidFill>
                <a:schemeClr val="accent6"/>
              </a:solidFill>
            </a:ln>
          </p:spPr>
        </p:pic>
      </p:grpSp>
      <p:grpSp>
        <p:nvGrpSpPr>
          <p:cNvPr id="3" name="Group 2"/>
          <p:cNvGrpSpPr/>
          <p:nvPr/>
        </p:nvGrpSpPr>
        <p:grpSpPr>
          <a:xfrm>
            <a:off x="10172193" y="3392657"/>
            <a:ext cx="1926798" cy="3743989"/>
            <a:chOff x="6547945" y="3499946"/>
            <a:chExt cx="1965434" cy="3819064"/>
          </a:xfrm>
        </p:grpSpPr>
        <p:grpSp>
          <p:nvGrpSpPr>
            <p:cNvPr id="16" name="Group 15"/>
            <p:cNvGrpSpPr/>
            <p:nvPr/>
          </p:nvGrpSpPr>
          <p:grpSpPr>
            <a:xfrm>
              <a:off x="6547945" y="3499946"/>
              <a:ext cx="1965434" cy="3819064"/>
              <a:chOff x="3609124" y="3088618"/>
              <a:chExt cx="2622523" cy="5363766"/>
            </a:xfrm>
          </p:grpSpPr>
          <p:sp>
            <p:nvSpPr>
              <p:cNvPr id="18" name="Rounded Rectangle 17"/>
              <p:cNvSpPr/>
              <p:nvPr/>
            </p:nvSpPr>
            <p:spPr bwMode="auto">
              <a:xfrm>
                <a:off x="3611649" y="3088618"/>
                <a:ext cx="2619998" cy="5363766"/>
              </a:xfrm>
              <a:prstGeom prst="roundRect">
                <a:avLst>
                  <a:gd name="adj" fmla="val 112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Freeform 15"/>
              <p:cNvSpPr>
                <a:spLocks/>
              </p:cNvSpPr>
              <p:nvPr/>
            </p:nvSpPr>
            <p:spPr bwMode="auto">
              <a:xfrm>
                <a:off x="3609124" y="3092272"/>
                <a:ext cx="2613068" cy="5360112"/>
              </a:xfrm>
              <a:custGeom>
                <a:avLst/>
                <a:gdLst>
                  <a:gd name="T0" fmla="*/ 1032 w 1160"/>
                  <a:gd name="T1" fmla="*/ 0 h 2386"/>
                  <a:gd name="T2" fmla="*/ 128 w 1160"/>
                  <a:gd name="T3" fmla="*/ 0 h 2386"/>
                  <a:gd name="T4" fmla="*/ 0 w 1160"/>
                  <a:gd name="T5" fmla="*/ 128 h 2386"/>
                  <a:gd name="T6" fmla="*/ 0 w 1160"/>
                  <a:gd name="T7" fmla="*/ 2258 h 2386"/>
                  <a:gd name="T8" fmla="*/ 128 w 1160"/>
                  <a:gd name="T9" fmla="*/ 2386 h 2386"/>
                  <a:gd name="T10" fmla="*/ 1032 w 1160"/>
                  <a:gd name="T11" fmla="*/ 2386 h 2386"/>
                  <a:gd name="T12" fmla="*/ 1160 w 1160"/>
                  <a:gd name="T13" fmla="*/ 2258 h 2386"/>
                  <a:gd name="T14" fmla="*/ 1160 w 1160"/>
                  <a:gd name="T15" fmla="*/ 128 h 2386"/>
                  <a:gd name="T16" fmla="*/ 1032 w 1160"/>
                  <a:gd name="T17" fmla="*/ 0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386">
                    <a:moveTo>
                      <a:pt x="1032" y="0"/>
                    </a:moveTo>
                    <a:cubicBezTo>
                      <a:pt x="128" y="0"/>
                      <a:pt x="128" y="0"/>
                      <a:pt x="128" y="0"/>
                    </a:cubicBezTo>
                    <a:cubicBezTo>
                      <a:pt x="57" y="0"/>
                      <a:pt x="0" y="57"/>
                      <a:pt x="0" y="128"/>
                    </a:cubicBezTo>
                    <a:cubicBezTo>
                      <a:pt x="0" y="2258"/>
                      <a:pt x="0" y="2258"/>
                      <a:pt x="0" y="2258"/>
                    </a:cubicBezTo>
                    <a:cubicBezTo>
                      <a:pt x="0" y="2329"/>
                      <a:pt x="57" y="2386"/>
                      <a:pt x="128" y="2386"/>
                    </a:cubicBezTo>
                    <a:cubicBezTo>
                      <a:pt x="1032" y="2386"/>
                      <a:pt x="1032" y="2386"/>
                      <a:pt x="1032" y="2386"/>
                    </a:cubicBezTo>
                    <a:cubicBezTo>
                      <a:pt x="1103" y="2386"/>
                      <a:pt x="1160" y="2329"/>
                      <a:pt x="1160" y="2258"/>
                    </a:cubicBezTo>
                    <a:cubicBezTo>
                      <a:pt x="1160" y="128"/>
                      <a:pt x="1160" y="128"/>
                      <a:pt x="1160" y="128"/>
                    </a:cubicBezTo>
                    <a:cubicBezTo>
                      <a:pt x="1160" y="57"/>
                      <a:pt x="1103" y="0"/>
                      <a:pt x="1032" y="0"/>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28" name="Picture 27"/>
            <p:cNvPicPr>
              <a:picLocks noChangeAspect="1"/>
            </p:cNvPicPr>
            <p:nvPr/>
          </p:nvPicPr>
          <p:blipFill rotWithShape="1">
            <a:blip r:embed="rId4"/>
            <a:srcRect l="5001" t="9998" r="5463" b="11944"/>
            <a:stretch/>
          </p:blipFill>
          <p:spPr>
            <a:xfrm>
              <a:off x="6676417" y="3976269"/>
              <a:ext cx="1705173" cy="3039646"/>
            </a:xfrm>
            <a:prstGeom prst="rect">
              <a:avLst/>
            </a:prstGeom>
            <a:noFill/>
            <a:ln>
              <a:solidFill>
                <a:schemeClr val="tx1">
                  <a:lumMod val="25000"/>
                  <a:lumOff val="75000"/>
                </a:schemeClr>
              </a:solidFill>
            </a:ln>
          </p:spPr>
        </p:pic>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2067" y="487"/>
            <a:ext cx="799934" cy="799934"/>
          </a:xfrm>
          <a:prstGeom prst="rect">
            <a:avLst/>
          </a:prstGeom>
        </p:spPr>
      </p:pic>
      <p:sp>
        <p:nvSpPr>
          <p:cNvPr id="15" name="TextBox 14"/>
          <p:cNvSpPr txBox="1"/>
          <p:nvPr/>
        </p:nvSpPr>
        <p:spPr>
          <a:xfrm>
            <a:off x="325010" y="4766042"/>
            <a:ext cx="5120648" cy="1206905"/>
          </a:xfrm>
          <a:prstGeom prst="rect">
            <a:avLst/>
          </a:prstGeom>
          <a:noFill/>
        </p:spPr>
        <p:txBody>
          <a:bodyPr wrap="square" lIns="0" tIns="0" rIns="0" bIns="0" rtlCol="0">
            <a:spAutoFit/>
          </a:bodyPr>
          <a:lstStyle/>
          <a:p>
            <a:pPr marL="108936" marR="0" lvl="0" indent="-108936" defTabSz="914367" eaLnBrk="1" fontAlgn="auto" latinLnBrk="0" hangingPunct="1">
              <a:lnSpc>
                <a:spcPct val="100000"/>
              </a:lnSpc>
              <a:spcBef>
                <a:spcPts val="0"/>
              </a:spcBef>
              <a:spcAft>
                <a:spcPts val="588"/>
              </a:spcAft>
              <a:buClrTx/>
              <a:buSzTx/>
              <a:buFontTx/>
              <a:buNone/>
              <a:tabLst/>
              <a:defRPr/>
            </a:pP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 </a:t>
            </a:r>
            <a:r>
              <a:rPr kumimoji="0" lang="en-US" sz="1568" b="0" i="1" u="none" strike="noStrike" kern="0" cap="none" spc="-10" normalizeH="0" baseline="0" noProof="0">
                <a:ln>
                  <a:noFill/>
                </a:ln>
                <a:solidFill>
                  <a:srgbClr val="2C292A"/>
                </a:solidFill>
                <a:effectLst/>
                <a:uLnTx/>
                <a:uFillTx/>
                <a:latin typeface="Segoe UI"/>
              </a:rPr>
              <a:t>Whether it is co-editing documents on the fly with team members in different countries or reviewing PowerPoint decks on a tablet in a taxi before a meeting, using Office 365 helps dispersed teams provide responsive service to our customers.</a:t>
            </a:r>
            <a:r>
              <a:rPr kumimoji="0" lang="en-US" sz="1568" b="0" i="0" u="none" strike="noStrike" kern="0" cap="none" spc="-10" normalizeH="0" baseline="0" noProof="0">
                <a:ln>
                  <a:noFill/>
                </a:ln>
                <a:solidFill>
                  <a:srgbClr val="2C292A"/>
                </a:solidFill>
                <a:effectLst/>
                <a:uLnTx/>
                <a:uFillTx/>
                <a:latin typeface="Segoe UI"/>
              </a:rPr>
              <a:t> </a:t>
            </a: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p>
        </p:txBody>
      </p:sp>
      <p:pic>
        <p:nvPicPr>
          <p:cNvPr id="5" name="Picture 4"/>
          <p:cNvPicPr>
            <a:picLocks noChangeAspect="1"/>
          </p:cNvPicPr>
          <p:nvPr/>
        </p:nvPicPr>
        <p:blipFill>
          <a:blip r:embed="rId6"/>
          <a:stretch>
            <a:fillRect/>
          </a:stretch>
        </p:blipFill>
        <p:spPr>
          <a:xfrm>
            <a:off x="438720" y="6077209"/>
            <a:ext cx="1359526" cy="566977"/>
          </a:xfrm>
          <a:prstGeom prst="rect">
            <a:avLst/>
          </a:prstGeom>
        </p:spPr>
      </p:pic>
    </p:spTree>
    <p:extLst>
      <p:ext uri="{BB962C8B-B14F-4D97-AF65-F5344CB8AC3E}">
        <p14:creationId xmlns:p14="http://schemas.microsoft.com/office/powerpoint/2010/main" val="2422111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774" b="1" dirty="0">
                <a:latin typeface="Segoe UI Semibold" panose="020B0702040204020203" pitchFamily="34" charset="0"/>
                <a:cs typeface="Segoe UI Semibold" panose="020B0702040204020203" pitchFamily="34" charset="0"/>
              </a:rPr>
              <a:t>Modern content, sharing &amp; discovery with SharePoint</a:t>
            </a:r>
          </a:p>
        </p:txBody>
      </p:sp>
      <p:grpSp>
        <p:nvGrpSpPr>
          <p:cNvPr id="17" name="Group 16"/>
          <p:cNvGrpSpPr/>
          <p:nvPr/>
        </p:nvGrpSpPr>
        <p:grpSpPr>
          <a:xfrm>
            <a:off x="5948872" y="1695799"/>
            <a:ext cx="10581916" cy="5981489"/>
            <a:chOff x="-1274364" y="2314765"/>
            <a:chExt cx="9314611" cy="5265137"/>
          </a:xfrm>
        </p:grpSpPr>
        <p:grpSp>
          <p:nvGrpSpPr>
            <p:cNvPr id="18" name="Group 4"/>
            <p:cNvGrpSpPr>
              <a:grpSpLocks noChangeAspect="1"/>
            </p:cNvGrpSpPr>
            <p:nvPr/>
          </p:nvGrpSpPr>
          <p:grpSpPr bwMode="auto">
            <a:xfrm>
              <a:off x="-1274364" y="2314765"/>
              <a:ext cx="9314611" cy="5265137"/>
              <a:chOff x="2799" y="912"/>
              <a:chExt cx="3402" cy="1923"/>
            </a:xfrm>
          </p:grpSpPr>
          <p:sp>
            <p:nvSpPr>
              <p:cNvPr id="20" name="Freeform 5"/>
              <p:cNvSpPr>
                <a:spLocks/>
              </p:cNvSpPr>
              <p:nvPr/>
            </p:nvSpPr>
            <p:spPr bwMode="auto">
              <a:xfrm>
                <a:off x="3135" y="912"/>
                <a:ext cx="2730" cy="181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1" name="Freeform 6"/>
              <p:cNvSpPr>
                <a:spLocks/>
              </p:cNvSpPr>
              <p:nvPr/>
            </p:nvSpPr>
            <p:spPr bwMode="auto">
              <a:xfrm>
                <a:off x="2799" y="2731"/>
                <a:ext cx="3402" cy="104"/>
              </a:xfrm>
              <a:custGeom>
                <a:avLst/>
                <a:gdLst>
                  <a:gd name="T0" fmla="*/ 2460 w 2516"/>
                  <a:gd name="T1" fmla="*/ 77 h 77"/>
                  <a:gd name="T2" fmla="*/ 56 w 2516"/>
                  <a:gd name="T3" fmla="*/ 77 h 77"/>
                  <a:gd name="T4" fmla="*/ 0 w 2516"/>
                  <a:gd name="T5" fmla="*/ 21 h 77"/>
                  <a:gd name="T6" fmla="*/ 0 w 2516"/>
                  <a:gd name="T7" fmla="*/ 0 h 77"/>
                  <a:gd name="T8" fmla="*/ 2516 w 2516"/>
                  <a:gd name="T9" fmla="*/ 0 h 77"/>
                  <a:gd name="T10" fmla="*/ 2516 w 2516"/>
                  <a:gd name="T11" fmla="*/ 21 h 77"/>
                  <a:gd name="T12" fmla="*/ 2460 w 2516"/>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2516" h="77">
                    <a:moveTo>
                      <a:pt x="2460" y="77"/>
                    </a:moveTo>
                    <a:cubicBezTo>
                      <a:pt x="56" y="77"/>
                      <a:pt x="56" y="77"/>
                      <a:pt x="56" y="77"/>
                    </a:cubicBezTo>
                    <a:cubicBezTo>
                      <a:pt x="25" y="77"/>
                      <a:pt x="0" y="52"/>
                      <a:pt x="0" y="21"/>
                    </a:cubicBezTo>
                    <a:cubicBezTo>
                      <a:pt x="0" y="0"/>
                      <a:pt x="0" y="0"/>
                      <a:pt x="0" y="0"/>
                    </a:cubicBezTo>
                    <a:cubicBezTo>
                      <a:pt x="2516" y="0"/>
                      <a:pt x="2516" y="0"/>
                      <a:pt x="2516" y="0"/>
                    </a:cubicBezTo>
                    <a:cubicBezTo>
                      <a:pt x="2516" y="21"/>
                      <a:pt x="2516" y="21"/>
                      <a:pt x="2516" y="21"/>
                    </a:cubicBezTo>
                    <a:cubicBezTo>
                      <a:pt x="2516" y="52"/>
                      <a:pt x="2491" y="77"/>
                      <a:pt x="2460" y="77"/>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2" name="Freeform 7"/>
              <p:cNvSpPr>
                <a:spLocks/>
              </p:cNvSpPr>
              <p:nvPr/>
            </p:nvSpPr>
            <p:spPr bwMode="auto">
              <a:xfrm>
                <a:off x="4263" y="2731"/>
                <a:ext cx="474" cy="36"/>
              </a:xfrm>
              <a:custGeom>
                <a:avLst/>
                <a:gdLst>
                  <a:gd name="T0" fmla="*/ 336 w 350"/>
                  <a:gd name="T1" fmla="*/ 26 h 26"/>
                  <a:gd name="T2" fmla="*/ 14 w 350"/>
                  <a:gd name="T3" fmla="*/ 26 h 26"/>
                  <a:gd name="T4" fmla="*/ 0 w 350"/>
                  <a:gd name="T5" fmla="*/ 13 h 26"/>
                  <a:gd name="T6" fmla="*/ 14 w 350"/>
                  <a:gd name="T7" fmla="*/ 0 h 26"/>
                  <a:gd name="T8" fmla="*/ 336 w 350"/>
                  <a:gd name="T9" fmla="*/ 0 h 26"/>
                  <a:gd name="T10" fmla="*/ 350 w 350"/>
                  <a:gd name="T11" fmla="*/ 13 h 26"/>
                  <a:gd name="T12" fmla="*/ 336 w 35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350" h="26">
                    <a:moveTo>
                      <a:pt x="336" y="26"/>
                    </a:moveTo>
                    <a:cubicBezTo>
                      <a:pt x="14" y="26"/>
                      <a:pt x="14" y="26"/>
                      <a:pt x="14" y="26"/>
                    </a:cubicBezTo>
                    <a:cubicBezTo>
                      <a:pt x="6" y="26"/>
                      <a:pt x="0" y="20"/>
                      <a:pt x="0" y="13"/>
                    </a:cubicBezTo>
                    <a:cubicBezTo>
                      <a:pt x="0" y="6"/>
                      <a:pt x="6" y="0"/>
                      <a:pt x="14" y="0"/>
                    </a:cubicBezTo>
                    <a:cubicBezTo>
                      <a:pt x="336" y="0"/>
                      <a:pt x="336" y="0"/>
                      <a:pt x="336" y="0"/>
                    </a:cubicBezTo>
                    <a:cubicBezTo>
                      <a:pt x="344" y="0"/>
                      <a:pt x="350" y="6"/>
                      <a:pt x="350" y="13"/>
                    </a:cubicBezTo>
                    <a:cubicBezTo>
                      <a:pt x="350" y="20"/>
                      <a:pt x="344" y="26"/>
                      <a:pt x="336" y="26"/>
                    </a:cubicBezTo>
                    <a:close/>
                  </a:path>
                </a:pathLst>
              </a:cu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3" name="Freeform 8"/>
              <p:cNvSpPr>
                <a:spLocks/>
              </p:cNvSpPr>
              <p:nvPr/>
            </p:nvSpPr>
            <p:spPr bwMode="auto">
              <a:xfrm>
                <a:off x="4496" y="2546"/>
                <a:ext cx="43" cy="38"/>
              </a:xfrm>
              <a:custGeom>
                <a:avLst/>
                <a:gdLst>
                  <a:gd name="T0" fmla="*/ 0 w 43"/>
                  <a:gd name="T1" fmla="*/ 38 h 38"/>
                  <a:gd name="T2" fmla="*/ 43 w 43"/>
                  <a:gd name="T3" fmla="*/ 38 h 38"/>
                  <a:gd name="T4" fmla="*/ 43 w 43"/>
                  <a:gd name="T5" fmla="*/ 0 h 38"/>
                  <a:gd name="T6" fmla="*/ 0 w 43"/>
                  <a:gd name="T7" fmla="*/ 7 h 38"/>
                  <a:gd name="T8" fmla="*/ 0 w 43"/>
                  <a:gd name="T9" fmla="*/ 38 h 38"/>
                </a:gdLst>
                <a:ahLst/>
                <a:cxnLst>
                  <a:cxn ang="0">
                    <a:pos x="T0" y="T1"/>
                  </a:cxn>
                  <a:cxn ang="0">
                    <a:pos x="T2" y="T3"/>
                  </a:cxn>
                  <a:cxn ang="0">
                    <a:pos x="T4" y="T5"/>
                  </a:cxn>
                  <a:cxn ang="0">
                    <a:pos x="T6" y="T7"/>
                  </a:cxn>
                  <a:cxn ang="0">
                    <a:pos x="T8" y="T9"/>
                  </a:cxn>
                </a:cxnLst>
                <a:rect l="0" t="0" r="r" b="b"/>
                <a:pathLst>
                  <a:path w="43" h="38">
                    <a:moveTo>
                      <a:pt x="0" y="38"/>
                    </a:moveTo>
                    <a:lnTo>
                      <a:pt x="43" y="38"/>
                    </a:lnTo>
                    <a:lnTo>
                      <a:pt x="43" y="0"/>
                    </a:lnTo>
                    <a:lnTo>
                      <a:pt x="0" y="7"/>
                    </a:lnTo>
                    <a:lnTo>
                      <a:pt x="0" y="38"/>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4" name="Freeform 9"/>
              <p:cNvSpPr>
                <a:spLocks/>
              </p:cNvSpPr>
              <p:nvPr/>
            </p:nvSpPr>
            <p:spPr bwMode="auto">
              <a:xfrm>
                <a:off x="4461" y="2553"/>
                <a:ext cx="32" cy="31"/>
              </a:xfrm>
              <a:custGeom>
                <a:avLst/>
                <a:gdLst>
                  <a:gd name="T0" fmla="*/ 32 w 32"/>
                  <a:gd name="T1" fmla="*/ 31 h 31"/>
                  <a:gd name="T2" fmla="*/ 32 w 32"/>
                  <a:gd name="T3" fmla="*/ 0 h 31"/>
                  <a:gd name="T4" fmla="*/ 0 w 32"/>
                  <a:gd name="T5" fmla="*/ 4 h 31"/>
                  <a:gd name="T6" fmla="*/ 0 w 32"/>
                  <a:gd name="T7" fmla="*/ 31 h 31"/>
                  <a:gd name="T8" fmla="*/ 32 w 32"/>
                  <a:gd name="T9" fmla="*/ 31 h 31"/>
                </a:gdLst>
                <a:ahLst/>
                <a:cxnLst>
                  <a:cxn ang="0">
                    <a:pos x="T0" y="T1"/>
                  </a:cxn>
                  <a:cxn ang="0">
                    <a:pos x="T2" y="T3"/>
                  </a:cxn>
                  <a:cxn ang="0">
                    <a:pos x="T4" y="T5"/>
                  </a:cxn>
                  <a:cxn ang="0">
                    <a:pos x="T6" y="T7"/>
                  </a:cxn>
                  <a:cxn ang="0">
                    <a:pos x="T8" y="T9"/>
                  </a:cxn>
                </a:cxnLst>
                <a:rect l="0" t="0" r="r" b="b"/>
                <a:pathLst>
                  <a:path w="32" h="31">
                    <a:moveTo>
                      <a:pt x="32" y="31"/>
                    </a:moveTo>
                    <a:lnTo>
                      <a:pt x="32" y="0"/>
                    </a:lnTo>
                    <a:lnTo>
                      <a:pt x="0" y="4"/>
                    </a:lnTo>
                    <a:lnTo>
                      <a:pt x="0" y="31"/>
                    </a:lnTo>
                    <a:lnTo>
                      <a:pt x="32" y="31"/>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5" name="Freeform 10"/>
              <p:cNvSpPr>
                <a:spLocks/>
              </p:cNvSpPr>
              <p:nvPr/>
            </p:nvSpPr>
            <p:spPr bwMode="auto">
              <a:xfrm>
                <a:off x="4496" y="2587"/>
                <a:ext cx="43" cy="38"/>
              </a:xfrm>
              <a:custGeom>
                <a:avLst/>
                <a:gdLst>
                  <a:gd name="T0" fmla="*/ 0 w 43"/>
                  <a:gd name="T1" fmla="*/ 0 h 38"/>
                  <a:gd name="T2" fmla="*/ 0 w 43"/>
                  <a:gd name="T3" fmla="*/ 31 h 38"/>
                  <a:gd name="T4" fmla="*/ 43 w 43"/>
                  <a:gd name="T5" fmla="*/ 38 h 38"/>
                  <a:gd name="T6" fmla="*/ 43 w 43"/>
                  <a:gd name="T7" fmla="*/ 0 h 38"/>
                  <a:gd name="T8" fmla="*/ 0 w 43"/>
                  <a:gd name="T9" fmla="*/ 0 h 38"/>
                </a:gdLst>
                <a:ahLst/>
                <a:cxnLst>
                  <a:cxn ang="0">
                    <a:pos x="T0" y="T1"/>
                  </a:cxn>
                  <a:cxn ang="0">
                    <a:pos x="T2" y="T3"/>
                  </a:cxn>
                  <a:cxn ang="0">
                    <a:pos x="T4" y="T5"/>
                  </a:cxn>
                  <a:cxn ang="0">
                    <a:pos x="T6" y="T7"/>
                  </a:cxn>
                  <a:cxn ang="0">
                    <a:pos x="T8" y="T9"/>
                  </a:cxn>
                </a:cxnLst>
                <a:rect l="0" t="0" r="r" b="b"/>
                <a:pathLst>
                  <a:path w="43" h="38">
                    <a:moveTo>
                      <a:pt x="0" y="0"/>
                    </a:moveTo>
                    <a:lnTo>
                      <a:pt x="0" y="31"/>
                    </a:lnTo>
                    <a:lnTo>
                      <a:pt x="43" y="38"/>
                    </a:lnTo>
                    <a:lnTo>
                      <a:pt x="43" y="0"/>
                    </a:lnTo>
                    <a:lnTo>
                      <a:pt x="0"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6" name="Freeform 11"/>
              <p:cNvSpPr>
                <a:spLocks/>
              </p:cNvSpPr>
              <p:nvPr/>
            </p:nvSpPr>
            <p:spPr bwMode="auto">
              <a:xfrm>
                <a:off x="4461" y="2587"/>
                <a:ext cx="32" cy="31"/>
              </a:xfrm>
              <a:custGeom>
                <a:avLst/>
                <a:gdLst>
                  <a:gd name="T0" fmla="*/ 32 w 32"/>
                  <a:gd name="T1" fmla="*/ 0 h 31"/>
                  <a:gd name="T2" fmla="*/ 0 w 32"/>
                  <a:gd name="T3" fmla="*/ 0 h 31"/>
                  <a:gd name="T4" fmla="*/ 0 w 32"/>
                  <a:gd name="T5" fmla="*/ 27 h 31"/>
                  <a:gd name="T6" fmla="*/ 32 w 32"/>
                  <a:gd name="T7" fmla="*/ 31 h 31"/>
                  <a:gd name="T8" fmla="*/ 32 w 32"/>
                  <a:gd name="T9" fmla="*/ 0 h 31"/>
                </a:gdLst>
                <a:ahLst/>
                <a:cxnLst>
                  <a:cxn ang="0">
                    <a:pos x="T0" y="T1"/>
                  </a:cxn>
                  <a:cxn ang="0">
                    <a:pos x="T2" y="T3"/>
                  </a:cxn>
                  <a:cxn ang="0">
                    <a:pos x="T4" y="T5"/>
                  </a:cxn>
                  <a:cxn ang="0">
                    <a:pos x="T6" y="T7"/>
                  </a:cxn>
                  <a:cxn ang="0">
                    <a:pos x="T8" y="T9"/>
                  </a:cxn>
                </a:cxnLst>
                <a:rect l="0" t="0" r="r" b="b"/>
                <a:pathLst>
                  <a:path w="32" h="31">
                    <a:moveTo>
                      <a:pt x="32" y="0"/>
                    </a:moveTo>
                    <a:lnTo>
                      <a:pt x="0" y="0"/>
                    </a:lnTo>
                    <a:lnTo>
                      <a:pt x="0" y="27"/>
                    </a:lnTo>
                    <a:lnTo>
                      <a:pt x="32" y="31"/>
                    </a:lnTo>
                    <a:lnTo>
                      <a:pt x="32" y="0"/>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7" name="Oval 12"/>
              <p:cNvSpPr>
                <a:spLocks noChangeArrowheads="1"/>
              </p:cNvSpPr>
              <p:nvPr/>
            </p:nvSpPr>
            <p:spPr bwMode="auto">
              <a:xfrm>
                <a:off x="4474" y="987"/>
                <a:ext cx="50" cy="50"/>
              </a:xfrm>
              <a:prstGeom prst="ellipse">
                <a:avLst/>
              </a:pr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19" name="Picture 18"/>
            <p:cNvPicPr>
              <a:picLocks noChangeAspect="1"/>
            </p:cNvPicPr>
            <p:nvPr/>
          </p:nvPicPr>
          <p:blipFill>
            <a:blip r:embed="rId3"/>
            <a:stretch>
              <a:fillRect/>
            </a:stretch>
          </p:blipFill>
          <p:spPr>
            <a:xfrm>
              <a:off x="-23199" y="2755870"/>
              <a:ext cx="6812280" cy="3897789"/>
            </a:xfrm>
            <a:prstGeom prst="rect">
              <a:avLst/>
            </a:prstGeom>
            <a:noFill/>
            <a:ln>
              <a:solidFill>
                <a:schemeClr val="tx1">
                  <a:lumMod val="25000"/>
                  <a:lumOff val="75000"/>
                </a:schemeClr>
              </a:solidFill>
            </a:ln>
          </p:spPr>
        </p:pic>
      </p:grpSp>
      <p:sp>
        <p:nvSpPr>
          <p:cNvPr id="40" name="Rectangle 39"/>
          <p:cNvSpPr/>
          <p:nvPr/>
        </p:nvSpPr>
        <p:spPr>
          <a:xfrm>
            <a:off x="358570" y="1882979"/>
            <a:ext cx="6420027" cy="2081911"/>
          </a:xfrm>
          <a:prstGeom prst="rect">
            <a:avLst/>
          </a:prstGeom>
        </p:spPr>
        <p:txBody>
          <a:bodyPr wrap="square" lIns="89642" tIns="44821" rIns="89642" bIns="44821" anchor="ctr" anchorCtr="0">
            <a:spAutoFit/>
          </a:bodyPr>
          <a:lstStyle/>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rPr>
              <a:t>Access sites &amp; content anywhere with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your Intranet in your pocket</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Manage &amp; collaborate on content </a:t>
            </a:r>
            <a:r>
              <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rPr>
              <a:t>with your </a:t>
            </a:r>
            <a:r>
              <a:rPr kumimoji="0" lang="en-US" sz="1568" b="0" i="0" u="none" strike="noStrike" kern="1200" cap="none" spc="0" normalizeH="0" baseline="0" noProof="0">
                <a:ln>
                  <a:noFill/>
                </a:ln>
                <a:solidFill>
                  <a:srgbClr val="5A5456">
                    <a:lumMod val="50000"/>
                  </a:srgbClr>
                </a:solidFill>
                <a:effectLst/>
                <a:uLnTx/>
                <a:uFillTx/>
                <a:latin typeface="Segoe UI"/>
                <a:ea typeface="+mn-ea"/>
                <a:cs typeface="Segoe UI Semibold" panose="020B0702040204020203" pitchFamily="34" charset="0"/>
              </a:rPr>
              <a:t>team</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Navigate</a:t>
            </a:r>
            <a:r>
              <a:rPr kumimoji="0" lang="en-US" sz="1568" b="0" i="0" u="none" strike="noStrike" kern="1200" cap="none" spc="0" normalizeH="0" baseline="0" noProof="0">
                <a:ln>
                  <a:noFill/>
                </a:ln>
                <a:solidFill>
                  <a:srgbClr val="2C292A"/>
                </a:solidFill>
                <a:effectLst/>
                <a:uLnTx/>
                <a:uFillTx/>
                <a:latin typeface="Segoe UI"/>
                <a:ea typeface="+mn-ea"/>
                <a:cs typeface="Bodoni Std Bold Italic"/>
              </a:rPr>
              <a:t> </a:t>
            </a:r>
            <a:r>
              <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rPr>
              <a:t>your intranet with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intelligent recommendations</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Create</a:t>
            </a:r>
            <a:r>
              <a:rPr kumimoji="0" lang="en-US" sz="1568" b="0" i="0" u="none" strike="noStrike" kern="1200" cap="none" spc="0" normalizeH="0" baseline="0" noProof="0">
                <a:ln>
                  <a:noFill/>
                </a:ln>
                <a:solidFill>
                  <a:srgbClr val="D83B01"/>
                </a:solidFill>
                <a:effectLst/>
                <a:uLnTx/>
                <a:uFillTx/>
                <a:latin typeface="Segoe UI"/>
                <a:ea typeface="+mn-ea"/>
                <a:cs typeface="Bodoni Std Bold Italic"/>
              </a:rPr>
              <a:t>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beautiful team sites &amp; publishing sites </a:t>
            </a:r>
            <a:r>
              <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rPr>
              <a:t>quickly</a:t>
            </a:r>
          </a:p>
          <a:p>
            <a:pPr marL="0" marR="0" lvl="0" indent="0" algn="l" defTabSz="914367"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Automate business processes </a:t>
            </a: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with Microsoft Flow &amp; </a:t>
            </a:r>
            <a:r>
              <a:rPr kumimoji="0" lang="en-US" sz="1568" b="0" i="0" u="none" strike="noStrike" kern="1200" cap="none" spc="0" normalizeH="0" baseline="0" noProof="0" err="1">
                <a:ln>
                  <a:noFill/>
                </a:ln>
                <a:solidFill>
                  <a:srgbClr val="2C292A"/>
                </a:solidFill>
                <a:effectLst/>
                <a:uLnTx/>
                <a:uFillTx/>
                <a:latin typeface="Segoe UI"/>
                <a:ea typeface="+mn-ea"/>
                <a:cs typeface="Segoe UI Semibold" panose="020B0702040204020203" pitchFamily="34" charset="0"/>
              </a:rPr>
              <a:t>PowerApps</a:t>
            </a:r>
            <a:endPar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2067" y="487"/>
            <a:ext cx="799934" cy="799934"/>
          </a:xfrm>
          <a:prstGeom prst="rect">
            <a:avLst/>
          </a:prstGeom>
        </p:spPr>
      </p:pic>
      <p:grpSp>
        <p:nvGrpSpPr>
          <p:cNvPr id="6" name="Group 5"/>
          <p:cNvGrpSpPr/>
          <p:nvPr/>
        </p:nvGrpSpPr>
        <p:grpSpPr>
          <a:xfrm>
            <a:off x="6506378" y="3721210"/>
            <a:ext cx="1977664" cy="3462867"/>
            <a:chOff x="6506378" y="3721210"/>
            <a:chExt cx="1977664" cy="3462867"/>
          </a:xfrm>
        </p:grpSpPr>
        <p:grpSp>
          <p:nvGrpSpPr>
            <p:cNvPr id="3" name="Group 2"/>
            <p:cNvGrpSpPr/>
            <p:nvPr/>
          </p:nvGrpSpPr>
          <p:grpSpPr>
            <a:xfrm>
              <a:off x="6506378" y="3721210"/>
              <a:ext cx="1977664" cy="3462867"/>
              <a:chOff x="6636845" y="3508572"/>
              <a:chExt cx="1965434" cy="3819064"/>
            </a:xfrm>
          </p:grpSpPr>
          <p:sp>
            <p:nvSpPr>
              <p:cNvPr id="32" name="Rounded Rectangle 31"/>
              <p:cNvSpPr/>
              <p:nvPr/>
            </p:nvSpPr>
            <p:spPr bwMode="auto">
              <a:xfrm>
                <a:off x="6638737" y="3508572"/>
                <a:ext cx="1963542" cy="3819064"/>
              </a:xfrm>
              <a:prstGeom prst="roundRect">
                <a:avLst>
                  <a:gd name="adj" fmla="val 112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6" name="Group 13"/>
              <p:cNvGrpSpPr>
                <a:grpSpLocks noChangeAspect="1"/>
              </p:cNvGrpSpPr>
              <p:nvPr/>
            </p:nvGrpSpPr>
            <p:grpSpPr bwMode="auto">
              <a:xfrm>
                <a:off x="6636845" y="3511174"/>
                <a:ext cx="1958348" cy="3816462"/>
                <a:chOff x="2450" y="1871"/>
                <a:chExt cx="1131" cy="2320"/>
              </a:xfrm>
            </p:grpSpPr>
            <p:sp>
              <p:nvSpPr>
                <p:cNvPr id="39" name="Freeform 15"/>
                <p:cNvSpPr>
                  <a:spLocks/>
                </p:cNvSpPr>
                <p:nvPr/>
              </p:nvSpPr>
              <p:spPr bwMode="auto">
                <a:xfrm>
                  <a:off x="2450" y="1871"/>
                  <a:ext cx="1131" cy="2320"/>
                </a:xfrm>
                <a:custGeom>
                  <a:avLst/>
                  <a:gdLst>
                    <a:gd name="T0" fmla="*/ 1032 w 1160"/>
                    <a:gd name="T1" fmla="*/ 0 h 2386"/>
                    <a:gd name="T2" fmla="*/ 128 w 1160"/>
                    <a:gd name="T3" fmla="*/ 0 h 2386"/>
                    <a:gd name="T4" fmla="*/ 0 w 1160"/>
                    <a:gd name="T5" fmla="*/ 128 h 2386"/>
                    <a:gd name="T6" fmla="*/ 0 w 1160"/>
                    <a:gd name="T7" fmla="*/ 2258 h 2386"/>
                    <a:gd name="T8" fmla="*/ 128 w 1160"/>
                    <a:gd name="T9" fmla="*/ 2386 h 2386"/>
                    <a:gd name="T10" fmla="*/ 1032 w 1160"/>
                    <a:gd name="T11" fmla="*/ 2386 h 2386"/>
                    <a:gd name="T12" fmla="*/ 1160 w 1160"/>
                    <a:gd name="T13" fmla="*/ 2258 h 2386"/>
                    <a:gd name="T14" fmla="*/ 1160 w 1160"/>
                    <a:gd name="T15" fmla="*/ 128 h 2386"/>
                    <a:gd name="T16" fmla="*/ 1032 w 1160"/>
                    <a:gd name="T17" fmla="*/ 0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386">
                      <a:moveTo>
                        <a:pt x="1032" y="0"/>
                      </a:moveTo>
                      <a:cubicBezTo>
                        <a:pt x="128" y="0"/>
                        <a:pt x="128" y="0"/>
                        <a:pt x="128" y="0"/>
                      </a:cubicBezTo>
                      <a:cubicBezTo>
                        <a:pt x="57" y="0"/>
                        <a:pt x="0" y="57"/>
                        <a:pt x="0" y="128"/>
                      </a:cubicBezTo>
                      <a:cubicBezTo>
                        <a:pt x="0" y="2258"/>
                        <a:pt x="0" y="2258"/>
                        <a:pt x="0" y="2258"/>
                      </a:cubicBezTo>
                      <a:cubicBezTo>
                        <a:pt x="0" y="2329"/>
                        <a:pt x="57" y="2386"/>
                        <a:pt x="128" y="2386"/>
                      </a:cubicBezTo>
                      <a:cubicBezTo>
                        <a:pt x="1032" y="2386"/>
                        <a:pt x="1032" y="2386"/>
                        <a:pt x="1032" y="2386"/>
                      </a:cubicBezTo>
                      <a:cubicBezTo>
                        <a:pt x="1103" y="2386"/>
                        <a:pt x="1160" y="2329"/>
                        <a:pt x="1160" y="2258"/>
                      </a:cubicBezTo>
                      <a:cubicBezTo>
                        <a:pt x="1160" y="128"/>
                        <a:pt x="1160" y="128"/>
                        <a:pt x="1160" y="128"/>
                      </a:cubicBezTo>
                      <a:cubicBezTo>
                        <a:pt x="1160" y="57"/>
                        <a:pt x="1103" y="0"/>
                        <a:pt x="1032" y="0"/>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42" name="Oval 17"/>
                <p:cNvSpPr>
                  <a:spLocks noChangeArrowheads="1"/>
                </p:cNvSpPr>
                <p:nvPr/>
              </p:nvSpPr>
              <p:spPr bwMode="auto">
                <a:xfrm>
                  <a:off x="2939" y="3997"/>
                  <a:ext cx="153" cy="151"/>
                </a:xfrm>
                <a:prstGeom prst="ellipse">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2" name="Picture 1"/>
              <p:cNvPicPr>
                <a:picLocks noChangeAspect="1"/>
              </p:cNvPicPr>
              <p:nvPr/>
            </p:nvPicPr>
            <p:blipFill>
              <a:blip r:embed="rId5"/>
              <a:stretch>
                <a:fillRect/>
              </a:stretch>
            </p:blipFill>
            <p:spPr>
              <a:xfrm>
                <a:off x="6728968" y="3851661"/>
                <a:ext cx="1783080" cy="3054340"/>
              </a:xfrm>
              <a:prstGeom prst="rect">
                <a:avLst/>
              </a:prstGeom>
            </p:spPr>
          </p:pic>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7513" y="4032300"/>
              <a:ext cx="1785736" cy="2745268"/>
            </a:xfrm>
            <a:prstGeom prst="rect">
              <a:avLst/>
            </a:prstGeom>
          </p:spPr>
        </p:pic>
      </p:grpSp>
      <p:sp>
        <p:nvSpPr>
          <p:cNvPr id="29" name="TextBox 28"/>
          <p:cNvSpPr txBox="1"/>
          <p:nvPr/>
        </p:nvSpPr>
        <p:spPr>
          <a:xfrm>
            <a:off x="386030" y="4848631"/>
            <a:ext cx="5120648" cy="1208023"/>
          </a:xfrm>
          <a:prstGeom prst="rect">
            <a:avLst/>
          </a:prstGeom>
          <a:noFill/>
        </p:spPr>
        <p:txBody>
          <a:bodyPr wrap="square" lIns="0" tIns="0" rIns="0" bIns="0" rtlCol="0">
            <a:spAutoFit/>
          </a:bodyPr>
          <a:lstStyle/>
          <a:p>
            <a:pPr marL="108936" indent="-108936" defTabSz="914367">
              <a:spcAft>
                <a:spcPts val="588"/>
              </a:spcAft>
              <a:defRPr/>
            </a:pPr>
            <a:r>
              <a:rPr kumimoji="0" lang="en-US" sz="1570" b="0" i="0" u="none" strike="noStrike" kern="0" cap="none" spc="0" normalizeH="0" baseline="0" noProof="0">
                <a:ln>
                  <a:noFill/>
                </a:ln>
                <a:solidFill>
                  <a:srgbClr val="D83B01"/>
                </a:solidFill>
                <a:effectLst/>
                <a:uLnTx/>
                <a:uFillTx/>
                <a:latin typeface="Segoe UI"/>
                <a:cs typeface="Segoe UI Semibold" panose="020B0702040204020203" pitchFamily="34" charset="0"/>
              </a:rPr>
              <a:t>“ </a:t>
            </a:r>
            <a:r>
              <a:rPr lang="en-US" sz="1570" i="1"/>
              <a:t>SharePoint Online encourages employees to be more efficient in their daily work. They can access the documents they are working on anytime and anywhere from smartphones, tablets, and when they are out of the office traveling. This is our vision for the future.</a:t>
            </a:r>
            <a:r>
              <a:rPr kumimoji="0" lang="en-US" sz="1570"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477" y="6072964"/>
            <a:ext cx="952633" cy="571580"/>
          </a:xfrm>
          <a:prstGeom prst="rect">
            <a:avLst/>
          </a:prstGeom>
        </p:spPr>
      </p:pic>
    </p:spTree>
    <p:extLst>
      <p:ext uri="{BB962C8B-B14F-4D97-AF65-F5344CB8AC3E}">
        <p14:creationId xmlns:p14="http://schemas.microsoft.com/office/powerpoint/2010/main" val="1127384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58571" y="1882979"/>
            <a:ext cx="6263623" cy="2081911"/>
          </a:xfrm>
          <a:prstGeom prst="rect">
            <a:avLst/>
          </a:prstGeom>
        </p:spPr>
        <p:txBody>
          <a:bodyPr wrap="square">
            <a:spAutoFit/>
          </a:bodyPr>
          <a:lstStyle/>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a:ln>
                  <a:noFill/>
                </a:ln>
                <a:solidFill>
                  <a:sysClr val="windowText" lastClr="000000"/>
                </a:solidFill>
                <a:effectLst/>
                <a:uLnTx/>
                <a:uFillTx/>
                <a:latin typeface="Segoe UI"/>
                <a:ea typeface="+mn-ea"/>
                <a:cs typeface="Bodoni Std Bold Italic"/>
              </a:rPr>
              <a:t>Foster</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 open team discussions </a:t>
            </a: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with the group feed</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Tap into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collective knowledge </a:t>
            </a:r>
            <a:r>
              <a:rPr kumimoji="0" lang="en-US" sz="1568" b="0" i="0" u="none" strike="noStrike" kern="0" cap="none" spc="0" normalizeH="0" baseline="0" noProof="0">
                <a:ln>
                  <a:noFill/>
                </a:ln>
                <a:solidFill>
                  <a:sysClr val="windowText" lastClr="000000"/>
                </a:solidFill>
                <a:effectLst/>
                <a:uLnTx/>
                <a:uFillTx/>
                <a:latin typeface="Segoe UI"/>
                <a:ea typeface="+mn-ea"/>
                <a:cs typeface="Bodoni Std Bold Italic"/>
              </a:rPr>
              <a:t>with search &amp; discovery</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Crowdsource ideas </a:t>
            </a:r>
            <a:r>
              <a:rPr kumimoji="0" lang="en-US" sz="1568" b="0" i="0" u="none" strike="noStrike" kern="0" cap="none" spc="0" normalizeH="0" baseline="0" noProof="0">
                <a:ln>
                  <a:noFill/>
                </a:ln>
                <a:solidFill>
                  <a:srgbClr val="2C292A"/>
                </a:solidFill>
                <a:effectLst/>
                <a:uLnTx/>
                <a:uFillTx/>
                <a:latin typeface="Segoe UI"/>
                <a:ea typeface="+mn-ea"/>
                <a:cs typeface="Segoe UI Semibold" panose="020B0702040204020203" pitchFamily="34" charset="0"/>
              </a:rPr>
              <a:t>&amp;</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 share best practices </a:t>
            </a:r>
            <a:r>
              <a:rPr kumimoji="0" lang="en-US" sz="1568" b="0" i="0" u="none" strike="noStrike" kern="0" cap="none" spc="0" normalizeH="0" baseline="0" noProof="0">
                <a:ln>
                  <a:noFill/>
                </a:ln>
                <a:solidFill>
                  <a:sysClr val="windowText" lastClr="000000"/>
                </a:solidFill>
                <a:effectLst/>
                <a:uLnTx/>
                <a:uFillTx/>
                <a:latin typeface="Segoe UI"/>
                <a:ea typeface="+mn-ea"/>
                <a:cs typeface="Bodoni Std Bold Italic"/>
              </a:rPr>
              <a:t>across the org</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Get the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pulse of your company </a:t>
            </a:r>
            <a:r>
              <a:rPr kumimoji="0" lang="en-US" sz="1568" b="0" i="0" u="none" strike="noStrike" kern="0" cap="none" spc="0" normalizeH="0" baseline="0" noProof="0">
                <a:ln>
                  <a:noFill/>
                </a:ln>
                <a:solidFill>
                  <a:sysClr val="windowText" lastClr="000000"/>
                </a:solidFill>
                <a:effectLst/>
                <a:uLnTx/>
                <a:uFillTx/>
                <a:latin typeface="Segoe UI"/>
                <a:ea typeface="+mn-ea"/>
                <a:cs typeface="Bodoni Std Bold Italic"/>
              </a:rPr>
              <a:t>using polls, praise &amp; follows</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Drive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employee engagement </a:t>
            </a:r>
            <a:r>
              <a:rPr kumimoji="0" lang="en-US" sz="1568" b="0" i="0" u="none" strike="noStrike" kern="1200" cap="none" spc="0" normalizeH="0" baseline="0" noProof="0">
                <a:ln>
                  <a:noFill/>
                </a:ln>
                <a:solidFill>
                  <a:srgbClr val="5A5456">
                    <a:lumMod val="50000"/>
                  </a:srgbClr>
                </a:solidFill>
                <a:effectLst/>
                <a:uLnTx/>
                <a:uFillTx/>
                <a:latin typeface="Segoe UI"/>
                <a:ea typeface="+mn-ea"/>
                <a:cs typeface="Bodoni Std Bold Italic"/>
              </a:rPr>
              <a:t>with actionable updates &amp; alerts</a:t>
            </a:r>
            <a:endParaRPr kumimoji="0" lang="en-US" sz="1568" b="0" i="0" u="none" strike="noStrike" kern="0" cap="none" spc="0" normalizeH="0" baseline="0" noProof="0">
              <a:ln>
                <a:noFill/>
              </a:ln>
              <a:solidFill>
                <a:sysClr val="windowText" lastClr="000000"/>
              </a:solidFill>
              <a:effectLst/>
              <a:uLnTx/>
              <a:uFillTx/>
              <a:latin typeface="Segoe UI"/>
              <a:ea typeface="+mn-ea"/>
              <a:cs typeface="Bodoni Std Bold Italic"/>
            </a:endParaRPr>
          </a:p>
        </p:txBody>
      </p:sp>
      <p:sp>
        <p:nvSpPr>
          <p:cNvPr id="2" name="Title 1"/>
          <p:cNvSpPr>
            <a:spLocks noGrp="1"/>
          </p:cNvSpPr>
          <p:nvPr>
            <p:ph type="title"/>
          </p:nvPr>
        </p:nvSpPr>
        <p:spPr/>
        <p:txBody>
          <a:bodyPr/>
          <a:lstStyle/>
          <a:p>
            <a:r>
              <a:rPr lang="en-US"/>
              <a:t>Connect with Yammer, the social network for work </a:t>
            </a:r>
          </a:p>
        </p:txBody>
      </p:sp>
      <p:grpSp>
        <p:nvGrpSpPr>
          <p:cNvPr id="3" name="Group 2"/>
          <p:cNvGrpSpPr/>
          <p:nvPr/>
        </p:nvGrpSpPr>
        <p:grpSpPr>
          <a:xfrm>
            <a:off x="6592850" y="1814800"/>
            <a:ext cx="6089010" cy="4122259"/>
            <a:chOff x="6598050" y="1850693"/>
            <a:chExt cx="6211107" cy="4204919"/>
          </a:xfrm>
        </p:grpSpPr>
        <p:pic>
          <p:nvPicPr>
            <p:cNvPr id="20" name="Picture 19"/>
            <p:cNvPicPr>
              <a:picLocks noChangeAspect="1"/>
            </p:cNvPicPr>
            <p:nvPr/>
          </p:nvPicPr>
          <p:blipFill rotWithShape="1">
            <a:blip r:embed="rId3"/>
            <a:srcRect l="7254" t="10823" r="19304" b="5642"/>
            <a:stretch/>
          </p:blipFill>
          <p:spPr>
            <a:xfrm>
              <a:off x="6884068" y="2190794"/>
              <a:ext cx="5643212" cy="3610565"/>
            </a:xfrm>
            <a:prstGeom prst="rect">
              <a:avLst/>
            </a:prstGeom>
            <a:noFill/>
            <a:ln>
              <a:solidFill>
                <a:schemeClr val="tx1">
                  <a:lumMod val="25000"/>
                  <a:lumOff val="75000"/>
                </a:schemeClr>
              </a:solidFill>
            </a:ln>
          </p:spPr>
        </p:pic>
        <p:sp>
          <p:nvSpPr>
            <p:cNvPr id="35" name="Freeform 34"/>
            <p:cNvSpPr>
              <a:spLocks/>
            </p:cNvSpPr>
            <p:nvPr/>
          </p:nvSpPr>
          <p:spPr bwMode="auto">
            <a:xfrm>
              <a:off x="6598050" y="1850693"/>
              <a:ext cx="6211107" cy="4204919"/>
            </a:xfrm>
            <a:custGeom>
              <a:avLst/>
              <a:gdLst>
                <a:gd name="connsiteX0" fmla="*/ 286018 w 6211107"/>
                <a:gd name="connsiteY0" fmla="*/ 329941 h 4204919"/>
                <a:gd name="connsiteX1" fmla="*/ 286018 w 6211107"/>
                <a:gd name="connsiteY1" fmla="*/ 3946792 h 4204919"/>
                <a:gd name="connsiteX2" fmla="*/ 5921554 w 6211107"/>
                <a:gd name="connsiteY2" fmla="*/ 3946792 h 4204919"/>
                <a:gd name="connsiteX3" fmla="*/ 5921554 w 6211107"/>
                <a:gd name="connsiteY3" fmla="*/ 329941 h 4204919"/>
                <a:gd name="connsiteX4" fmla="*/ 249306 w 6211107"/>
                <a:gd name="connsiteY4" fmla="*/ 0 h 4204919"/>
                <a:gd name="connsiteX5" fmla="*/ 5961801 w 6211107"/>
                <a:gd name="connsiteY5" fmla="*/ 0 h 4204919"/>
                <a:gd name="connsiteX6" fmla="*/ 6211107 w 6211107"/>
                <a:gd name="connsiteY6" fmla="*/ 252857 h 4204919"/>
                <a:gd name="connsiteX7" fmla="*/ 6211107 w 6211107"/>
                <a:gd name="connsiteY7" fmla="*/ 3948940 h 4204919"/>
                <a:gd name="connsiteX8" fmla="*/ 5961801 w 6211107"/>
                <a:gd name="connsiteY8" fmla="*/ 4204919 h 4204919"/>
                <a:gd name="connsiteX9" fmla="*/ 249306 w 6211107"/>
                <a:gd name="connsiteY9" fmla="*/ 4204919 h 4204919"/>
                <a:gd name="connsiteX10" fmla="*/ 0 w 6211107"/>
                <a:gd name="connsiteY10" fmla="*/ 3948940 h 4204919"/>
                <a:gd name="connsiteX11" fmla="*/ 0 w 6211107"/>
                <a:gd name="connsiteY11" fmla="*/ 252857 h 4204919"/>
                <a:gd name="connsiteX12" fmla="*/ 249306 w 6211107"/>
                <a:gd name="connsiteY12" fmla="*/ 0 h 420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11107" h="4204919">
                  <a:moveTo>
                    <a:pt x="286018" y="329941"/>
                  </a:moveTo>
                  <a:lnTo>
                    <a:pt x="286018" y="3946792"/>
                  </a:lnTo>
                  <a:lnTo>
                    <a:pt x="5921554" y="3946792"/>
                  </a:lnTo>
                  <a:lnTo>
                    <a:pt x="5921554" y="329941"/>
                  </a:lnTo>
                  <a:close/>
                  <a:moveTo>
                    <a:pt x="249306" y="0"/>
                  </a:moveTo>
                  <a:cubicBezTo>
                    <a:pt x="249306" y="0"/>
                    <a:pt x="249306" y="0"/>
                    <a:pt x="5961801" y="0"/>
                  </a:cubicBezTo>
                  <a:cubicBezTo>
                    <a:pt x="6100304" y="0"/>
                    <a:pt x="6211107" y="112381"/>
                    <a:pt x="6211107" y="252857"/>
                  </a:cubicBezTo>
                  <a:cubicBezTo>
                    <a:pt x="6211107" y="252857"/>
                    <a:pt x="6211107" y="252857"/>
                    <a:pt x="6211107" y="3948940"/>
                  </a:cubicBezTo>
                  <a:cubicBezTo>
                    <a:pt x="6211107" y="4089417"/>
                    <a:pt x="6100304" y="4204919"/>
                    <a:pt x="5961801" y="4204919"/>
                  </a:cubicBezTo>
                  <a:cubicBezTo>
                    <a:pt x="5961801" y="4204919"/>
                    <a:pt x="5961801" y="4204919"/>
                    <a:pt x="249306" y="4204919"/>
                  </a:cubicBezTo>
                  <a:cubicBezTo>
                    <a:pt x="110803" y="4204919"/>
                    <a:pt x="0" y="4089417"/>
                    <a:pt x="0" y="3948940"/>
                  </a:cubicBezTo>
                  <a:cubicBezTo>
                    <a:pt x="0" y="3948940"/>
                    <a:pt x="0" y="3948940"/>
                    <a:pt x="0" y="252857"/>
                  </a:cubicBezTo>
                  <a:cubicBezTo>
                    <a:pt x="0" y="112381"/>
                    <a:pt x="110803" y="0"/>
                    <a:pt x="249306"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37" name="Oval 12"/>
            <p:cNvSpPr>
              <a:spLocks noChangeArrowheads="1"/>
            </p:cNvSpPr>
            <p:nvPr/>
          </p:nvSpPr>
          <p:spPr bwMode="auto">
            <a:xfrm>
              <a:off x="6684505" y="3896517"/>
              <a:ext cx="113757" cy="115583"/>
            </a:xfrm>
            <a:prstGeom prst="ellipse">
              <a:avLst/>
            </a:pr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5" name="Oval 18"/>
            <p:cNvSpPr>
              <a:spLocks noChangeArrowheads="1"/>
            </p:cNvSpPr>
            <p:nvPr/>
          </p:nvSpPr>
          <p:spPr bwMode="auto">
            <a:xfrm>
              <a:off x="11264585" y="3458790"/>
              <a:ext cx="48487" cy="48487"/>
            </a:xfrm>
            <a:prstGeom prst="ellipse">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6" name="Oval 19"/>
            <p:cNvSpPr>
              <a:spLocks noChangeArrowheads="1"/>
            </p:cNvSpPr>
            <p:nvPr/>
          </p:nvSpPr>
          <p:spPr bwMode="auto">
            <a:xfrm>
              <a:off x="11013837" y="3561305"/>
              <a:ext cx="59570" cy="59570"/>
            </a:xfrm>
            <a:prstGeom prst="ellipse">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7" name="Freeform 20"/>
            <p:cNvSpPr>
              <a:spLocks/>
            </p:cNvSpPr>
            <p:nvPr/>
          </p:nvSpPr>
          <p:spPr bwMode="auto">
            <a:xfrm>
              <a:off x="11156528" y="3572388"/>
              <a:ext cx="264602" cy="31863"/>
            </a:xfrm>
            <a:custGeom>
              <a:avLst/>
              <a:gdLst>
                <a:gd name="T0" fmla="*/ 184 w 196"/>
                <a:gd name="T1" fmla="*/ 24 h 24"/>
                <a:gd name="T2" fmla="*/ 12 w 196"/>
                <a:gd name="T3" fmla="*/ 24 h 24"/>
                <a:gd name="T4" fmla="*/ 0 w 196"/>
                <a:gd name="T5" fmla="*/ 12 h 24"/>
                <a:gd name="T6" fmla="*/ 12 w 196"/>
                <a:gd name="T7" fmla="*/ 0 h 24"/>
                <a:gd name="T8" fmla="*/ 184 w 196"/>
                <a:gd name="T9" fmla="*/ 0 h 24"/>
                <a:gd name="T10" fmla="*/ 196 w 196"/>
                <a:gd name="T11" fmla="*/ 12 h 24"/>
                <a:gd name="T12" fmla="*/ 184 w 196"/>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96" h="24">
                  <a:moveTo>
                    <a:pt x="184" y="24"/>
                  </a:moveTo>
                  <a:cubicBezTo>
                    <a:pt x="12" y="24"/>
                    <a:pt x="12" y="24"/>
                    <a:pt x="12" y="24"/>
                  </a:cubicBezTo>
                  <a:cubicBezTo>
                    <a:pt x="5" y="24"/>
                    <a:pt x="0" y="19"/>
                    <a:pt x="0" y="12"/>
                  </a:cubicBezTo>
                  <a:cubicBezTo>
                    <a:pt x="0" y="5"/>
                    <a:pt x="5" y="0"/>
                    <a:pt x="12" y="0"/>
                  </a:cubicBezTo>
                  <a:cubicBezTo>
                    <a:pt x="184" y="0"/>
                    <a:pt x="184" y="0"/>
                    <a:pt x="184" y="0"/>
                  </a:cubicBezTo>
                  <a:cubicBezTo>
                    <a:pt x="191" y="0"/>
                    <a:pt x="196" y="5"/>
                    <a:pt x="196" y="12"/>
                  </a:cubicBezTo>
                  <a:cubicBezTo>
                    <a:pt x="196" y="19"/>
                    <a:pt x="191" y="24"/>
                    <a:pt x="184" y="24"/>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grpSp>
        <p:nvGrpSpPr>
          <p:cNvPr id="4" name="Group 3"/>
          <p:cNvGrpSpPr/>
          <p:nvPr/>
        </p:nvGrpSpPr>
        <p:grpSpPr>
          <a:xfrm>
            <a:off x="9885574" y="3318798"/>
            <a:ext cx="1954620" cy="4002164"/>
            <a:chOff x="10505414" y="3359450"/>
            <a:chExt cx="1572200" cy="3219144"/>
          </a:xfrm>
        </p:grpSpPr>
        <p:sp>
          <p:nvSpPr>
            <p:cNvPr id="19" name="Rounded Rectangle 18"/>
            <p:cNvSpPr/>
            <p:nvPr/>
          </p:nvSpPr>
          <p:spPr bwMode="auto">
            <a:xfrm>
              <a:off x="10506629" y="3359450"/>
              <a:ext cx="1570985" cy="3219144"/>
            </a:xfrm>
            <a:prstGeom prst="roundRect">
              <a:avLst>
                <a:gd name="adj" fmla="val 112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Freeform 15"/>
            <p:cNvSpPr>
              <a:spLocks/>
            </p:cNvSpPr>
            <p:nvPr/>
          </p:nvSpPr>
          <p:spPr bwMode="auto">
            <a:xfrm>
              <a:off x="10505414" y="3364586"/>
              <a:ext cx="1566829" cy="3214008"/>
            </a:xfrm>
            <a:custGeom>
              <a:avLst/>
              <a:gdLst>
                <a:gd name="T0" fmla="*/ 1032 w 1160"/>
                <a:gd name="T1" fmla="*/ 0 h 2386"/>
                <a:gd name="T2" fmla="*/ 128 w 1160"/>
                <a:gd name="T3" fmla="*/ 0 h 2386"/>
                <a:gd name="T4" fmla="*/ 0 w 1160"/>
                <a:gd name="T5" fmla="*/ 128 h 2386"/>
                <a:gd name="T6" fmla="*/ 0 w 1160"/>
                <a:gd name="T7" fmla="*/ 2258 h 2386"/>
                <a:gd name="T8" fmla="*/ 128 w 1160"/>
                <a:gd name="T9" fmla="*/ 2386 h 2386"/>
                <a:gd name="T10" fmla="*/ 1032 w 1160"/>
                <a:gd name="T11" fmla="*/ 2386 h 2386"/>
                <a:gd name="T12" fmla="*/ 1160 w 1160"/>
                <a:gd name="T13" fmla="*/ 2258 h 2386"/>
                <a:gd name="T14" fmla="*/ 1160 w 1160"/>
                <a:gd name="T15" fmla="*/ 128 h 2386"/>
                <a:gd name="T16" fmla="*/ 1032 w 1160"/>
                <a:gd name="T17" fmla="*/ 0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386">
                  <a:moveTo>
                    <a:pt x="1032" y="0"/>
                  </a:moveTo>
                  <a:cubicBezTo>
                    <a:pt x="128" y="0"/>
                    <a:pt x="128" y="0"/>
                    <a:pt x="128" y="0"/>
                  </a:cubicBezTo>
                  <a:cubicBezTo>
                    <a:pt x="57" y="0"/>
                    <a:pt x="0" y="57"/>
                    <a:pt x="0" y="128"/>
                  </a:cubicBezTo>
                  <a:cubicBezTo>
                    <a:pt x="0" y="2258"/>
                    <a:pt x="0" y="2258"/>
                    <a:pt x="0" y="2258"/>
                  </a:cubicBezTo>
                  <a:cubicBezTo>
                    <a:pt x="0" y="2329"/>
                    <a:pt x="57" y="2386"/>
                    <a:pt x="128" y="2386"/>
                  </a:cubicBezTo>
                  <a:cubicBezTo>
                    <a:pt x="1032" y="2386"/>
                    <a:pt x="1032" y="2386"/>
                    <a:pt x="1032" y="2386"/>
                  </a:cubicBezTo>
                  <a:cubicBezTo>
                    <a:pt x="1103" y="2386"/>
                    <a:pt x="1160" y="2329"/>
                    <a:pt x="1160" y="2258"/>
                  </a:cubicBezTo>
                  <a:cubicBezTo>
                    <a:pt x="1160" y="128"/>
                    <a:pt x="1160" y="128"/>
                    <a:pt x="1160" y="128"/>
                  </a:cubicBezTo>
                  <a:cubicBezTo>
                    <a:pt x="1160" y="57"/>
                    <a:pt x="1103" y="0"/>
                    <a:pt x="1032" y="0"/>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24" name="Oval 17"/>
            <p:cNvSpPr>
              <a:spLocks noChangeArrowheads="1"/>
            </p:cNvSpPr>
            <p:nvPr/>
          </p:nvSpPr>
          <p:spPr bwMode="auto">
            <a:xfrm>
              <a:off x="11182849" y="6309836"/>
              <a:ext cx="211958" cy="209188"/>
            </a:xfrm>
            <a:prstGeom prst="ellipse">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pic>
          <p:nvPicPr>
            <p:cNvPr id="21" name="Picture 20"/>
            <p:cNvPicPr>
              <a:picLocks noChangeAspect="1"/>
            </p:cNvPicPr>
            <p:nvPr/>
          </p:nvPicPr>
          <p:blipFill>
            <a:blip r:embed="rId4"/>
            <a:stretch>
              <a:fillRect/>
            </a:stretch>
          </p:blipFill>
          <p:spPr>
            <a:xfrm>
              <a:off x="10601004" y="3788556"/>
              <a:ext cx="1377054" cy="2439140"/>
            </a:xfrm>
            <a:prstGeom prst="rect">
              <a:avLst/>
            </a:prstGeom>
            <a:noFill/>
            <a:ln>
              <a:solidFill>
                <a:schemeClr val="tx1">
                  <a:lumMod val="25000"/>
                  <a:lumOff val="75000"/>
                </a:schemeClr>
              </a:solidFill>
            </a:ln>
          </p:spPr>
        </p:pic>
        <p:sp>
          <p:nvSpPr>
            <p:cNvPr id="23" name="Rectangle 16"/>
            <p:cNvSpPr>
              <a:spLocks noChangeArrowheads="1"/>
            </p:cNvSpPr>
            <p:nvPr/>
          </p:nvSpPr>
          <p:spPr bwMode="auto">
            <a:xfrm>
              <a:off x="10601003" y="3781576"/>
              <a:ext cx="1375651" cy="2440984"/>
            </a:xfrm>
            <a:prstGeom prst="rect">
              <a:avLst/>
            </a:pr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2067" y="487"/>
            <a:ext cx="799934" cy="799934"/>
          </a:xfrm>
          <a:prstGeom prst="rect">
            <a:avLst/>
          </a:prstGeom>
        </p:spPr>
      </p:pic>
      <p:sp>
        <p:nvSpPr>
          <p:cNvPr id="28" name="TextBox 27"/>
          <p:cNvSpPr txBox="1"/>
          <p:nvPr/>
        </p:nvSpPr>
        <p:spPr>
          <a:xfrm>
            <a:off x="407305" y="4679793"/>
            <a:ext cx="5120648" cy="724143"/>
          </a:xfrm>
          <a:prstGeom prst="rect">
            <a:avLst/>
          </a:prstGeom>
          <a:noFill/>
        </p:spPr>
        <p:txBody>
          <a:bodyPr wrap="square" lIns="0" tIns="0" rIns="0" bIns="0" rtlCol="0">
            <a:spAutoFit/>
          </a:bodyPr>
          <a:lstStyle/>
          <a:p>
            <a:pPr marL="108936" marR="0" lvl="0" indent="-108936" defTabSz="914367" eaLnBrk="1" fontAlgn="auto" latinLnBrk="0" hangingPunct="1">
              <a:lnSpc>
                <a:spcPct val="100000"/>
              </a:lnSpc>
              <a:spcBef>
                <a:spcPts val="0"/>
              </a:spcBef>
              <a:spcAft>
                <a:spcPts val="588"/>
              </a:spcAft>
              <a:buClrTx/>
              <a:buSzTx/>
              <a:buFontTx/>
              <a:buNone/>
              <a:tabLst/>
              <a:defRPr/>
            </a:pP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r>
              <a:rPr kumimoji="0" lang="en-US" sz="1568" b="0" i="0" u="none" strike="noStrike" kern="0" cap="none" spc="-10" normalizeH="0" baseline="0" noProof="0">
                <a:ln>
                  <a:noFill/>
                </a:ln>
                <a:solidFill>
                  <a:srgbClr val="D83B01"/>
                </a:solidFill>
                <a:effectLst/>
                <a:uLnTx/>
                <a:uFillTx/>
                <a:latin typeface="Segoe UI"/>
              </a:rPr>
              <a:t> </a:t>
            </a:r>
            <a:r>
              <a:rPr kumimoji="0" lang="en-US" sz="1568" b="0" i="1" u="none" strike="noStrike" kern="0" cap="none" spc="-10" normalizeH="0" baseline="0" noProof="0">
                <a:ln>
                  <a:noFill/>
                </a:ln>
                <a:solidFill>
                  <a:srgbClr val="2C292A"/>
                </a:solidFill>
                <a:effectLst/>
                <a:uLnTx/>
                <a:uFillTx/>
                <a:latin typeface="Segoe UI"/>
              </a:rPr>
              <a:t>In my experience, the best ideas come from people who wouldn’t normally work together. Yammer makes that happen.</a:t>
            </a:r>
            <a:r>
              <a:rPr kumimoji="0" lang="en-US" sz="1568" b="0" i="0" u="none" strike="noStrike" kern="0" cap="none" spc="-10" normalizeH="0" baseline="0" noProof="0">
                <a:ln>
                  <a:noFill/>
                </a:ln>
                <a:solidFill>
                  <a:srgbClr val="2C292A"/>
                </a:solidFill>
                <a:effectLst/>
                <a:uLnTx/>
                <a:uFillTx/>
                <a:latin typeface="Segoe UI"/>
              </a:rPr>
              <a:t> </a:t>
            </a: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p>
        </p:txBody>
      </p:sp>
      <p:pic>
        <p:nvPicPr>
          <p:cNvPr id="29" name="Picture 24" descr="http://static.dnaindia.com/sites/default/files/2015/11/24/397962-unicef.pn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6087" y="5556553"/>
            <a:ext cx="761012" cy="76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453" y="2075"/>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5" imgW="377" imgH="377" progId="TCLayout.ActiveDocument.1">
                  <p:embed/>
                </p:oleObj>
              </mc:Choice>
              <mc:Fallback>
                <p:oleObj name="think-cell Slide" r:id="rId5" imgW="377" imgH="377" progId="TCLayout.ActiveDocument.1">
                  <p:embed/>
                  <p:pic>
                    <p:nvPicPr>
                      <p:cNvPr id="4" name="Object 3" hidden="1"/>
                      <p:cNvPicPr/>
                      <p:nvPr/>
                    </p:nvPicPr>
                    <p:blipFill>
                      <a:blip r:embed="rId6"/>
                      <a:stretch>
                        <a:fillRect/>
                      </a:stretch>
                    </p:blipFill>
                    <p:spPr>
                      <a:xfrm>
                        <a:off x="2453" y="2075"/>
                        <a:ext cx="1587" cy="1587"/>
                      </a:xfrm>
                      <a:prstGeom prst="rect">
                        <a:avLst/>
                      </a:prstGeom>
                    </p:spPr>
                  </p:pic>
                </p:oleObj>
              </mc:Fallback>
            </mc:AlternateContent>
          </a:graphicData>
        </a:graphic>
      </p:graphicFrame>
      <p:sp>
        <p:nvSpPr>
          <p:cNvPr id="21" name="Rectangle 20"/>
          <p:cNvSpPr/>
          <p:nvPr/>
        </p:nvSpPr>
        <p:spPr>
          <a:xfrm>
            <a:off x="7285847" y="1945"/>
            <a:ext cx="4905288" cy="685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89630" rIns="89630" bIns="89630" numCol="1" spcCol="0" rtlCol="0" fromWordArt="0" anchor="b" anchorCtr="0" forceAA="0" compatLnSpc="1">
            <a:prstTxWarp prst="textNoShape">
              <a:avLst/>
            </a:prstTxWarp>
            <a:noAutofit/>
          </a:bodyPr>
          <a:lstStyle/>
          <a:p>
            <a:pPr algn="r" defTabSz="914192"/>
            <a:endParaRPr lang="en-US" sz="1175">
              <a:solidFill>
                <a:srgbClr val="FFFFFF"/>
              </a:solidFill>
            </a:endParaRPr>
          </a:p>
        </p:txBody>
      </p:sp>
      <p:sp>
        <p:nvSpPr>
          <p:cNvPr id="81" name="TextBox 80"/>
          <p:cNvSpPr txBox="1"/>
          <p:nvPr/>
        </p:nvSpPr>
        <p:spPr>
          <a:xfrm>
            <a:off x="8528541" y="2011859"/>
            <a:ext cx="2419901"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Power BI Pro</a:t>
            </a:r>
          </a:p>
        </p:txBody>
      </p:sp>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7789" y="302541"/>
            <a:ext cx="2601405" cy="1464112"/>
          </a:xfrm>
          <a:prstGeom prst="rect">
            <a:avLst/>
          </a:prstGeom>
          <a:ln>
            <a:solidFill>
              <a:schemeClr val="bg2"/>
            </a:solidFill>
          </a:ln>
        </p:spPr>
      </p:pic>
      <p:grpSp>
        <p:nvGrpSpPr>
          <p:cNvPr id="84" name="Group 83"/>
          <p:cNvGrpSpPr/>
          <p:nvPr/>
        </p:nvGrpSpPr>
        <p:grpSpPr>
          <a:xfrm>
            <a:off x="8321355" y="2499758"/>
            <a:ext cx="2834272" cy="1912059"/>
            <a:chOff x="8111876" y="4488487"/>
            <a:chExt cx="2834674" cy="1912330"/>
          </a:xfrm>
        </p:grpSpPr>
        <p:sp>
          <p:nvSpPr>
            <p:cNvPr id="85" name="TextBox 84"/>
            <p:cNvSpPr txBox="1"/>
            <p:nvPr/>
          </p:nvSpPr>
          <p:spPr>
            <a:xfrm>
              <a:off x="8111876" y="6185342"/>
              <a:ext cx="2834674" cy="215475"/>
            </a:xfrm>
            <a:prstGeom prst="rect">
              <a:avLst/>
            </a:prstGeom>
          </p:spPr>
          <p:txBody>
            <a:bodyPr wrap="square" lIns="0" tIns="0" rIns="0" bIns="0" rtlCol="0" anchor="ctr">
              <a:spAutoFit/>
            </a:bodyPr>
            <a:lstStyle/>
            <a:p>
              <a:pPr algn="ctr" defTabSz="896046">
                <a:defRPr/>
              </a:pPr>
              <a:r>
                <a:rPr lang="en-GB" sz="1400">
                  <a:solidFill>
                    <a:srgbClr val="DC3C00"/>
                  </a:solidFill>
                  <a:latin typeface="Segoe UI Semibold" panose="020B0702040204020203" pitchFamily="34" charset="0"/>
                  <a:cs typeface="Segoe UI Semibold" panose="020B0702040204020203" pitchFamily="34" charset="0"/>
                </a:rPr>
                <a:t>MyAnalytics</a:t>
              </a:r>
            </a:p>
          </p:txBody>
        </p:sp>
        <p:pic>
          <p:nvPicPr>
            <p:cNvPr id="86" name="Picture 85"/>
            <p:cNvPicPr>
              <a:picLocks noChangeAspect="1"/>
            </p:cNvPicPr>
            <p:nvPr/>
          </p:nvPicPr>
          <p:blipFill rotWithShape="1">
            <a:blip r:embed="rId8"/>
            <a:srcRect b="18843"/>
            <a:stretch/>
          </p:blipFill>
          <p:spPr>
            <a:xfrm>
              <a:off x="8237733" y="4488487"/>
              <a:ext cx="2563618" cy="1441452"/>
            </a:xfrm>
            <a:prstGeom prst="rect">
              <a:avLst/>
            </a:prstGeom>
            <a:ln>
              <a:solidFill>
                <a:schemeClr val="bg2"/>
              </a:solidFill>
            </a:ln>
          </p:spPr>
        </p:pic>
      </p:grpSp>
      <p:sp>
        <p:nvSpPr>
          <p:cNvPr id="2" name="Title 1"/>
          <p:cNvSpPr>
            <a:spLocks noGrp="1"/>
          </p:cNvSpPr>
          <p:nvPr>
            <p:ph type="title"/>
          </p:nvPr>
        </p:nvSpPr>
        <p:spPr/>
        <p:txBody>
          <a:bodyPr/>
          <a:lstStyle/>
          <a:p>
            <a:r>
              <a:rPr lang="en-US">
                <a:cs typeface="Segoe UI" panose="020B0502040204020203" pitchFamily="34" charset="0"/>
              </a:rPr>
              <a:t>Analytics</a:t>
            </a:r>
          </a:p>
        </p:txBody>
      </p:sp>
      <p:sp>
        <p:nvSpPr>
          <p:cNvPr id="3" name="Slide Number Placeholder 2">
            <a:extLst>
              <a:ext uri="{FF2B5EF4-FFF2-40B4-BE49-F238E27FC236}">
                <a16:creationId xmlns:a16="http://schemas.microsoft.com/office/drawing/2014/main" id="{A37B246B-C847-4762-8E56-B11DA27F2213}"/>
              </a:ext>
            </a:extLst>
          </p:cNvPr>
          <p:cNvSpPr>
            <a:spLocks noGrp="1"/>
          </p:cNvSpPr>
          <p:nvPr>
            <p:ph type="sldNum" sz="quarter" idx="10"/>
          </p:nvPr>
        </p:nvSpPr>
        <p:spPr>
          <a:xfrm>
            <a:off x="9450388" y="6492875"/>
            <a:ext cx="2741612" cy="363538"/>
          </a:xfrm>
        </p:spPr>
        <p:txBody>
          <a:bodyPr/>
          <a:lstStyle/>
          <a:p>
            <a:endParaRPr lang="en-US" dirty="0">
              <a:solidFill>
                <a:schemeClr val="accent6">
                  <a:lumMod val="50000"/>
                </a:schemeClr>
              </a:solidFill>
            </a:endParaRPr>
          </a:p>
        </p:txBody>
      </p:sp>
      <p:sp>
        <p:nvSpPr>
          <p:cNvPr id="24" name="Rectangle 23"/>
          <p:cNvSpPr/>
          <p:nvPr/>
        </p:nvSpPr>
        <p:spPr bwMode="auto">
          <a:xfrm>
            <a:off x="865" y="1090092"/>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dirty="0">
                <a:solidFill>
                  <a:schemeClr val="tx2"/>
                </a:solidFill>
                <a:latin typeface="Segoe UI Semibold" panose="020B0702040204020203" pitchFamily="34" charset="0"/>
                <a:cs typeface="Segoe UI Semibold" panose="020B0702040204020203" pitchFamily="34" charset="0"/>
              </a:rPr>
              <a:t>Power BI Pro</a:t>
            </a:r>
          </a:p>
          <a:p>
            <a:pPr marL="285695" indent="-179354" defTabSz="896046">
              <a:spcBef>
                <a:spcPts val="600"/>
              </a:spcBef>
              <a:spcAft>
                <a:spcPts val="300"/>
              </a:spcAft>
              <a:buFont typeface="Arial" panose="020B0604020202020204" pitchFamily="34" charset="0"/>
              <a:buChar char="•"/>
              <a:defRPr/>
            </a:pPr>
            <a:r>
              <a:rPr lang="en-US" sz="1372" kern="0" dirty="0"/>
              <a:t>Gain fast, easy access to the data you need with a simple intuitive experience</a:t>
            </a:r>
          </a:p>
          <a:p>
            <a:pPr marL="285695" indent="-179354" defTabSz="896046">
              <a:spcBef>
                <a:spcPts val="300"/>
              </a:spcBef>
              <a:spcAft>
                <a:spcPts val="300"/>
              </a:spcAft>
              <a:buFont typeface="Arial" panose="020B0604020202020204" pitchFamily="34" charset="0"/>
              <a:buChar char="•"/>
              <a:defRPr/>
            </a:pPr>
            <a:r>
              <a:rPr lang="en-US" sz="1372" kern="0" dirty="0"/>
              <a:t>Access a live, 360º view of your business through a single dashboard</a:t>
            </a:r>
          </a:p>
          <a:p>
            <a:pPr marL="285695" indent="-179354" defTabSz="896046">
              <a:spcBef>
                <a:spcPts val="300"/>
              </a:spcBef>
              <a:spcAft>
                <a:spcPts val="300"/>
              </a:spcAft>
              <a:buFont typeface="Arial" panose="020B0604020202020204" pitchFamily="34" charset="0"/>
              <a:buChar char="•"/>
              <a:defRPr/>
            </a:pPr>
            <a:r>
              <a:rPr lang="en-US" sz="1372" kern="0" dirty="0"/>
              <a:t>Discover new insights by exploring your data with rich visualizations</a:t>
            </a:r>
          </a:p>
        </p:txBody>
      </p:sp>
      <p:sp>
        <p:nvSpPr>
          <p:cNvPr id="25" name="Rectangle 24"/>
          <p:cNvSpPr/>
          <p:nvPr/>
        </p:nvSpPr>
        <p:spPr bwMode="auto">
          <a:xfrm>
            <a:off x="865" y="2506075"/>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dirty="0" err="1">
                <a:solidFill>
                  <a:schemeClr val="tx2"/>
                </a:solidFill>
                <a:latin typeface="Segoe UI Semibold" panose="020B0702040204020203" pitchFamily="34" charset="0"/>
                <a:cs typeface="Segoe UI Semibold" panose="020B0702040204020203" pitchFamily="34" charset="0"/>
              </a:rPr>
              <a:t>MyAnalytics</a:t>
            </a:r>
            <a:endParaRPr lang="en-GB" sz="1961" kern="0" dirty="0">
              <a:solidFill>
                <a:schemeClr val="tx2"/>
              </a:solidFill>
              <a:latin typeface="Segoe UI Semibold" panose="020B0702040204020203" pitchFamily="34" charset="0"/>
              <a:cs typeface="Segoe UI Semibold" panose="020B0702040204020203" pitchFamily="34" charset="0"/>
            </a:endParaRPr>
          </a:p>
          <a:p>
            <a:pPr marL="285695" indent="-179354" defTabSz="896046">
              <a:spcBef>
                <a:spcPts val="600"/>
              </a:spcBef>
              <a:spcAft>
                <a:spcPts val="300"/>
              </a:spcAft>
              <a:buFont typeface="Arial" panose="020B0604020202020204" pitchFamily="34" charset="0"/>
              <a:buChar char="•"/>
              <a:defRPr/>
            </a:pPr>
            <a:r>
              <a:rPr lang="en-US" sz="1372" kern="0" dirty="0"/>
              <a:t>Leverage personal analytics to improve individual effectiveness</a:t>
            </a:r>
          </a:p>
          <a:p>
            <a:pPr marL="285695" indent="-179354" defTabSz="896046">
              <a:spcBef>
                <a:spcPts val="600"/>
              </a:spcBef>
              <a:spcAft>
                <a:spcPts val="300"/>
              </a:spcAft>
              <a:buFont typeface="Arial" panose="020B0604020202020204" pitchFamily="34" charset="0"/>
              <a:buChar char="•"/>
              <a:defRPr/>
            </a:pPr>
            <a:r>
              <a:rPr lang="en-US" sz="1372" kern="0" dirty="0"/>
              <a:t>Use the Outlook add-in to understand email reach and impact</a:t>
            </a:r>
          </a:p>
          <a:p>
            <a:pPr marL="285695" indent="-179354" defTabSz="896046">
              <a:spcBef>
                <a:spcPts val="600"/>
              </a:spcBef>
              <a:spcAft>
                <a:spcPts val="300"/>
              </a:spcAft>
              <a:buFont typeface="Arial" panose="020B0604020202020204" pitchFamily="34" charset="0"/>
              <a:buChar char="•"/>
              <a:defRPr/>
            </a:pPr>
            <a:r>
              <a:rPr lang="en-US" sz="1372" kern="0" dirty="0"/>
              <a:t>Identify top collaborators and understand collaboration trends</a:t>
            </a:r>
          </a:p>
        </p:txBody>
      </p:sp>
      <p:cxnSp>
        <p:nvCxnSpPr>
          <p:cNvPr id="37" name="Straight Connector 36"/>
          <p:cNvCxnSpPr/>
          <p:nvPr/>
        </p:nvCxnSpPr>
        <p:spPr>
          <a:xfrm>
            <a:off x="540914" y="1537123"/>
            <a:ext cx="633221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3822" y="2956681"/>
            <a:ext cx="636930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393087" y="2295275"/>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9393087" y="4470196"/>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30E4FA-14EB-4E31-8360-4EE8A665F4F3}"/>
              </a:ext>
            </a:extLst>
          </p:cNvPr>
          <p:cNvSpPr/>
          <p:nvPr/>
        </p:nvSpPr>
        <p:spPr>
          <a:xfrm>
            <a:off x="403514" y="4024937"/>
            <a:ext cx="6096000" cy="2493631"/>
          </a:xfrm>
          <a:prstGeom prst="rect">
            <a:avLst/>
          </a:prstGeom>
        </p:spPr>
        <p:txBody>
          <a:bodyPr>
            <a:spAutoFit/>
          </a:bodyPr>
          <a:lstStyle/>
          <a:p>
            <a:pPr marL="288870" lvl="0" defTabSz="895838">
              <a:spcAft>
                <a:spcPts val="200"/>
              </a:spcAft>
              <a:defRPr/>
            </a:pPr>
            <a:r>
              <a:rPr lang="en-GB" sz="1961" kern="0" dirty="0">
                <a:solidFill>
                  <a:schemeClr val="tx2"/>
                </a:solidFill>
                <a:latin typeface="Segoe UI Semibold" panose="020B0702040204020203" pitchFamily="34" charset="0"/>
                <a:cs typeface="Segoe UI Semibold" panose="020B0702040204020203" pitchFamily="34" charset="0"/>
              </a:rPr>
              <a:t>Workplace Analytics (Lead Status Add On)</a:t>
            </a:r>
          </a:p>
          <a:p>
            <a:pPr marL="285695" lvl="0" indent="-179354" defTabSz="896046">
              <a:spcBef>
                <a:spcPts val="600"/>
              </a:spcBef>
              <a:spcAft>
                <a:spcPts val="300"/>
              </a:spcAft>
              <a:buFont typeface="Arial" panose="020B0604020202020204" pitchFamily="34" charset="0"/>
              <a:buChar char="•"/>
              <a:defRPr/>
            </a:pPr>
            <a:r>
              <a:rPr lang="en-US" sz="1372" kern="0" dirty="0"/>
              <a:t>Add-on to E1/E3 ($6/u/m) &amp; add-on to E5 ($2/u/m), minimum 5K seats</a:t>
            </a:r>
          </a:p>
          <a:p>
            <a:pPr marL="285695" lvl="0" indent="-179354" defTabSz="896046">
              <a:spcBef>
                <a:spcPts val="600"/>
              </a:spcBef>
              <a:spcAft>
                <a:spcPts val="300"/>
              </a:spcAft>
              <a:buFont typeface="Arial" panose="020B0604020202020204" pitchFamily="34" charset="0"/>
              <a:buChar char="•"/>
              <a:defRPr/>
            </a:pPr>
            <a:r>
              <a:rPr lang="en-US" sz="1372" kern="0" dirty="0"/>
              <a:t>Incremental pricing for Advanced Analytics consulting services</a:t>
            </a:r>
          </a:p>
          <a:p>
            <a:pPr marL="285695" lvl="0" indent="-179354" defTabSz="896046">
              <a:spcBef>
                <a:spcPts val="600"/>
              </a:spcBef>
              <a:spcAft>
                <a:spcPts val="300"/>
              </a:spcAft>
              <a:buFont typeface="Arial" panose="020B0604020202020204" pitchFamily="34" charset="0"/>
              <a:buChar char="•"/>
              <a:defRPr/>
            </a:pPr>
            <a:r>
              <a:rPr lang="en-US" sz="1372" kern="0" dirty="0"/>
              <a:t>New Office 365 capabilities to drive org-wide change: actionable behavioral metrics, custom queries, data remains in place, complements existing </a:t>
            </a:r>
            <a:r>
              <a:rPr lang="en-US" sz="1372" kern="0" dirty="0" err="1"/>
              <a:t>MyAnalytics</a:t>
            </a:r>
            <a:r>
              <a:rPr lang="en-US" sz="1372" kern="0" dirty="0"/>
              <a:t> capabilities</a:t>
            </a:r>
          </a:p>
          <a:p>
            <a:pPr marL="285695" lvl="0" indent="-179354" defTabSz="896046">
              <a:spcBef>
                <a:spcPts val="300"/>
              </a:spcBef>
              <a:spcAft>
                <a:spcPts val="300"/>
              </a:spcAft>
              <a:buFont typeface="Arial" panose="020B0604020202020204" pitchFamily="34" charset="0"/>
              <a:buChar char="•"/>
              <a:defRPr/>
            </a:pPr>
            <a:r>
              <a:rPr lang="en-US" sz="1372" kern="0" dirty="0"/>
              <a:t>Coming soon: accelerate change initiatives with connective tissue to cascade custom goals &amp; targeted benchmarks from Workplace Analytics to </a:t>
            </a:r>
            <a:r>
              <a:rPr lang="en-US" sz="1372" kern="0" dirty="0" err="1"/>
              <a:t>MyAnalytics</a:t>
            </a:r>
            <a:endParaRPr lang="en-US" sz="1372" kern="0" dirty="0"/>
          </a:p>
        </p:txBody>
      </p:sp>
      <p:cxnSp>
        <p:nvCxnSpPr>
          <p:cNvPr id="20" name="Straight Connector 19">
            <a:extLst>
              <a:ext uri="{FF2B5EF4-FFF2-40B4-BE49-F238E27FC236}">
                <a16:creationId xmlns:a16="http://schemas.microsoft.com/office/drawing/2014/main" id="{CB74C1D2-AA22-476B-A9A2-DFACA00C7D01}"/>
              </a:ext>
            </a:extLst>
          </p:cNvPr>
          <p:cNvCxnSpPr/>
          <p:nvPr/>
        </p:nvCxnSpPr>
        <p:spPr>
          <a:xfrm>
            <a:off x="503822" y="4378493"/>
            <a:ext cx="6369307" cy="0"/>
          </a:xfrm>
          <a:prstGeom prst="line">
            <a:avLst/>
          </a:prstGeom>
          <a:ln w="6350"/>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7C055B1-BB88-42C5-86FD-078D4977F758}"/>
              </a:ext>
            </a:extLst>
          </p:cNvPr>
          <p:cNvGrpSpPr/>
          <p:nvPr/>
        </p:nvGrpSpPr>
        <p:grpSpPr>
          <a:xfrm>
            <a:off x="8669405" y="6296957"/>
            <a:ext cx="2419558" cy="283391"/>
            <a:chOff x="8528541" y="3063404"/>
            <a:chExt cx="2419901" cy="283431"/>
          </a:xfrm>
        </p:grpSpPr>
        <p:sp>
          <p:nvSpPr>
            <p:cNvPr id="23" name="TextBox 22">
              <a:extLst>
                <a:ext uri="{FF2B5EF4-FFF2-40B4-BE49-F238E27FC236}">
                  <a16:creationId xmlns:a16="http://schemas.microsoft.com/office/drawing/2014/main" id="{5E8E8E7F-404F-45D5-8B0B-900138986E0D}"/>
                </a:ext>
              </a:extLst>
            </p:cNvPr>
            <p:cNvSpPr txBox="1"/>
            <p:nvPr/>
          </p:nvSpPr>
          <p:spPr>
            <a:xfrm>
              <a:off x="8528541" y="3063404"/>
              <a:ext cx="2419901" cy="215475"/>
            </a:xfrm>
            <a:prstGeom prst="rect">
              <a:avLst/>
            </a:prstGeom>
          </p:spPr>
          <p:txBody>
            <a:bodyPr wrap="square" lIns="0" tIns="0" rIns="0" bIns="0" rtlCol="0" anchor="ctr">
              <a:spAutoFit/>
            </a:bodyPr>
            <a:lstStyle/>
            <a:p>
              <a:pPr algn="ctr" defTabSz="895874">
                <a:defRPr/>
              </a:pPr>
              <a:r>
                <a:rPr lang="en-US" sz="1400" kern="0" dirty="0">
                  <a:solidFill>
                    <a:srgbClr val="DC3C00"/>
                  </a:solidFill>
                  <a:latin typeface="Segoe UI Semibold" panose="020B0702040204020203" pitchFamily="34" charset="0"/>
                  <a:cs typeface="Segoe UI Semibold" panose="020B0702040204020203" pitchFamily="34" charset="0"/>
                </a:rPr>
                <a:t>Workplace Analytics</a:t>
              </a:r>
            </a:p>
          </p:txBody>
        </p:sp>
        <p:cxnSp>
          <p:nvCxnSpPr>
            <p:cNvPr id="26" name="Straight Connector 25">
              <a:extLst>
                <a:ext uri="{FF2B5EF4-FFF2-40B4-BE49-F238E27FC236}">
                  <a16:creationId xmlns:a16="http://schemas.microsoft.com/office/drawing/2014/main" id="{F1A02A6B-3F00-47AE-BEFF-99C719E27488}"/>
                </a:ext>
              </a:extLst>
            </p:cNvPr>
            <p:cNvCxnSpPr/>
            <p:nvPr/>
          </p:nvCxnSpPr>
          <p:spPr>
            <a:xfrm>
              <a:off x="9393087" y="3346835"/>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B707FC8F-2D1D-4BAA-A7D2-3FF3162164E3}"/>
              </a:ext>
            </a:extLst>
          </p:cNvPr>
          <p:cNvPicPr>
            <a:picLocks noChangeAspect="1"/>
          </p:cNvPicPr>
          <p:nvPr/>
        </p:nvPicPr>
        <p:blipFill>
          <a:blip r:embed="rId9"/>
          <a:stretch>
            <a:fillRect/>
          </a:stretch>
        </p:blipFill>
        <p:spPr>
          <a:xfrm>
            <a:off x="8480093" y="4770123"/>
            <a:ext cx="2601036" cy="13967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8650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3010-3086-4B06-90AD-AD3EB70ECCEF}"/>
              </a:ext>
            </a:extLst>
          </p:cNvPr>
          <p:cNvSpPr>
            <a:spLocks noGrp="1"/>
          </p:cNvSpPr>
          <p:nvPr>
            <p:ph type="title"/>
          </p:nvPr>
        </p:nvSpPr>
        <p:spPr>
          <a:xfrm>
            <a:off x="262296" y="343755"/>
            <a:ext cx="10852769" cy="603121"/>
          </a:xfrm>
        </p:spPr>
        <p:txBody>
          <a:bodyPr/>
          <a:lstStyle/>
          <a:p>
            <a:r>
              <a:rPr lang="en-US" sz="4800"/>
              <a:t>Security and Compliance</a:t>
            </a:r>
          </a:p>
        </p:txBody>
      </p:sp>
      <p:graphicFrame>
        <p:nvGraphicFramePr>
          <p:cNvPr id="4" name="Table 3">
            <a:extLst>
              <a:ext uri="{FF2B5EF4-FFF2-40B4-BE49-F238E27FC236}">
                <a16:creationId xmlns:a16="http://schemas.microsoft.com/office/drawing/2014/main" id="{D1035588-065B-4980-850B-F2FFA0375B66}"/>
              </a:ext>
            </a:extLst>
          </p:cNvPr>
          <p:cNvGraphicFramePr>
            <a:graphicFrameLocks noGrp="1"/>
          </p:cNvGraphicFramePr>
          <p:nvPr>
            <p:extLst>
              <p:ext uri="{D42A27DB-BD31-4B8C-83A1-F6EECF244321}">
                <p14:modId xmlns:p14="http://schemas.microsoft.com/office/powerpoint/2010/main" val="337510994"/>
              </p:ext>
            </p:extLst>
          </p:nvPr>
        </p:nvGraphicFramePr>
        <p:xfrm>
          <a:off x="458615" y="1211263"/>
          <a:ext cx="11283696" cy="5120640"/>
        </p:xfrm>
        <a:graphic>
          <a:graphicData uri="http://schemas.openxmlformats.org/drawingml/2006/table">
            <a:tbl>
              <a:tblPr firstRow="1" bandRow="1"/>
              <a:tblGrid>
                <a:gridCol w="2143908">
                  <a:extLst>
                    <a:ext uri="{9D8B030D-6E8A-4147-A177-3AD203B41FA5}">
                      <a16:colId xmlns:a16="http://schemas.microsoft.com/office/drawing/2014/main" val="4151881458"/>
                    </a:ext>
                  </a:extLst>
                </a:gridCol>
                <a:gridCol w="9139788">
                  <a:extLst>
                    <a:ext uri="{9D8B030D-6E8A-4147-A177-3AD203B41FA5}">
                      <a16:colId xmlns:a16="http://schemas.microsoft.com/office/drawing/2014/main" val="343532603"/>
                    </a:ext>
                  </a:extLst>
                </a:gridCol>
              </a:tblGrid>
              <a:tr h="274320">
                <a:tc>
                  <a:txBody>
                    <a:bodyPr/>
                    <a:lstStyle/>
                    <a:p>
                      <a:pPr algn="l">
                        <a:buNone/>
                      </a:pPr>
                      <a:r>
                        <a:rPr lang="en-US" sz="1400" kern="1200">
                          <a:solidFill>
                            <a:schemeClr val="bg1"/>
                          </a:solidFill>
                          <a:latin typeface="Segoe UI Semibold" panose="020B0702040204020203" pitchFamily="34" charset="0"/>
                          <a:cs typeface="Segoe UI Semibold" panose="020B0702040204020203" pitchFamily="34" charset="0"/>
                        </a:rPr>
                        <a:t>Practice building Block</a:t>
                      </a:r>
                      <a:endParaRPr lang="en-US" sz="14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kern="1200">
                          <a:solidFill>
                            <a:schemeClr val="bg1"/>
                          </a:solidFill>
                          <a:latin typeface="Segoe UI Semibold" panose="020B0702040204020203" pitchFamily="34" charset="0"/>
                          <a:cs typeface="Segoe UI Semibold" panose="020B0702040204020203" pitchFamily="34" charset="0"/>
                        </a:rPr>
                        <a:t>Practice building block</a:t>
                      </a:r>
                      <a:r>
                        <a:rPr lang="en-US" sz="1400" b="1" kern="1200">
                          <a:solidFill>
                            <a:schemeClr val="bg1"/>
                          </a:solidFill>
                          <a:latin typeface="Segoe UI Semibold" panose="020B0702040204020203" pitchFamily="34" charset="0"/>
                          <a:ea typeface="+mn-ea"/>
                          <a:cs typeface="Segoe UI Semibold" panose="020B0702040204020203" pitchFamily="34" charset="0"/>
                        </a:rPr>
                        <a:t> </a:t>
                      </a:r>
                      <a:r>
                        <a:rPr lang="en-US" sz="1400" kern="1200">
                          <a:solidFill>
                            <a:schemeClr val="bg1"/>
                          </a:solidFill>
                          <a:latin typeface="Segoe UI Semibold" panose="020B0702040204020203" pitchFamily="34" charset="0"/>
                          <a:cs typeface="Segoe UI Semibold" panose="020B0702040204020203" pitchFamily="34" charset="0"/>
                        </a:rPr>
                        <a:t>details</a:t>
                      </a:r>
                      <a:endParaRPr lang="en-US" sz="14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460854176"/>
                  </a:ext>
                </a:extLst>
              </a:tr>
              <a:tr h="822960">
                <a:tc>
                  <a:txBody>
                    <a:bodyPr/>
                    <a:lstStyle/>
                    <a:p>
                      <a:r>
                        <a:rPr lang="en-US" sz="1400" kern="1200">
                          <a:solidFill>
                            <a:schemeClr val="tx1"/>
                          </a:solidFill>
                          <a:latin typeface="Segoe UI Semibold" panose="020B0702040204020203" pitchFamily="34" charset="0"/>
                          <a:ea typeface="+mn-ea"/>
                          <a:cs typeface="Segoe UI Semibold" panose="020B0702040204020203" pitchFamily="34" charset="0"/>
                        </a:rPr>
                        <a:t>Enterprise-level Identity protection </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spcBef>
                          <a:spcPts val="0"/>
                        </a:spcBef>
                        <a:spcAft>
                          <a:spcPts val="600"/>
                        </a:spcAft>
                        <a:buFont typeface="Arial" panose="020B0604020202020204" pitchFamily="34" charset="0"/>
                        <a:buChar char="•"/>
                      </a:pPr>
                      <a:r>
                        <a:rPr lang="en-US" sz="1200" b="1" i="0" u="none" kern="1200">
                          <a:solidFill>
                            <a:schemeClr val="tx1"/>
                          </a:solidFill>
                          <a:latin typeface="Segoe UI Semibold" panose="020B0702040204020203" pitchFamily="34" charset="0"/>
                          <a:ea typeface="+mn-ea"/>
                          <a:cs typeface="Segoe UI Semibold" panose="020B0702040204020203" pitchFamily="34" charset="0"/>
                        </a:rPr>
                        <a:t>Identity Driven Security: </a:t>
                      </a:r>
                      <a:r>
                        <a:rPr lang="en-US" sz="1200" u="none" kern="1200">
                          <a:solidFill>
                            <a:schemeClr val="tx1"/>
                          </a:solidFill>
                          <a:latin typeface="+mn-lt"/>
                          <a:ea typeface="+mn-ea"/>
                          <a:cs typeface="Segoe UI Light" panose="020B0502040204020203" pitchFamily="34" charset="0"/>
                        </a:rPr>
                        <a:t>Protect organizational data, manage policies and prevent data leakage with mobile apps, control data on-premises and in the cloud. Enable business without borders, manage access at scale using cloud-powered protection</a:t>
                      </a:r>
                    </a:p>
                    <a:p>
                      <a:pPr marL="171450" indent="-171450">
                        <a:spcBef>
                          <a:spcPts val="0"/>
                        </a:spcBef>
                        <a:spcAft>
                          <a:spcPts val="600"/>
                        </a:spcAft>
                        <a:buFont typeface="Arial" panose="020B0604020202020204" pitchFamily="34" charset="0"/>
                        <a:buChar char="•"/>
                      </a:pPr>
                      <a:r>
                        <a:rPr lang="en-US" sz="1200" i="0" u="none" kern="1200">
                          <a:solidFill>
                            <a:schemeClr val="tx1"/>
                          </a:solidFill>
                          <a:latin typeface="Segoe UI Semibold" panose="020B0702040204020203" pitchFamily="34" charset="0"/>
                          <a:ea typeface="+mn-ea"/>
                          <a:cs typeface="Segoe UI Semibold" panose="020B0702040204020203" pitchFamily="34" charset="0"/>
                        </a:rPr>
                        <a:t>Identity and Access Management</a:t>
                      </a:r>
                      <a:r>
                        <a:rPr lang="en-US" sz="1200" u="none" kern="1200">
                          <a:solidFill>
                            <a:schemeClr val="tx1"/>
                          </a:solidFill>
                          <a:latin typeface="Segoe UI Semibold" panose="020B0702040204020203" pitchFamily="34" charset="0"/>
                          <a:ea typeface="+mn-ea"/>
                          <a:cs typeface="Segoe UI Semibold" panose="020B0702040204020203" pitchFamily="34" charset="0"/>
                        </a:rPr>
                        <a:t>: </a:t>
                      </a:r>
                      <a:r>
                        <a:rPr lang="en-US" sz="1200" u="none" kern="1200">
                          <a:solidFill>
                            <a:schemeClr val="tx1"/>
                          </a:solidFill>
                          <a:latin typeface="+mn-lt"/>
                          <a:ea typeface="+mn-ea"/>
                          <a:cs typeface="Segoe UI Light" panose="020B0502040204020203" pitchFamily="34" charset="0"/>
                        </a:rPr>
                        <a:t>1,000's of apps: 1 identity, enable business without borders, manage access at scale,</a:t>
                      </a:r>
                      <a:br>
                        <a:rPr lang="en-US" sz="1200" u="none" kern="1200">
                          <a:solidFill>
                            <a:schemeClr val="tx1"/>
                          </a:solidFill>
                          <a:latin typeface="+mn-lt"/>
                          <a:ea typeface="+mn-ea"/>
                          <a:cs typeface="Segoe UI Light" panose="020B0502040204020203" pitchFamily="34" charset="0"/>
                        </a:rPr>
                      </a:br>
                      <a:r>
                        <a:rPr lang="en-US" sz="1200" u="none" kern="1200">
                          <a:solidFill>
                            <a:schemeClr val="tx1"/>
                          </a:solidFill>
                          <a:latin typeface="+mn-lt"/>
                          <a:ea typeface="+mn-ea"/>
                          <a:cs typeface="Segoe UI Light" panose="020B0502040204020203" pitchFamily="34" charset="0"/>
                        </a:rPr>
                        <a:t>cloud-powered protection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02423595"/>
                  </a:ext>
                </a:extLst>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Segoe UI Semibold" panose="020B0702040204020203" pitchFamily="34" charset="0"/>
                          <a:ea typeface="+mn-ea"/>
                          <a:cs typeface="Segoe UI Semibold" panose="020B0702040204020203" pitchFamily="34" charset="0"/>
                        </a:rPr>
                        <a:t>Control and protect information </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913997"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i="0" u="none" kern="1200">
                          <a:solidFill>
                            <a:schemeClr val="tx1"/>
                          </a:solidFill>
                          <a:latin typeface="Segoe UI Semibold" panose="020B0702040204020203" pitchFamily="34" charset="0"/>
                          <a:ea typeface="+mn-ea"/>
                          <a:cs typeface="Segoe UI Semibold" panose="020B0702040204020203" pitchFamily="34" charset="0"/>
                        </a:rPr>
                        <a:t>Information Protection: </a:t>
                      </a:r>
                      <a:r>
                        <a:rPr lang="en-US" sz="1200" u="none" kern="1200">
                          <a:solidFill>
                            <a:schemeClr val="tx1"/>
                          </a:solidFill>
                          <a:latin typeface="+mn-lt"/>
                          <a:ea typeface="+mn-ea"/>
                          <a:cs typeface="Segoe UI Light" panose="020B0502040204020203" pitchFamily="34" charset="0"/>
                        </a:rPr>
                        <a:t>Classify, label and protect sensitive data, share sensitive data internally and externally and data</a:t>
                      </a:r>
                      <a:br>
                        <a:rPr lang="en-US" sz="1200" u="none" kern="1200">
                          <a:solidFill>
                            <a:schemeClr val="tx1"/>
                          </a:solidFill>
                          <a:latin typeface="+mn-lt"/>
                          <a:ea typeface="+mn-ea"/>
                          <a:cs typeface="Segoe UI Light" panose="020B0502040204020203" pitchFamily="34" charset="0"/>
                        </a:rPr>
                      </a:br>
                      <a:r>
                        <a:rPr lang="en-US" sz="1200" u="none" kern="1200">
                          <a:solidFill>
                            <a:schemeClr val="tx1"/>
                          </a:solidFill>
                          <a:latin typeface="+mn-lt"/>
                          <a:ea typeface="+mn-ea"/>
                          <a:cs typeface="Segoe UI Light" panose="020B0502040204020203" pitchFamily="34" charset="0"/>
                        </a:rPr>
                        <a:t>loss prevention</a:t>
                      </a:r>
                    </a:p>
                    <a:p>
                      <a:pPr marL="171450" marR="0" lvl="0" indent="-171450" algn="l" defTabSz="913997"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i="0" u="none" kern="0">
                          <a:solidFill>
                            <a:schemeClr val="tx1"/>
                          </a:solidFill>
                          <a:latin typeface="Segoe UI Semibold" panose="020B0702040204020203" pitchFamily="34" charset="0"/>
                          <a:cs typeface="Segoe UI Semibold" panose="020B0702040204020203" pitchFamily="34" charset="0"/>
                        </a:rPr>
                        <a:t>Increase compliance level </a:t>
                      </a:r>
                      <a:r>
                        <a:rPr lang="en-US" sz="1200" u="none" kern="0">
                          <a:solidFill>
                            <a:schemeClr val="tx1"/>
                          </a:solidFill>
                          <a:latin typeface="+mn-lt"/>
                          <a:cs typeface="Segoe UI Light" panose="020B0502040204020203" pitchFamily="34" charset="0"/>
                        </a:rPr>
                        <a:t>by adding procedures in place for explicit data access authorization</a:t>
                      </a:r>
                    </a:p>
                    <a:p>
                      <a:pPr marL="171450" marR="0" lvl="0" indent="-171450" algn="l" defTabSz="913997"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u="none" kern="1200">
                          <a:solidFill>
                            <a:schemeClr val="tx1"/>
                          </a:solidFill>
                          <a:latin typeface="Segoe UI Semibold" panose="020B0702040204020203" pitchFamily="34" charset="0"/>
                          <a:ea typeface="+mn-ea"/>
                          <a:cs typeface="Segoe UI Semibold" panose="020B0702040204020203" pitchFamily="34" charset="0"/>
                        </a:rPr>
                        <a:t>Analyze unstructured data</a:t>
                      </a:r>
                      <a:r>
                        <a:rPr lang="en-US" sz="1200" u="none" kern="1200">
                          <a:solidFill>
                            <a:schemeClr val="tx1"/>
                          </a:solidFill>
                          <a:latin typeface="+mn-lt"/>
                          <a:ea typeface="+mn-ea"/>
                          <a:cs typeface="Segoe UI Light" panose="020B0502040204020203" pitchFamily="34" charset="0"/>
                        </a:rPr>
                        <a:t>, perform more efficient document review, and make decisions to reduce the data and time needed for eDiscovery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89169062"/>
                  </a:ext>
                </a:extLst>
              </a:tr>
              <a:tr h="822960">
                <a:tc>
                  <a:txBody>
                    <a:bodyPr/>
                    <a:lstStyle/>
                    <a:p>
                      <a:r>
                        <a:rPr lang="en-US" sz="1400" kern="1200">
                          <a:solidFill>
                            <a:schemeClr val="tx1"/>
                          </a:solidFill>
                          <a:latin typeface="Segoe UI Semibold" panose="020B0702040204020203" pitchFamily="34" charset="0"/>
                          <a:ea typeface="+mn-ea"/>
                          <a:cs typeface="Segoe UI Semibold" panose="020B0702040204020203" pitchFamily="34" charset="0"/>
                        </a:rPr>
                        <a:t>Regulatory compliance</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defTabSz="913997" fontAlgn="base">
                        <a:spcBef>
                          <a:spcPts val="0"/>
                        </a:spcBef>
                        <a:spcAft>
                          <a:spcPts val="600"/>
                        </a:spcAft>
                        <a:buFont typeface="Arial" panose="020B0604020202020204" pitchFamily="34" charset="0"/>
                        <a:buChar char="•"/>
                      </a:pPr>
                      <a:r>
                        <a:rPr lang="en-US" sz="1200" i="0" u="none" kern="0">
                          <a:solidFill>
                            <a:schemeClr val="tx1"/>
                          </a:solidFill>
                          <a:latin typeface="Segoe UI Semibold" panose="020B0702040204020203" pitchFamily="34" charset="0"/>
                          <a:cs typeface="Segoe UI Semibold" panose="020B0702040204020203" pitchFamily="34" charset="0"/>
                        </a:rPr>
                        <a:t>General Data Protection Regulation </a:t>
                      </a:r>
                      <a:r>
                        <a:rPr lang="en-US" sz="1200" u="none" kern="0">
                          <a:solidFill>
                            <a:schemeClr val="tx1"/>
                          </a:solidFill>
                          <a:latin typeface="Segoe UI Semibold" panose="020B0702040204020203" pitchFamily="34" charset="0"/>
                          <a:cs typeface="Segoe UI Semibold" panose="020B0702040204020203" pitchFamily="34" charset="0"/>
                        </a:rPr>
                        <a:t>(GDPR): </a:t>
                      </a:r>
                      <a:r>
                        <a:rPr lang="en-US" sz="1200" u="none" kern="0">
                          <a:solidFill>
                            <a:schemeClr val="tx1"/>
                          </a:solidFill>
                          <a:latin typeface="+mn-lt"/>
                          <a:cs typeface="Segoe UI Light" panose="020B0502040204020203" pitchFamily="34" charset="0"/>
                        </a:rPr>
                        <a:t>Discover, Manage, Protect, Report. Secure access and protect data on mobile devices, apps, and PC’s. Classify, label and protect sensitive data and prevent data loss</a:t>
                      </a:r>
                    </a:p>
                    <a:p>
                      <a:pPr marL="171450" indent="-171450" defTabSz="913997" fontAlgn="base">
                        <a:spcBef>
                          <a:spcPts val="0"/>
                        </a:spcBef>
                        <a:spcAft>
                          <a:spcPts val="600"/>
                        </a:spcAft>
                        <a:buFont typeface="Arial" panose="020B0604020202020204" pitchFamily="34" charset="0"/>
                        <a:buChar char="•"/>
                      </a:pPr>
                      <a:r>
                        <a:rPr lang="en-US" sz="1200" u="none" kern="0">
                          <a:solidFill>
                            <a:schemeClr val="tx1"/>
                          </a:solidFill>
                          <a:latin typeface="Segoe UI Semibold" panose="020B0702040204020203" pitchFamily="34" charset="0"/>
                          <a:cs typeface="Segoe UI Semibold" panose="020B0702040204020203" pitchFamily="34" charset="0"/>
                        </a:rPr>
                        <a:t>Compliance offerings: </a:t>
                      </a:r>
                      <a:r>
                        <a:rPr lang="en-US" sz="1200" u="none" kern="0">
                          <a:solidFill>
                            <a:schemeClr val="tx1"/>
                          </a:solidFill>
                          <a:latin typeface="+mn-lt"/>
                          <a:cs typeface="Segoe UI Light" panose="020B0502040204020203" pitchFamily="34" charset="0"/>
                        </a:rPr>
                        <a:t>Comply with national, regional, and industry-specific requirements governing the collection and use of individuals’ data. Analyze unstructured data, perform efficient document review</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1545345"/>
                  </a:ext>
                </a:extLst>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Segoe UI Semibold" panose="020B0702040204020203" pitchFamily="34" charset="0"/>
                          <a:ea typeface="+mn-ea"/>
                          <a:cs typeface="Segoe UI Semibold" panose="020B0702040204020203" pitchFamily="34" charset="0"/>
                        </a:rPr>
                        <a:t>Proactive attack detection and prevention</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defTabSz="913997" fontAlgn="base">
                        <a:spcBef>
                          <a:spcPts val="0"/>
                        </a:spcBef>
                        <a:spcAft>
                          <a:spcPts val="600"/>
                        </a:spcAft>
                        <a:buFont typeface="Arial" panose="020B0604020202020204" pitchFamily="34" charset="0"/>
                        <a:buChar char="•"/>
                      </a:pPr>
                      <a:r>
                        <a:rPr lang="en-US" sz="1200" u="none" kern="0" dirty="0">
                          <a:solidFill>
                            <a:schemeClr val="tx1"/>
                          </a:solidFill>
                          <a:latin typeface="Segoe UI Semibold" panose="020B0702040204020203" pitchFamily="34" charset="0"/>
                          <a:cs typeface="Segoe UI Semibold" panose="020B0702040204020203" pitchFamily="34" charset="0"/>
                        </a:rPr>
                        <a:t>Cyber Security Risk Assessment: </a:t>
                      </a:r>
                      <a:r>
                        <a:rPr lang="en-US" sz="1200" u="none" kern="0" dirty="0">
                          <a:solidFill>
                            <a:schemeClr val="tx1"/>
                          </a:solidFill>
                          <a:latin typeface="+mn-lt"/>
                          <a:cs typeface="Segoe UI Light" panose="020B0502040204020203" pitchFamily="34" charset="0"/>
                        </a:rPr>
                        <a:t>perform a security assessment analysis to understand security risks</a:t>
                      </a:r>
                    </a:p>
                    <a:p>
                      <a:pPr marL="171450" indent="-171450" defTabSz="913997" fontAlgn="base">
                        <a:spcBef>
                          <a:spcPts val="0"/>
                        </a:spcBef>
                        <a:spcAft>
                          <a:spcPts val="600"/>
                        </a:spcAft>
                        <a:buFont typeface="Arial" panose="020B0604020202020204" pitchFamily="34" charset="0"/>
                        <a:buChar char="•"/>
                      </a:pPr>
                      <a:r>
                        <a:rPr lang="en-US" sz="1200" u="none" kern="0" dirty="0">
                          <a:solidFill>
                            <a:schemeClr val="tx1"/>
                          </a:solidFill>
                          <a:latin typeface="Segoe UI Semibold" panose="020B0702040204020203" pitchFamily="34" charset="0"/>
                          <a:cs typeface="Segoe UI Semibold" panose="020B0702040204020203" pitchFamily="34" charset="0"/>
                        </a:rPr>
                        <a:t>Managed Security Services Offering: </a:t>
                      </a:r>
                      <a:r>
                        <a:rPr lang="en-US" sz="1200" u="none" kern="0" dirty="0">
                          <a:solidFill>
                            <a:schemeClr val="tx1"/>
                          </a:solidFill>
                          <a:latin typeface="+mn-lt"/>
                          <a:cs typeface="Segoe UI Light" panose="020B0502040204020203" pitchFamily="34" charset="0"/>
                        </a:rPr>
                        <a:t>Security Monitoring, Incident Recovery, Patch Management, and Remediation for advanced targeted attacks, and policy recommendation and improvement</a:t>
                      </a:r>
                    </a:p>
                    <a:p>
                      <a:pPr marL="171450" indent="-171450" defTabSz="913997" fontAlgn="base">
                        <a:spcBef>
                          <a:spcPts val="0"/>
                        </a:spcBef>
                        <a:spcAft>
                          <a:spcPts val="600"/>
                        </a:spcAft>
                        <a:buFont typeface="Arial" panose="020B0604020202020204" pitchFamily="34" charset="0"/>
                        <a:buChar char="•"/>
                      </a:pPr>
                      <a:r>
                        <a:rPr lang="en-US" sz="1200" u="none" kern="0" dirty="0">
                          <a:solidFill>
                            <a:schemeClr val="tx1"/>
                          </a:solidFill>
                          <a:latin typeface="Segoe UI Semibold" panose="020B0702040204020203" pitchFamily="34" charset="0"/>
                          <a:cs typeface="Segoe UI Semibold" panose="020B0702040204020203" pitchFamily="34" charset="0"/>
                        </a:rPr>
                        <a:t>Migration and Deployment Services: </a:t>
                      </a:r>
                      <a:r>
                        <a:rPr lang="en-US" sz="1200" u="none" kern="0" dirty="0">
                          <a:solidFill>
                            <a:schemeClr val="tx1"/>
                          </a:solidFill>
                          <a:latin typeface="+mn-lt"/>
                          <a:cs typeface="Segoe UI Light" panose="020B0502040204020203" pitchFamily="34" charset="0"/>
                        </a:rPr>
                        <a:t>Migrate customers from competitive solutions and deploy Microsoft Security solutions</a:t>
                      </a:r>
                    </a:p>
                    <a:p>
                      <a:pPr marL="171450" indent="-171450" defTabSz="913997" fontAlgn="base">
                        <a:spcBef>
                          <a:spcPts val="0"/>
                        </a:spcBef>
                        <a:spcAft>
                          <a:spcPts val="600"/>
                        </a:spcAft>
                        <a:buFont typeface="Arial" panose="020B0604020202020204" pitchFamily="34" charset="0"/>
                        <a:buChar char="•"/>
                      </a:pPr>
                      <a:r>
                        <a:rPr lang="en-US" sz="1200" u="none" kern="1200" dirty="0">
                          <a:solidFill>
                            <a:schemeClr val="tx1"/>
                          </a:solidFill>
                          <a:latin typeface="Segoe UI Semibold" panose="020B0702040204020203" pitchFamily="34" charset="0"/>
                          <a:ea typeface="+mn-ea"/>
                          <a:cs typeface="Segoe UI Semibold" panose="020B0702040204020203" pitchFamily="34" charset="0"/>
                        </a:rPr>
                        <a:t>Managed Mobile Productivity: </a:t>
                      </a:r>
                      <a:r>
                        <a:rPr lang="en-US" sz="1200" u="none" kern="1200" dirty="0">
                          <a:solidFill>
                            <a:schemeClr val="tx1"/>
                          </a:solidFill>
                          <a:latin typeface="+mn-lt"/>
                          <a:ea typeface="+mn-ea"/>
                          <a:cs typeface="Segoe UI Light" panose="020B0502040204020203" pitchFamily="34" charset="0"/>
                        </a:rPr>
                        <a:t>Secure access to Microsoft cloud and protect data on unmanaged devices, enable a BYOD program in customer organization, enable a limited-use shared device solution for task workers/education</a:t>
                      </a:r>
                    </a:p>
                    <a:p>
                      <a:pPr marL="171450" indent="-171450" defTabSz="913997" fontAlgn="base">
                        <a:spcBef>
                          <a:spcPts val="0"/>
                        </a:spcBef>
                        <a:spcAft>
                          <a:spcPts val="600"/>
                        </a:spcAft>
                        <a:buFont typeface="Arial" panose="020B0604020202020204" pitchFamily="34" charset="0"/>
                        <a:buChar char="•"/>
                      </a:pPr>
                      <a:r>
                        <a:rPr lang="en-US" sz="1200" u="none" kern="1200" dirty="0">
                          <a:solidFill>
                            <a:schemeClr val="tx1"/>
                          </a:solidFill>
                          <a:latin typeface="Segoe UI Semibold" panose="020B0702040204020203" pitchFamily="34" charset="0"/>
                          <a:ea typeface="+mn-ea"/>
                          <a:cs typeface="Segoe UI Semibold" panose="020B0702040204020203" pitchFamily="34" charset="0"/>
                        </a:rPr>
                        <a:t>Virtualization: </a:t>
                      </a:r>
                      <a:r>
                        <a:rPr lang="en-US" sz="1200" u="none" kern="0" dirty="0">
                          <a:solidFill>
                            <a:schemeClr val="tx1"/>
                          </a:solidFill>
                          <a:latin typeface="+mn-lt"/>
                          <a:cs typeface="Segoe UI Light" panose="020B0502040204020203" pitchFamily="34" charset="0"/>
                        </a:rPr>
                        <a:t>Build and Deploy, Secure Virtual Desktops. Secure access to on-premises resources like network, emails, files,</a:t>
                      </a:r>
                      <a:br>
                        <a:rPr lang="en-US" sz="1200" u="none" kern="0" dirty="0">
                          <a:solidFill>
                            <a:schemeClr val="tx1"/>
                          </a:solidFill>
                          <a:latin typeface="+mn-lt"/>
                          <a:cs typeface="Segoe UI Light" panose="020B0502040204020203" pitchFamily="34" charset="0"/>
                        </a:rPr>
                      </a:br>
                      <a:r>
                        <a:rPr lang="en-US" sz="1200" u="none" kern="0" dirty="0">
                          <a:solidFill>
                            <a:schemeClr val="tx1"/>
                          </a:solidFill>
                          <a:latin typeface="+mn-lt"/>
                          <a:cs typeface="Segoe UI Light" panose="020B0502040204020203" pitchFamily="34" charset="0"/>
                        </a:rPr>
                        <a:t>and apps and protect data</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77216131"/>
                  </a:ext>
                </a:extLst>
              </a:tr>
            </a:tbl>
          </a:graphicData>
        </a:graphic>
      </p:graphicFrame>
    </p:spTree>
    <p:extLst>
      <p:ext uri="{BB962C8B-B14F-4D97-AF65-F5344CB8AC3E}">
        <p14:creationId xmlns:p14="http://schemas.microsoft.com/office/powerpoint/2010/main" val="28830418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453" y="2075"/>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5" imgW="377" imgH="377" progId="TCLayout.ActiveDocument.1">
                  <p:embed/>
                </p:oleObj>
              </mc:Choice>
              <mc:Fallback>
                <p:oleObj name="think-cell Slide" r:id="rId5" imgW="377" imgH="377" progId="TCLayout.ActiveDocument.1">
                  <p:embed/>
                  <p:pic>
                    <p:nvPicPr>
                      <p:cNvPr id="4" name="Object 3" hidden="1"/>
                      <p:cNvPicPr/>
                      <p:nvPr/>
                    </p:nvPicPr>
                    <p:blipFill>
                      <a:blip r:embed="rId6"/>
                      <a:stretch>
                        <a:fillRect/>
                      </a:stretch>
                    </p:blipFill>
                    <p:spPr>
                      <a:xfrm>
                        <a:off x="2453" y="2075"/>
                        <a:ext cx="1587" cy="1587"/>
                      </a:xfrm>
                      <a:prstGeom prst="rect">
                        <a:avLst/>
                      </a:prstGeom>
                    </p:spPr>
                  </p:pic>
                </p:oleObj>
              </mc:Fallback>
            </mc:AlternateContent>
          </a:graphicData>
        </a:graphic>
      </p:graphicFrame>
      <p:sp>
        <p:nvSpPr>
          <p:cNvPr id="16" name="Rectangle 15"/>
          <p:cNvSpPr/>
          <p:nvPr/>
        </p:nvSpPr>
        <p:spPr>
          <a:xfrm>
            <a:off x="7285847" y="487"/>
            <a:ext cx="4905288" cy="685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89630" rIns="89630" bIns="89630" numCol="1" spcCol="0" rtlCol="0" fromWordArt="0" anchor="b" anchorCtr="0" forceAA="0" compatLnSpc="1">
            <a:prstTxWarp prst="textNoShape">
              <a:avLst/>
            </a:prstTxWarp>
            <a:noAutofit/>
          </a:bodyPr>
          <a:lstStyle/>
          <a:p>
            <a:pPr algn="r" defTabSz="914192">
              <a:defRPr/>
            </a:pPr>
            <a:endParaRPr lang="en-US" sz="1175" kern="0">
              <a:solidFill>
                <a:srgbClr val="FFFFFF"/>
              </a:solidFill>
            </a:endParaRPr>
          </a:p>
        </p:txBody>
      </p:sp>
      <p:sp>
        <p:nvSpPr>
          <p:cNvPr id="10" name="Rectangle 9"/>
          <p:cNvSpPr/>
          <p:nvPr/>
        </p:nvSpPr>
        <p:spPr bwMode="auto">
          <a:xfrm>
            <a:off x="-60956" y="831097"/>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Advanced Threat Protection</a:t>
            </a:r>
          </a:p>
          <a:p>
            <a:pPr marL="285695" indent="-179354" defTabSz="896046">
              <a:spcBef>
                <a:spcPts val="300"/>
              </a:spcBef>
              <a:spcAft>
                <a:spcPts val="300"/>
              </a:spcAft>
              <a:buFont typeface="Arial" panose="020B0604020202020204" pitchFamily="34" charset="0"/>
              <a:buChar char="•"/>
              <a:defRPr/>
            </a:pPr>
            <a:r>
              <a:rPr lang="en-US" sz="1372" kern="0"/>
              <a:t>Help protect against unknown malware and viruses</a:t>
            </a:r>
          </a:p>
          <a:p>
            <a:pPr marL="285695" indent="-179354" defTabSz="895838">
              <a:spcAft>
                <a:spcPts val="300"/>
              </a:spcAft>
              <a:buFont typeface="Arial" panose="020B0604020202020204" pitchFamily="34" charset="0"/>
              <a:buChar char="•"/>
              <a:defRPr/>
            </a:pPr>
            <a:r>
              <a:rPr lang="en-US" sz="1372" kern="0"/>
              <a:t>Provide real-time, time-of-click protection against malicious URLs</a:t>
            </a:r>
          </a:p>
          <a:p>
            <a:pPr marL="285695" indent="-179354" defTabSz="895838">
              <a:spcAft>
                <a:spcPts val="300"/>
              </a:spcAft>
              <a:buFont typeface="Arial" panose="020B0604020202020204" pitchFamily="34" charset="0"/>
              <a:buChar char="•"/>
              <a:defRPr/>
            </a:pPr>
            <a:r>
              <a:rPr lang="en-US" sz="1372" kern="0"/>
              <a:t>Deliver rich reporting and URL trace capabilities with Click Tracing </a:t>
            </a:r>
          </a:p>
        </p:txBody>
      </p:sp>
      <p:sp>
        <p:nvSpPr>
          <p:cNvPr id="2" name="Title 1"/>
          <p:cNvSpPr>
            <a:spLocks noGrp="1"/>
          </p:cNvSpPr>
          <p:nvPr>
            <p:ph type="title"/>
          </p:nvPr>
        </p:nvSpPr>
        <p:spPr>
          <a:xfrm>
            <a:off x="112933" y="100696"/>
            <a:ext cx="11655840" cy="899665"/>
          </a:xfrm>
        </p:spPr>
        <p:txBody>
          <a:bodyPr/>
          <a:lstStyle/>
          <a:p>
            <a:r>
              <a:rPr lang="en-US" dirty="0">
                <a:cs typeface="Segoe UI" panose="020B0502040204020203" pitchFamily="34" charset="0"/>
              </a:rPr>
              <a:t>Security</a:t>
            </a:r>
          </a:p>
        </p:txBody>
      </p:sp>
      <p:sp>
        <p:nvSpPr>
          <p:cNvPr id="5" name="Slide Number Placeholder 4">
            <a:extLst>
              <a:ext uri="{FF2B5EF4-FFF2-40B4-BE49-F238E27FC236}">
                <a16:creationId xmlns:a16="http://schemas.microsoft.com/office/drawing/2014/main" id="{6D21D240-0591-4548-9892-5EA696195A3F}"/>
              </a:ext>
            </a:extLst>
          </p:cNvPr>
          <p:cNvSpPr>
            <a:spLocks noGrp="1"/>
          </p:cNvSpPr>
          <p:nvPr>
            <p:ph type="sldNum" sz="quarter" idx="10"/>
          </p:nvPr>
        </p:nvSpPr>
        <p:spPr>
          <a:xfrm>
            <a:off x="9450388" y="6472238"/>
            <a:ext cx="2741612" cy="363537"/>
          </a:xfrm>
        </p:spPr>
        <p:txBody>
          <a:bodyPr/>
          <a:lstStyle/>
          <a:p>
            <a:fld id="{D43BBD91-E346-492E-BCAA-C0F17026094E}" type="slidenum">
              <a:rPr lang="en-US" smtClean="0">
                <a:solidFill>
                  <a:schemeClr val="accent6">
                    <a:lumMod val="50000"/>
                  </a:schemeClr>
                </a:solidFill>
              </a:rPr>
              <a:t>16</a:t>
            </a:fld>
            <a:endParaRPr lang="en-US">
              <a:solidFill>
                <a:schemeClr val="accent6">
                  <a:lumMod val="50000"/>
                </a:schemeClr>
              </a:solidFill>
            </a:endParaRPr>
          </a:p>
        </p:txBody>
      </p:sp>
      <p:sp>
        <p:nvSpPr>
          <p:cNvPr id="11" name="Rectangle 10"/>
          <p:cNvSpPr/>
          <p:nvPr/>
        </p:nvSpPr>
        <p:spPr bwMode="auto">
          <a:xfrm>
            <a:off x="-60956" y="2197919"/>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Advanced Security Management</a:t>
            </a:r>
          </a:p>
          <a:p>
            <a:pPr marL="285695" indent="-179354" defTabSz="896046">
              <a:spcAft>
                <a:spcPts val="300"/>
              </a:spcAft>
              <a:buFont typeface="Arial" panose="020B0604020202020204" pitchFamily="34" charset="0"/>
              <a:buChar char="•"/>
              <a:defRPr/>
            </a:pPr>
            <a:r>
              <a:rPr lang="en-US" sz="1372" kern="0"/>
              <a:t>Identify high-risk and abnormal usage, security incidents, and threats</a:t>
            </a:r>
          </a:p>
          <a:p>
            <a:pPr marL="285695" indent="-179354" defTabSz="896046">
              <a:spcAft>
                <a:spcPts val="300"/>
              </a:spcAft>
              <a:buFont typeface="Arial" panose="020B0604020202020204" pitchFamily="34" charset="0"/>
              <a:buChar char="•"/>
              <a:defRPr/>
            </a:pPr>
            <a:r>
              <a:rPr lang="en-US" sz="1372" kern="0"/>
              <a:t>Gain enhanced visibility and context into Office 365 usage and shadow IT</a:t>
            </a:r>
          </a:p>
          <a:p>
            <a:pPr marL="285695" indent="-179354" defTabSz="896046">
              <a:spcAft>
                <a:spcPts val="300"/>
              </a:spcAft>
              <a:buFont typeface="Arial" panose="020B0604020202020204" pitchFamily="34" charset="0"/>
              <a:buChar char="•"/>
              <a:defRPr/>
            </a:pPr>
            <a:r>
              <a:rPr lang="en-US" sz="1372" kern="0"/>
              <a:t>Reduce the possibility of attacks with granular controls that monitor access</a:t>
            </a:r>
          </a:p>
        </p:txBody>
      </p:sp>
      <p:sp>
        <p:nvSpPr>
          <p:cNvPr id="12" name="Rectangle 11"/>
          <p:cNvSpPr/>
          <p:nvPr/>
        </p:nvSpPr>
        <p:spPr bwMode="auto">
          <a:xfrm>
            <a:off x="-50796" y="3510335"/>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dirty="0">
                <a:solidFill>
                  <a:schemeClr val="tx2"/>
                </a:solidFill>
                <a:latin typeface="Segoe UI Semibold" panose="020B0702040204020203" pitchFamily="34" charset="0"/>
                <a:cs typeface="Segoe UI Semibold" panose="020B0702040204020203" pitchFamily="34" charset="0"/>
              </a:rPr>
              <a:t>Threat Intelligence</a:t>
            </a:r>
          </a:p>
          <a:p>
            <a:pPr marL="285695" indent="-179354" defTabSz="895838">
              <a:spcAft>
                <a:spcPts val="300"/>
              </a:spcAft>
              <a:buFont typeface="Arial" panose="020B0604020202020204" pitchFamily="34" charset="0"/>
              <a:buChar char="•"/>
              <a:defRPr/>
            </a:pPr>
            <a:r>
              <a:rPr lang="en-US" sz="1372" kern="0" dirty="0"/>
              <a:t>Actionable insights to global attack threats</a:t>
            </a:r>
          </a:p>
          <a:p>
            <a:pPr marL="285695" indent="-179354" defTabSz="895838">
              <a:spcAft>
                <a:spcPts val="300"/>
              </a:spcAft>
              <a:buFont typeface="Arial" panose="020B0604020202020204" pitchFamily="34" charset="0"/>
              <a:buChar char="•"/>
              <a:defRPr/>
            </a:pPr>
            <a:r>
              <a:rPr lang="en-US" sz="1372" kern="0" dirty="0">
                <a:gradFill>
                  <a:gsLst>
                    <a:gs pos="2917">
                      <a:srgbClr val="2C292A"/>
                    </a:gs>
                    <a:gs pos="30000">
                      <a:srgbClr val="2C292A"/>
                    </a:gs>
                  </a:gsLst>
                  <a:lin ang="5400000" scaled="0"/>
                </a:gradFill>
              </a:rPr>
              <a:t>Billions of data points from Office, Windows &amp; Azure customers </a:t>
            </a:r>
          </a:p>
          <a:p>
            <a:pPr marL="285695" indent="-179354" defTabSz="895838">
              <a:spcAft>
                <a:spcPts val="300"/>
              </a:spcAft>
              <a:buFont typeface="Arial" panose="020B0604020202020204" pitchFamily="34" charset="0"/>
              <a:buChar char="•"/>
              <a:defRPr/>
            </a:pPr>
            <a:r>
              <a:rPr lang="en-US" sz="1372" kern="0" dirty="0">
                <a:gradFill>
                  <a:gsLst>
                    <a:gs pos="2917">
                      <a:srgbClr val="2C292A"/>
                    </a:gs>
                    <a:gs pos="30000">
                      <a:srgbClr val="2C292A"/>
                    </a:gs>
                  </a:gsLst>
                  <a:lin ang="5400000" scaled="0"/>
                </a:gradFill>
              </a:rPr>
              <a:t>AI to enable adaptive security policies and best practices </a:t>
            </a:r>
          </a:p>
        </p:txBody>
      </p:sp>
      <p:cxnSp>
        <p:nvCxnSpPr>
          <p:cNvPr id="6" name="Straight Connector 5"/>
          <p:cNvCxnSpPr/>
          <p:nvPr/>
        </p:nvCxnSpPr>
        <p:spPr>
          <a:xfrm>
            <a:off x="479094" y="1252731"/>
            <a:ext cx="6332215"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2002" y="2583401"/>
            <a:ext cx="636930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08443" y="3917878"/>
            <a:ext cx="630286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9094" y="5230443"/>
            <a:ext cx="6332215"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9" name="Rectangle 28"/>
          <p:cNvSpPr/>
          <p:nvPr/>
        </p:nvSpPr>
        <p:spPr bwMode="auto">
          <a:xfrm>
            <a:off x="-58867" y="4802417"/>
            <a:ext cx="7197447" cy="571976"/>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Advanced Compliance</a:t>
            </a:r>
          </a:p>
          <a:p>
            <a:pPr marL="285695" lvl="1" indent="-179354" defTabSz="896046">
              <a:spcBef>
                <a:spcPts val="300"/>
              </a:spcBef>
              <a:spcAft>
                <a:spcPts val="300"/>
              </a:spcAft>
              <a:buFont typeface="Arial" panose="020B0604020202020204" pitchFamily="34" charset="0"/>
              <a:buChar char="•"/>
              <a:defRPr/>
            </a:pPr>
            <a:r>
              <a:rPr lang="en-US" sz="1372" kern="0"/>
              <a:t>Focus on what is unique and relevant by training the system to identify emails and documents through predictive coding</a:t>
            </a:r>
          </a:p>
          <a:p>
            <a:pPr marL="285695" lvl="1" indent="-179354" defTabSz="895838">
              <a:spcAft>
                <a:spcPts val="300"/>
              </a:spcAft>
              <a:buFont typeface="Arial" panose="020B0604020202020204" pitchFamily="34" charset="0"/>
              <a:buChar char="•"/>
              <a:defRPr/>
            </a:pPr>
            <a:r>
              <a:rPr lang="en-US" sz="1372" kern="0"/>
              <a:t>Reduce document volume with Near Duplicates and Email Threading</a:t>
            </a:r>
          </a:p>
          <a:p>
            <a:pPr marL="285695" lvl="1" indent="-179354" defTabSz="895838">
              <a:spcAft>
                <a:spcPts val="300"/>
              </a:spcAft>
              <a:buFont typeface="Arial" panose="020B0604020202020204" pitchFamily="34" charset="0"/>
              <a:buChar char="•"/>
              <a:defRPr/>
            </a:pPr>
            <a:r>
              <a:rPr lang="en-US" sz="1372" kern="0"/>
              <a:t>Includes Advanced eDiscovery, Advanced Data Governance and Customer Lockbox </a:t>
            </a:r>
          </a:p>
        </p:txBody>
      </p:sp>
      <p:sp>
        <p:nvSpPr>
          <p:cNvPr id="31" name="TextBox 30"/>
          <p:cNvSpPr txBox="1"/>
          <p:nvPr/>
        </p:nvSpPr>
        <p:spPr>
          <a:xfrm>
            <a:off x="8528541" y="1446327"/>
            <a:ext cx="2419901"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Advanced Threat Protection</a:t>
            </a:r>
          </a:p>
        </p:txBody>
      </p:sp>
      <p:cxnSp>
        <p:nvCxnSpPr>
          <p:cNvPr id="32" name="Straight Connector 31"/>
          <p:cNvCxnSpPr/>
          <p:nvPr/>
        </p:nvCxnSpPr>
        <p:spPr>
          <a:xfrm>
            <a:off x="9393087" y="1733829"/>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7"/>
          <a:srcRect l="7149" t="12558" r="6496" b="12013"/>
          <a:stretch/>
        </p:blipFill>
        <p:spPr>
          <a:xfrm>
            <a:off x="8625467" y="158314"/>
            <a:ext cx="2192839" cy="1183030"/>
          </a:xfrm>
          <a:prstGeom prst="rect">
            <a:avLst/>
          </a:prstGeom>
          <a:ln>
            <a:solidFill>
              <a:schemeClr val="bg2"/>
            </a:solidFill>
          </a:ln>
        </p:spPr>
      </p:pic>
      <p:pic>
        <p:nvPicPr>
          <p:cNvPr id="38" name="Picture 37"/>
          <p:cNvPicPr>
            <a:picLocks noChangeAspect="1"/>
          </p:cNvPicPr>
          <p:nvPr/>
        </p:nvPicPr>
        <p:blipFill rotWithShape="1">
          <a:blip r:embed="rId8"/>
          <a:srcRect l="6685" t="11959" r="6280" b="10197"/>
          <a:stretch/>
        </p:blipFill>
        <p:spPr>
          <a:xfrm>
            <a:off x="8625467" y="2021354"/>
            <a:ext cx="2192839" cy="1211354"/>
          </a:xfrm>
          <a:prstGeom prst="rect">
            <a:avLst/>
          </a:prstGeom>
          <a:ln>
            <a:solidFill>
              <a:schemeClr val="bg2"/>
            </a:solidFill>
          </a:ln>
        </p:spPr>
      </p:pic>
      <p:sp>
        <p:nvSpPr>
          <p:cNvPr id="39" name="TextBox 38"/>
          <p:cNvSpPr txBox="1"/>
          <p:nvPr/>
        </p:nvSpPr>
        <p:spPr>
          <a:xfrm>
            <a:off x="8321355" y="3395893"/>
            <a:ext cx="2834272"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Advanced Security Management</a:t>
            </a:r>
          </a:p>
        </p:txBody>
      </p:sp>
      <p:grpSp>
        <p:nvGrpSpPr>
          <p:cNvPr id="40" name="Group 39"/>
          <p:cNvGrpSpPr/>
          <p:nvPr/>
        </p:nvGrpSpPr>
        <p:grpSpPr>
          <a:xfrm>
            <a:off x="8919619" y="4715426"/>
            <a:ext cx="1637744" cy="306078"/>
            <a:chOff x="8933904" y="808750"/>
            <a:chExt cx="1637976" cy="306121"/>
          </a:xfrm>
        </p:grpSpPr>
        <p:sp>
          <p:nvSpPr>
            <p:cNvPr id="42" name="TextBox 41"/>
            <p:cNvSpPr txBox="1"/>
            <p:nvPr/>
          </p:nvSpPr>
          <p:spPr>
            <a:xfrm>
              <a:off x="8933904" y="808750"/>
              <a:ext cx="1637976" cy="21547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Threat Intelligence</a:t>
              </a:r>
            </a:p>
          </p:txBody>
        </p:sp>
        <p:cxnSp>
          <p:nvCxnSpPr>
            <p:cNvPr id="43" name="Straight Connector 42"/>
            <p:cNvCxnSpPr/>
            <p:nvPr/>
          </p:nvCxnSpPr>
          <p:spPr>
            <a:xfrm>
              <a:off x="9407439" y="1114871"/>
              <a:ext cx="69090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a:off x="9393087" y="3720093"/>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321355" y="6477271"/>
            <a:ext cx="2834272" cy="215444"/>
          </a:xfrm>
          <a:prstGeom prst="rect">
            <a:avLst/>
          </a:prstGeom>
        </p:spPr>
        <p:txBody>
          <a:bodyPr wrap="square" lIns="0" tIns="0" rIns="0" bIns="0" rtlCol="0" anchor="ctr">
            <a:spAutoFit/>
          </a:bodyPr>
          <a:lstStyle/>
          <a:p>
            <a:pPr algn="ctr" defTabSz="896046">
              <a:defRPr/>
            </a:pPr>
            <a:r>
              <a:rPr lang="en-GB" sz="1400" kern="0">
                <a:solidFill>
                  <a:srgbClr val="DC3C00"/>
                </a:solidFill>
                <a:latin typeface="Segoe UI Semibold" panose="020B0702040204020203" pitchFamily="34" charset="0"/>
                <a:cs typeface="Segoe UI Semibold" panose="020B0702040204020203" pitchFamily="34" charset="0"/>
              </a:rPr>
              <a:t>Advanced </a:t>
            </a:r>
            <a:r>
              <a:rPr lang="en-US" sz="1400" kern="0">
                <a:solidFill>
                  <a:srgbClr val="DC3C00"/>
                </a:solidFill>
                <a:latin typeface="Segoe UI Semibold" panose="020B0702040204020203" pitchFamily="34" charset="0"/>
                <a:cs typeface="Segoe UI Semibold" panose="020B0702040204020203" pitchFamily="34" charset="0"/>
              </a:rPr>
              <a:t>Compliance</a:t>
            </a:r>
          </a:p>
        </p:txBody>
      </p:sp>
      <p:pic>
        <p:nvPicPr>
          <p:cNvPr id="50" name="Picture 49"/>
          <p:cNvPicPr>
            <a:picLocks noChangeAspect="1"/>
          </p:cNvPicPr>
          <p:nvPr/>
        </p:nvPicPr>
        <p:blipFill rotWithShape="1">
          <a:blip r:embed="rId9"/>
          <a:srcRect l="6338" t="8802" r="6119" b="10482"/>
          <a:stretch/>
        </p:blipFill>
        <p:spPr>
          <a:xfrm>
            <a:off x="8625468" y="5148568"/>
            <a:ext cx="2192839" cy="1248758"/>
          </a:xfrm>
          <a:prstGeom prst="rect">
            <a:avLst/>
          </a:prstGeom>
          <a:ln>
            <a:solidFill>
              <a:schemeClr val="bg2"/>
            </a:solidFill>
          </a:ln>
        </p:spPr>
      </p:pic>
      <p:pic>
        <p:nvPicPr>
          <p:cNvPr id="3" name="Picture 2"/>
          <p:cNvPicPr>
            <a:picLocks noChangeAspect="1"/>
          </p:cNvPicPr>
          <p:nvPr/>
        </p:nvPicPr>
        <p:blipFill>
          <a:blip r:embed="rId10"/>
          <a:stretch>
            <a:fillRect/>
          </a:stretch>
        </p:blipFill>
        <p:spPr>
          <a:xfrm>
            <a:off x="8774227" y="3826419"/>
            <a:ext cx="1895319" cy="852894"/>
          </a:xfrm>
          <a:prstGeom prst="rect">
            <a:avLst/>
          </a:prstGeom>
        </p:spPr>
      </p:pic>
    </p:spTree>
    <p:extLst>
      <p:ext uri="{BB962C8B-B14F-4D97-AF65-F5344CB8AC3E}">
        <p14:creationId xmlns:p14="http://schemas.microsoft.com/office/powerpoint/2010/main" val="194839454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BED1F-3F4E-4440-B1A5-FCB068D4493D}"/>
              </a:ext>
            </a:extLst>
          </p:cNvPr>
          <p:cNvSpPr>
            <a:spLocks noGrp="1"/>
          </p:cNvSpPr>
          <p:nvPr>
            <p:ph type="title"/>
          </p:nvPr>
        </p:nvSpPr>
        <p:spPr>
          <a:xfrm>
            <a:off x="221327" y="472708"/>
            <a:ext cx="10852769" cy="603121"/>
          </a:xfrm>
        </p:spPr>
        <p:txBody>
          <a:bodyPr/>
          <a:lstStyle/>
          <a:p>
            <a:r>
              <a:rPr lang="en-US" sz="4800"/>
              <a:t>Cloud Voice</a:t>
            </a:r>
          </a:p>
        </p:txBody>
      </p:sp>
      <p:graphicFrame>
        <p:nvGraphicFramePr>
          <p:cNvPr id="4" name="Table 3">
            <a:extLst>
              <a:ext uri="{FF2B5EF4-FFF2-40B4-BE49-F238E27FC236}">
                <a16:creationId xmlns:a16="http://schemas.microsoft.com/office/drawing/2014/main" id="{39A7C098-3017-4850-9B81-8B0A763906A2}"/>
              </a:ext>
            </a:extLst>
          </p:cNvPr>
          <p:cNvGraphicFramePr>
            <a:graphicFrameLocks noGrp="1"/>
          </p:cNvGraphicFramePr>
          <p:nvPr>
            <p:extLst>
              <p:ext uri="{D42A27DB-BD31-4B8C-83A1-F6EECF244321}">
                <p14:modId xmlns:p14="http://schemas.microsoft.com/office/powerpoint/2010/main" val="2599362569"/>
              </p:ext>
            </p:extLst>
          </p:nvPr>
        </p:nvGraphicFramePr>
        <p:xfrm>
          <a:off x="493784" y="1410554"/>
          <a:ext cx="11283696" cy="4863786"/>
        </p:xfrm>
        <a:graphic>
          <a:graphicData uri="http://schemas.openxmlformats.org/drawingml/2006/table">
            <a:tbl>
              <a:tblPr firstRow="1" bandRow="1"/>
              <a:tblGrid>
                <a:gridCol w="2038401">
                  <a:extLst>
                    <a:ext uri="{9D8B030D-6E8A-4147-A177-3AD203B41FA5}">
                      <a16:colId xmlns:a16="http://schemas.microsoft.com/office/drawing/2014/main" val="4151881458"/>
                    </a:ext>
                  </a:extLst>
                </a:gridCol>
                <a:gridCol w="9245295">
                  <a:extLst>
                    <a:ext uri="{9D8B030D-6E8A-4147-A177-3AD203B41FA5}">
                      <a16:colId xmlns:a16="http://schemas.microsoft.com/office/drawing/2014/main" val="343532603"/>
                    </a:ext>
                  </a:extLst>
                </a:gridCol>
              </a:tblGrid>
              <a:tr h="572210">
                <a:tc>
                  <a:txBody>
                    <a:bodyPr/>
                    <a:lstStyle/>
                    <a:p>
                      <a:pPr algn="l">
                        <a:buNone/>
                      </a:pPr>
                      <a:r>
                        <a:rPr lang="en-US" sz="1400" kern="1200">
                          <a:solidFill>
                            <a:schemeClr val="bg1"/>
                          </a:solidFill>
                          <a:latin typeface="Segoe UI Semibold" panose="020B0702040204020203" pitchFamily="34" charset="0"/>
                          <a:cs typeface="Segoe UI Semibold" panose="020B0702040204020203" pitchFamily="34" charset="0"/>
                        </a:rPr>
                        <a:t>Practice building block</a:t>
                      </a:r>
                      <a:endParaRPr lang="en-US" sz="14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a:txBody>
                    <a:bodyPr/>
                    <a:lstStyle/>
                    <a:p>
                      <a:pPr algn="l"/>
                      <a:r>
                        <a:rPr lang="en-US" sz="1400" kern="1200">
                          <a:solidFill>
                            <a:schemeClr val="bg1"/>
                          </a:solidFill>
                          <a:latin typeface="Segoe UI Semibold" panose="020B0702040204020203" pitchFamily="34" charset="0"/>
                          <a:cs typeface="Segoe UI Semibold" panose="020B0702040204020203" pitchFamily="34" charset="0"/>
                        </a:rPr>
                        <a:t>Practice building block details</a:t>
                      </a:r>
                      <a:endParaRPr lang="en-US" sz="14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460854176"/>
                  </a:ext>
                </a:extLst>
              </a:tr>
              <a:tr h="1974125">
                <a:tc>
                  <a:txBody>
                    <a:bodyPr/>
                    <a:lstStyle/>
                    <a:p>
                      <a:r>
                        <a:rPr lang="en-US" sz="1400" kern="1200">
                          <a:latin typeface="Segoe UI Semibold" panose="020B0702040204020203" pitchFamily="34" charset="0"/>
                          <a:cs typeface="Segoe UI Semibold" panose="020B0702040204020203" pitchFamily="34" charset="0"/>
                        </a:rPr>
                        <a:t>Modern Meetings with PSTN dial-in</a:t>
                      </a:r>
                      <a:endParaRPr lang="en-US" sz="1400" kern="1200">
                        <a:solidFill>
                          <a:schemeClr val="tx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defTabSz="913997" fontAlgn="base">
                        <a:spcBef>
                          <a:spcPct val="0"/>
                        </a:spcBef>
                        <a:spcAft>
                          <a:spcPts val="600"/>
                        </a:spcAft>
                        <a:buFont typeface="Arial" panose="020B0604020202020204" pitchFamily="34" charset="0"/>
                        <a:buChar char="•"/>
                      </a:pPr>
                      <a:r>
                        <a:rPr lang="en-US" sz="1200" kern="0"/>
                        <a:t>Replace existing traditional audio conferencing providers or add PSTN capabilities to Skype for Business meetings</a:t>
                      </a:r>
                    </a:p>
                    <a:p>
                      <a:pPr marL="171450" indent="-171450" defTabSz="913997" fontAlgn="base">
                        <a:spcBef>
                          <a:spcPct val="0"/>
                        </a:spcBef>
                        <a:spcAft>
                          <a:spcPts val="600"/>
                        </a:spcAft>
                        <a:buFont typeface="Arial" panose="020B0604020202020204" pitchFamily="34" charset="0"/>
                        <a:buChar char="•"/>
                      </a:pPr>
                      <a:r>
                        <a:rPr lang="en-US" sz="1200" kern="0"/>
                        <a:t>Planning activities (envision the solution, assess overall readiness, determine network readiness, design the solution)</a:t>
                      </a:r>
                    </a:p>
                    <a:p>
                      <a:pPr marL="171450" indent="-171450" defTabSz="913997" fontAlgn="base">
                        <a:spcBef>
                          <a:spcPct val="0"/>
                        </a:spcBef>
                        <a:spcAft>
                          <a:spcPts val="600"/>
                        </a:spcAft>
                        <a:buFont typeface="Arial" panose="020B0604020202020204" pitchFamily="34" charset="0"/>
                        <a:buChar char="•"/>
                      </a:pPr>
                      <a:r>
                        <a:rPr lang="en-US" sz="1200" kern="0"/>
                        <a:t>Deliver activities (deploy, migrate and roll out, enable accounts at scale, develop habitual use)</a:t>
                      </a:r>
                    </a:p>
                    <a:p>
                      <a:pPr marL="171450" indent="-171450" defTabSz="913997" fontAlgn="base">
                        <a:spcBef>
                          <a:spcPct val="0"/>
                        </a:spcBef>
                        <a:spcAft>
                          <a:spcPts val="600"/>
                        </a:spcAft>
                        <a:buFont typeface="Arial" panose="020B0604020202020204" pitchFamily="34" charset="0"/>
                        <a:buChar char="•"/>
                      </a:pPr>
                      <a:r>
                        <a:rPr lang="en-US" sz="1200" kern="0"/>
                        <a:t>Operate activities (support the solution, proactively monitor the solution, Manage daily operations, reporting service Usage)</a:t>
                      </a:r>
                      <a:endParaRPr lang="en-US" sz="1200" kern="0">
                        <a:latin typeface="Segoe UI Light" panose="020B0502040204020203" pitchFamily="34" charset="0"/>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02423595"/>
                  </a:ext>
                </a:extLst>
              </a:tr>
              <a:tr h="2317451">
                <a:tc>
                  <a:txBody>
                    <a:bodyPr/>
                    <a:lstStyle/>
                    <a:p>
                      <a:r>
                        <a:rPr lang="en-US" sz="1400" kern="1200" dirty="0">
                          <a:latin typeface="Segoe UI Semibold" panose="020B0702040204020203" pitchFamily="34" charset="0"/>
                          <a:cs typeface="Segoe UI Semibold" panose="020B0702040204020203" pitchFamily="34" charset="0"/>
                        </a:rPr>
                        <a:t>Cloud PBX enablement</a:t>
                      </a:r>
                      <a:endParaRPr lang="en-US" sz="1400" kern="1200" dirty="0">
                        <a:solidFill>
                          <a:schemeClr val="tx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defTabSz="913997" fontAlgn="base">
                        <a:spcBef>
                          <a:spcPct val="0"/>
                        </a:spcBef>
                        <a:spcAft>
                          <a:spcPts val="600"/>
                        </a:spcAft>
                        <a:buFont typeface="Arial" panose="020B0604020202020204" pitchFamily="34" charset="0"/>
                        <a:buChar char="•"/>
                      </a:pPr>
                      <a:r>
                        <a:rPr lang="en-US" sz="1200" kern="0" dirty="0"/>
                        <a:t>Replace existing PBX, migrate to a Cloud PBX solution, integrate existing traditional PBX with Cloud PBX, enable new branches with Cloud PBX</a:t>
                      </a:r>
                    </a:p>
                    <a:p>
                      <a:pPr marL="171450" indent="-171450" defTabSz="913997" fontAlgn="base">
                        <a:spcBef>
                          <a:spcPct val="0"/>
                        </a:spcBef>
                        <a:spcAft>
                          <a:spcPts val="600"/>
                        </a:spcAft>
                        <a:buFont typeface="Arial" panose="020B0604020202020204" pitchFamily="34" charset="0"/>
                        <a:buChar char="•"/>
                      </a:pPr>
                      <a:r>
                        <a:rPr lang="en-US" sz="1200" kern="0" dirty="0"/>
                        <a:t>Planning activities (envision the solution, assess overall readiness, determine network readiness, design the solution)</a:t>
                      </a:r>
                    </a:p>
                    <a:p>
                      <a:pPr marL="171450" indent="-171450" defTabSz="913997" fontAlgn="base">
                        <a:spcBef>
                          <a:spcPct val="0"/>
                        </a:spcBef>
                        <a:spcAft>
                          <a:spcPts val="600"/>
                        </a:spcAft>
                        <a:buFont typeface="Arial" panose="020B0604020202020204" pitchFamily="34" charset="0"/>
                        <a:buChar char="•"/>
                      </a:pPr>
                      <a:r>
                        <a:rPr lang="en-US" sz="1200" kern="0" dirty="0"/>
                        <a:t>Deliver activities (deploy, migrate and roll out, enable accounts at scale, develop habitual use)</a:t>
                      </a:r>
                    </a:p>
                    <a:p>
                      <a:pPr marL="171450" indent="-171450" defTabSz="913997" fontAlgn="base">
                        <a:spcBef>
                          <a:spcPct val="0"/>
                        </a:spcBef>
                        <a:spcAft>
                          <a:spcPts val="600"/>
                        </a:spcAft>
                        <a:buFont typeface="Arial" panose="020B0604020202020204" pitchFamily="34" charset="0"/>
                        <a:buChar char="•"/>
                      </a:pPr>
                      <a:r>
                        <a:rPr lang="en-US" sz="1200" kern="0" dirty="0"/>
                        <a:t>Operate activities (support the solution, proactively monitor the solution, Manage daily operations, reporting service Usage)</a:t>
                      </a:r>
                      <a:endParaRPr lang="en-US" sz="1200" kern="0" dirty="0">
                        <a:latin typeface="Segoe UI Light" panose="020B0502040204020203" pitchFamily="34" charset="0"/>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89169062"/>
                  </a:ext>
                </a:extLst>
              </a:tr>
            </a:tbl>
          </a:graphicData>
        </a:graphic>
      </p:graphicFrame>
    </p:spTree>
    <p:extLst>
      <p:ext uri="{BB962C8B-B14F-4D97-AF65-F5344CB8AC3E}">
        <p14:creationId xmlns:p14="http://schemas.microsoft.com/office/powerpoint/2010/main" val="11963353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2453" y="2075"/>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5" imgW="377" imgH="377" progId="TCLayout.ActiveDocument.1">
                  <p:embed/>
                </p:oleObj>
              </mc:Choice>
              <mc:Fallback>
                <p:oleObj name="think-cell Slide" r:id="rId5" imgW="377" imgH="377" progId="TCLayout.ActiveDocument.1">
                  <p:embed/>
                  <p:pic>
                    <p:nvPicPr>
                      <p:cNvPr id="4" name="Object 3" hidden="1"/>
                      <p:cNvPicPr/>
                      <p:nvPr/>
                    </p:nvPicPr>
                    <p:blipFill>
                      <a:blip r:embed="rId6"/>
                      <a:stretch>
                        <a:fillRect/>
                      </a:stretch>
                    </p:blipFill>
                    <p:spPr>
                      <a:xfrm>
                        <a:off x="2453" y="2075"/>
                        <a:ext cx="1587" cy="1587"/>
                      </a:xfrm>
                      <a:prstGeom prst="rect">
                        <a:avLst/>
                      </a:prstGeom>
                    </p:spPr>
                  </p:pic>
                </p:oleObj>
              </mc:Fallback>
            </mc:AlternateContent>
          </a:graphicData>
        </a:graphic>
      </p:graphicFrame>
      <p:sp>
        <p:nvSpPr>
          <p:cNvPr id="16" name="Rectangle 15"/>
          <p:cNvSpPr/>
          <p:nvPr/>
        </p:nvSpPr>
        <p:spPr>
          <a:xfrm>
            <a:off x="7285847" y="487"/>
            <a:ext cx="4905288" cy="6856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89630" rIns="89630" bIns="89630" numCol="1" spcCol="0" rtlCol="0" fromWordArt="0" anchor="b" anchorCtr="0" forceAA="0" compatLnSpc="1">
            <a:prstTxWarp prst="textNoShape">
              <a:avLst/>
            </a:prstTxWarp>
            <a:noAutofit/>
          </a:bodyPr>
          <a:lstStyle/>
          <a:p>
            <a:pPr algn="r" defTabSz="914192"/>
            <a:endParaRPr lang="en-US" sz="1175">
              <a:solidFill>
                <a:srgbClr val="FFFFFF"/>
              </a:solidFill>
            </a:endParaRPr>
          </a:p>
        </p:txBody>
      </p:sp>
      <p:sp>
        <p:nvSpPr>
          <p:cNvPr id="2" name="Title 1"/>
          <p:cNvSpPr>
            <a:spLocks noGrp="1"/>
          </p:cNvSpPr>
          <p:nvPr>
            <p:ph type="title"/>
          </p:nvPr>
        </p:nvSpPr>
        <p:spPr/>
        <p:txBody>
          <a:bodyPr/>
          <a:lstStyle/>
          <a:p>
            <a:r>
              <a:rPr lang="en-US">
                <a:cs typeface="Segoe UI" panose="020B0502040204020203" pitchFamily="34" charset="0"/>
              </a:rPr>
              <a:t>Voice</a:t>
            </a:r>
          </a:p>
        </p:txBody>
      </p:sp>
      <p:sp>
        <p:nvSpPr>
          <p:cNvPr id="3" name="Slide Number Placeholder 2">
            <a:extLst>
              <a:ext uri="{FF2B5EF4-FFF2-40B4-BE49-F238E27FC236}">
                <a16:creationId xmlns:a16="http://schemas.microsoft.com/office/drawing/2014/main" id="{B1C098B1-6AF6-466C-BA21-04C31FAC51DE}"/>
              </a:ext>
            </a:extLst>
          </p:cNvPr>
          <p:cNvSpPr>
            <a:spLocks noGrp="1"/>
          </p:cNvSpPr>
          <p:nvPr>
            <p:ph type="sldNum" sz="quarter" idx="10"/>
          </p:nvPr>
        </p:nvSpPr>
        <p:spPr>
          <a:xfrm>
            <a:off x="9450388" y="6472238"/>
            <a:ext cx="2741612" cy="363537"/>
          </a:xfrm>
        </p:spPr>
        <p:txBody>
          <a:bodyPr/>
          <a:lstStyle/>
          <a:p>
            <a:fld id="{D43BBD91-E346-492E-BCAA-C0F17026094E}" type="slidenum">
              <a:rPr lang="en-US" smtClean="0">
                <a:solidFill>
                  <a:schemeClr val="accent6">
                    <a:lumMod val="50000"/>
                  </a:schemeClr>
                </a:solidFill>
              </a:rPr>
              <a:t>18</a:t>
            </a:fld>
            <a:endParaRPr lang="en-US">
              <a:solidFill>
                <a:schemeClr val="accent6">
                  <a:lumMod val="50000"/>
                </a:schemeClr>
              </a:solidFill>
            </a:endParaRPr>
          </a:p>
        </p:txBody>
      </p:sp>
      <p:sp>
        <p:nvSpPr>
          <p:cNvPr id="21" name="Rectangle 20"/>
          <p:cNvSpPr/>
          <p:nvPr/>
        </p:nvSpPr>
        <p:spPr bwMode="auto">
          <a:xfrm>
            <a:off x="865" y="1444366"/>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PSTN Conferencing</a:t>
            </a:r>
          </a:p>
          <a:p>
            <a:pPr marL="285695" indent="-179354" defTabSz="896046">
              <a:spcBef>
                <a:spcPts val="600"/>
              </a:spcBef>
              <a:spcAft>
                <a:spcPts val="300"/>
              </a:spcAft>
              <a:buFont typeface="Arial" panose="020B0604020202020204" pitchFamily="34" charset="0"/>
              <a:buChar char="•"/>
              <a:defRPr/>
            </a:pPr>
            <a:r>
              <a:rPr lang="en-US" sz="1372" kern="0"/>
              <a:t>Use a tolled dial-in number to join meetings from any device</a:t>
            </a:r>
          </a:p>
          <a:p>
            <a:pPr marL="285695" indent="-179354" defTabSz="896046">
              <a:spcAft>
                <a:spcPts val="300"/>
              </a:spcAft>
              <a:buFont typeface="Arial" panose="020B0604020202020204" pitchFamily="34" charset="0"/>
              <a:buChar char="•"/>
              <a:defRPr/>
            </a:pPr>
            <a:r>
              <a:rPr lang="en-US" sz="1372" kern="0"/>
              <a:t>Dial out to bring participants into the meeting</a:t>
            </a:r>
          </a:p>
        </p:txBody>
      </p:sp>
      <p:sp>
        <p:nvSpPr>
          <p:cNvPr id="23" name="Rectangle 22"/>
          <p:cNvSpPr/>
          <p:nvPr/>
        </p:nvSpPr>
        <p:spPr bwMode="auto">
          <a:xfrm>
            <a:off x="865" y="2771461"/>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Cloud PBX</a:t>
            </a:r>
          </a:p>
          <a:p>
            <a:pPr marL="285695" lvl="1" indent="-179354" defTabSz="895838">
              <a:spcBef>
                <a:spcPts val="600"/>
              </a:spcBef>
              <a:spcAft>
                <a:spcPts val="300"/>
              </a:spcAft>
              <a:buFont typeface="Arial" panose="020B0604020202020204" pitchFamily="34" charset="0"/>
              <a:buChar char="•"/>
              <a:defRPr/>
            </a:pPr>
            <a:r>
              <a:rPr lang="en-US" sz="1372" kern="0"/>
              <a:t>Centrally manage users for communications, email, and content from Office 365</a:t>
            </a:r>
          </a:p>
          <a:p>
            <a:pPr marL="285695" lvl="1" indent="-179354" defTabSz="895838">
              <a:spcAft>
                <a:spcPts val="300"/>
              </a:spcAft>
              <a:buFont typeface="Arial" panose="020B0604020202020204" pitchFamily="34" charset="0"/>
              <a:buChar char="•"/>
              <a:defRPr/>
            </a:pPr>
            <a:r>
              <a:rPr lang="en-US" sz="1372" kern="0"/>
              <a:t>Eliminate separate PBX systems and transition to the cloud</a:t>
            </a:r>
          </a:p>
        </p:txBody>
      </p:sp>
      <p:sp>
        <p:nvSpPr>
          <p:cNvPr id="24" name="Rectangle 23"/>
          <p:cNvSpPr/>
          <p:nvPr/>
        </p:nvSpPr>
        <p:spPr bwMode="auto">
          <a:xfrm>
            <a:off x="865" y="4098556"/>
            <a:ext cx="7197447" cy="1237675"/>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502849" tIns="91427" rIns="91427" bIns="89630" numCol="1" spcCol="0" rtlCol="0" fromWordArt="0" anchor="t" anchorCtr="0" forceAA="0" compatLnSpc="1">
            <a:prstTxWarp prst="textNoShape">
              <a:avLst/>
            </a:prstTxWarp>
            <a:noAutofit/>
          </a:bodyPr>
          <a:lstStyle/>
          <a:p>
            <a:pPr marL="288870" defTabSz="895838">
              <a:spcAft>
                <a:spcPts val="200"/>
              </a:spcAft>
              <a:defRPr/>
            </a:pPr>
            <a:r>
              <a:rPr lang="en-GB" sz="1961" kern="0">
                <a:solidFill>
                  <a:schemeClr val="tx2"/>
                </a:solidFill>
                <a:latin typeface="Segoe UI Semibold" panose="020B0702040204020203" pitchFamily="34" charset="0"/>
                <a:cs typeface="Segoe UI Semibold" panose="020B0702040204020203" pitchFamily="34" charset="0"/>
              </a:rPr>
              <a:t>PSTN Calling</a:t>
            </a:r>
            <a:r>
              <a:rPr lang="en-GB" sz="1961" kern="0" baseline="30000">
                <a:solidFill>
                  <a:schemeClr val="tx2"/>
                </a:solidFill>
                <a:latin typeface="Segoe UI Semibold" panose="020B0702040204020203" pitchFamily="34" charset="0"/>
                <a:cs typeface="Segoe UI Semibold" panose="020B0702040204020203" pitchFamily="34" charset="0"/>
              </a:rPr>
              <a:t>1</a:t>
            </a:r>
          </a:p>
          <a:p>
            <a:pPr marL="285695" lvl="1" indent="-179354" defTabSz="895838">
              <a:spcBef>
                <a:spcPts val="600"/>
              </a:spcBef>
              <a:spcAft>
                <a:spcPts val="300"/>
              </a:spcAft>
              <a:buFont typeface="Arial" panose="020B0604020202020204" pitchFamily="34" charset="0"/>
              <a:buChar char="•"/>
              <a:defRPr/>
            </a:pPr>
            <a:r>
              <a:rPr lang="en-US" sz="1372" kern="0"/>
              <a:t>Subscribe to calling plans from Office 365</a:t>
            </a:r>
          </a:p>
          <a:p>
            <a:pPr marL="285695" lvl="1" indent="-179354" defTabSz="895838">
              <a:spcAft>
                <a:spcPts val="300"/>
              </a:spcAft>
              <a:buFont typeface="Arial" panose="020B0604020202020204" pitchFamily="34" charset="0"/>
              <a:buChar char="•"/>
              <a:defRPr/>
            </a:pPr>
            <a:r>
              <a:rPr lang="en-US" sz="1372" kern="0"/>
              <a:t>Use existing phone numbers or get new ones</a:t>
            </a:r>
          </a:p>
        </p:txBody>
      </p:sp>
      <p:cxnSp>
        <p:nvCxnSpPr>
          <p:cNvPr id="26" name="Straight Connector 25"/>
          <p:cNvCxnSpPr/>
          <p:nvPr/>
        </p:nvCxnSpPr>
        <p:spPr>
          <a:xfrm>
            <a:off x="503822" y="1907670"/>
            <a:ext cx="636930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70263" y="3242147"/>
            <a:ext cx="6302867"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40914" y="4554712"/>
            <a:ext cx="633221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rotWithShape="1">
          <a:blip r:embed="rId7"/>
          <a:srcRect l="21279" r="52802" b="45216"/>
          <a:stretch/>
        </p:blipFill>
        <p:spPr>
          <a:xfrm>
            <a:off x="7611744" y="3653406"/>
            <a:ext cx="1708995" cy="2257545"/>
          </a:xfrm>
          <a:prstGeom prst="rect">
            <a:avLst/>
          </a:prstGeom>
        </p:spPr>
      </p:pic>
      <p:pic>
        <p:nvPicPr>
          <p:cNvPr id="45" name="Picture 44"/>
          <p:cNvPicPr>
            <a:picLocks noChangeAspect="1"/>
          </p:cNvPicPr>
          <p:nvPr/>
        </p:nvPicPr>
        <p:blipFill rotWithShape="1">
          <a:blip r:embed="rId8"/>
          <a:srcRect l="53248" t="20248" r="17608" b="44091"/>
          <a:stretch/>
        </p:blipFill>
        <p:spPr>
          <a:xfrm>
            <a:off x="8158843" y="5097725"/>
            <a:ext cx="1209879" cy="925253"/>
          </a:xfrm>
          <a:prstGeom prst="rect">
            <a:avLst/>
          </a:prstGeom>
          <a:ln w="38100">
            <a:solidFill>
              <a:schemeClr val="accent1"/>
            </a:solidFill>
          </a:ln>
        </p:spPr>
      </p:pic>
      <p:pic>
        <p:nvPicPr>
          <p:cNvPr id="46" name="Picture 45"/>
          <p:cNvPicPr>
            <a:picLocks noChangeAspect="1"/>
          </p:cNvPicPr>
          <p:nvPr/>
        </p:nvPicPr>
        <p:blipFill rotWithShape="1">
          <a:blip r:embed="rId9"/>
          <a:srcRect l="440" r="602" b="15058"/>
          <a:stretch/>
        </p:blipFill>
        <p:spPr>
          <a:xfrm>
            <a:off x="9868311" y="3653405"/>
            <a:ext cx="1828541" cy="2318738"/>
          </a:xfrm>
          <a:prstGeom prst="rect">
            <a:avLst/>
          </a:prstGeom>
          <a:effectLst/>
        </p:spPr>
      </p:pic>
      <p:sp>
        <p:nvSpPr>
          <p:cNvPr id="47" name="TextBox 46"/>
          <p:cNvSpPr txBox="1"/>
          <p:nvPr/>
        </p:nvSpPr>
        <p:spPr>
          <a:xfrm>
            <a:off x="7294226" y="6174894"/>
            <a:ext cx="2419901"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Cloud PBX</a:t>
            </a:r>
          </a:p>
        </p:txBody>
      </p:sp>
      <p:sp>
        <p:nvSpPr>
          <p:cNvPr id="48" name="TextBox 47"/>
          <p:cNvSpPr txBox="1"/>
          <p:nvPr/>
        </p:nvSpPr>
        <p:spPr>
          <a:xfrm>
            <a:off x="9572631" y="6174894"/>
            <a:ext cx="2419901"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PSTN Calling*</a:t>
            </a: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t="3919"/>
          <a:stretch/>
        </p:blipFill>
        <p:spPr>
          <a:xfrm>
            <a:off x="7452052" y="1034314"/>
            <a:ext cx="2197676" cy="1565032"/>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15936" y="1355273"/>
            <a:ext cx="2108538" cy="923116"/>
          </a:xfrm>
          <a:prstGeom prst="rect">
            <a:avLst/>
          </a:prstGeom>
        </p:spPr>
      </p:pic>
      <p:sp>
        <p:nvSpPr>
          <p:cNvPr id="50" name="TextBox 49"/>
          <p:cNvSpPr txBox="1"/>
          <p:nvPr/>
        </p:nvSpPr>
        <p:spPr>
          <a:xfrm>
            <a:off x="8439779" y="2718313"/>
            <a:ext cx="2419901" cy="215444"/>
          </a:xfrm>
          <a:prstGeom prst="rect">
            <a:avLst/>
          </a:prstGeom>
        </p:spPr>
        <p:txBody>
          <a:bodyPr wrap="square" lIns="0" tIns="0" rIns="0" bIns="0" rtlCol="0" anchor="ctr">
            <a:spAutoFit/>
          </a:bodyPr>
          <a:lstStyle/>
          <a:p>
            <a:pPr algn="ctr" defTabSz="896046">
              <a:defRPr/>
            </a:pPr>
            <a:r>
              <a:rPr lang="en-US" sz="1400" kern="0">
                <a:solidFill>
                  <a:srgbClr val="DC3C00"/>
                </a:solidFill>
                <a:latin typeface="Segoe UI Semibold" panose="020B0702040204020203" pitchFamily="34" charset="0"/>
                <a:cs typeface="Segoe UI Semibold" panose="020B0702040204020203" pitchFamily="34" charset="0"/>
              </a:rPr>
              <a:t>PSTN Conferencing</a:t>
            </a:r>
          </a:p>
        </p:txBody>
      </p:sp>
      <p:cxnSp>
        <p:nvCxnSpPr>
          <p:cNvPr id="20" name="Straight Connector 19"/>
          <p:cNvCxnSpPr/>
          <p:nvPr/>
        </p:nvCxnSpPr>
        <p:spPr>
          <a:xfrm>
            <a:off x="9344108" y="3067485"/>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199510" y="6536164"/>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4275" y="6536164"/>
            <a:ext cx="6908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01306" y="2346576"/>
            <a:ext cx="280937" cy="77324"/>
          </a:xfrm>
          <a:prstGeom prst="rect">
            <a:avLst/>
          </a:prstGeom>
        </p:spPr>
        <p:txBody>
          <a:bodyPr vert="horz" wrap="square" lIns="91427" tIns="91427" rIns="91427" bIns="91427" rtlCol="0" anchor="t">
            <a:noAutofit/>
          </a:bodyPr>
          <a:lstStyle/>
          <a:p>
            <a:pPr algn="ctr"/>
            <a:r>
              <a:rPr lang="en-US" sz="600">
                <a:latin typeface="Segoe UI" pitchFamily="34" charset="0"/>
                <a:ea typeface="Segoe UI" pitchFamily="34" charset="0"/>
                <a:cs typeface="Segoe UI" pitchFamily="34" charset="0"/>
              </a:rPr>
              <a:t>X</a:t>
            </a:r>
          </a:p>
        </p:txBody>
      </p:sp>
      <p:sp>
        <p:nvSpPr>
          <p:cNvPr id="29" name="TextBox 28"/>
          <p:cNvSpPr txBox="1"/>
          <p:nvPr/>
        </p:nvSpPr>
        <p:spPr>
          <a:xfrm>
            <a:off x="53" y="6316916"/>
            <a:ext cx="5325624" cy="304756"/>
          </a:xfrm>
          <a:prstGeom prst="rect">
            <a:avLst/>
          </a:prstGeom>
          <a:noFill/>
          <a:ln>
            <a:noFill/>
          </a:ln>
        </p:spPr>
        <p:txBody>
          <a:bodyPr vert="horz" wrap="square" lIns="91427" tIns="45713" rIns="91427" bIns="45713" rtlCol="0" anchor="ctr">
            <a:noAutofit/>
          </a:bodyPr>
          <a:lstStyle/>
          <a:p>
            <a:r>
              <a:rPr lang="en-US" sz="882" baseline="30000"/>
              <a:t>1</a:t>
            </a:r>
            <a:r>
              <a:rPr lang="en-US" sz="882"/>
              <a:t>PSTN Calling is an add-on to Office 365</a:t>
            </a:r>
            <a:endParaRPr lang="en-US" sz="784"/>
          </a:p>
        </p:txBody>
      </p:sp>
    </p:spTree>
    <p:extLst>
      <p:ext uri="{BB962C8B-B14F-4D97-AF65-F5344CB8AC3E}">
        <p14:creationId xmlns:p14="http://schemas.microsoft.com/office/powerpoint/2010/main" val="57063929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p:cNvGraphicFramePr>
            <a:graphicFrameLocks noGrp="1"/>
          </p:cNvGraphicFramePr>
          <p:nvPr>
            <p:extLst/>
          </p:nvPr>
        </p:nvGraphicFramePr>
        <p:xfrm>
          <a:off x="397118" y="194232"/>
          <a:ext cx="11421372" cy="5946265"/>
        </p:xfrm>
        <a:graphic>
          <a:graphicData uri="http://schemas.openxmlformats.org/drawingml/2006/table">
            <a:tbl>
              <a:tblPr firstRow="1" bandRow="1"/>
              <a:tblGrid>
                <a:gridCol w="8784963">
                  <a:extLst>
                    <a:ext uri="{9D8B030D-6E8A-4147-A177-3AD203B41FA5}">
                      <a16:colId xmlns:a16="http://schemas.microsoft.com/office/drawing/2014/main" val="20001"/>
                    </a:ext>
                  </a:extLst>
                </a:gridCol>
                <a:gridCol w="878803">
                  <a:extLst>
                    <a:ext uri="{9D8B030D-6E8A-4147-A177-3AD203B41FA5}">
                      <a16:colId xmlns:a16="http://schemas.microsoft.com/office/drawing/2014/main" val="20002"/>
                    </a:ext>
                  </a:extLst>
                </a:gridCol>
                <a:gridCol w="878803">
                  <a:extLst>
                    <a:ext uri="{9D8B030D-6E8A-4147-A177-3AD203B41FA5}">
                      <a16:colId xmlns:a16="http://schemas.microsoft.com/office/drawing/2014/main" val="20003"/>
                    </a:ext>
                  </a:extLst>
                </a:gridCol>
                <a:gridCol w="878803">
                  <a:extLst>
                    <a:ext uri="{9D8B030D-6E8A-4147-A177-3AD203B41FA5}">
                      <a16:colId xmlns:a16="http://schemas.microsoft.com/office/drawing/2014/main" val="20004"/>
                    </a:ext>
                  </a:extLst>
                </a:gridCol>
              </a:tblGrid>
              <a:tr h="491271">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l" defTabSz="932111" rtl="0" eaLnBrk="1" fontAlgn="base" latinLnBrk="0" hangingPunct="1">
                        <a:spcBef>
                          <a:spcPct val="0"/>
                        </a:spcBef>
                        <a:spcAft>
                          <a:spcPct val="0"/>
                        </a:spcAft>
                      </a:pPr>
                      <a:endParaRPr lang="en-US" sz="1600" b="1" kern="0">
                        <a:solidFill>
                          <a:schemeClr val="accent1"/>
                        </a:solidFill>
                        <a:latin typeface="+mn-lt"/>
                        <a:ea typeface="Segoe UI" pitchFamily="34" charset="0"/>
                        <a:cs typeface="Segoe UI" pitchFamily="34" charset="0"/>
                      </a:endParaRPr>
                    </a:p>
                  </a:txBody>
                  <a:tcPr marL="87880" marR="87880" marT="43940" marB="43940" anchor="ctr">
                    <a:lnL w="2857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2600" kern="0">
                          <a:solidFill>
                            <a:schemeClr val="bg2"/>
                          </a:solidFill>
                          <a:latin typeface="+mn-lt"/>
                          <a:ea typeface="Segoe UI" pitchFamily="34" charset="0"/>
                          <a:cs typeface="Segoe UI" pitchFamily="34" charset="0"/>
                        </a:rPr>
                        <a:t>E1</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2600" kern="0">
                          <a:solidFill>
                            <a:schemeClr val="bg2"/>
                          </a:solidFill>
                          <a:latin typeface="+mn-lt"/>
                          <a:ea typeface="Segoe UI" pitchFamily="34" charset="0"/>
                          <a:cs typeface="Segoe UI" pitchFamily="34" charset="0"/>
                        </a:rPr>
                        <a:t>E3</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2600" kern="0">
                          <a:solidFill>
                            <a:schemeClr val="bg2"/>
                          </a:solidFill>
                          <a:latin typeface="+mn-lt"/>
                          <a:ea typeface="Segoe UI" pitchFamily="34" charset="0"/>
                          <a:cs typeface="Segoe UI" pitchFamily="34" charset="0"/>
                        </a:rPr>
                        <a:t>E5</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extLst>
                  <a:ext uri="{0D108BD9-81ED-4DB2-BD59-A6C34878D82A}">
                    <a16:rowId xmlns:a16="http://schemas.microsoft.com/office/drawing/2014/main" val="10000"/>
                  </a:ext>
                </a:extLst>
              </a:tr>
              <a:tr h="264920">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defTabSz="914099" fontAlgn="base">
                        <a:spcBef>
                          <a:spcPct val="0"/>
                        </a:spcBef>
                        <a:spcAft>
                          <a:spcPts val="600"/>
                        </a:spcAft>
                        <a:buSzPct val="120000"/>
                      </a:pPr>
                      <a:r>
                        <a:rPr lang="en-US" sz="1400">
                          <a:solidFill>
                            <a:schemeClr val="bg1"/>
                          </a:solidFill>
                          <a:latin typeface="Segoe UI Light" panose="020B0502040204020203" pitchFamily="34" charset="0"/>
                          <a:cs typeface="Segoe UI Light" panose="020B0502040204020203" pitchFamily="34" charset="0"/>
                        </a:rPr>
                        <a:t> </a:t>
                      </a:r>
                      <a:r>
                        <a:rPr lang="en-US" sz="1400">
                          <a:solidFill>
                            <a:schemeClr val="bg2"/>
                          </a:solidFill>
                          <a:latin typeface="Segoe UI Light" panose="020B0502040204020203" pitchFamily="34" charset="0"/>
                          <a:cs typeface="Segoe UI Light" panose="020B0502040204020203" pitchFamily="34" charset="0"/>
                        </a:rPr>
                        <a:t>Features </a:t>
                      </a:r>
                      <a:r>
                        <a:rPr lang="en-US" sz="900" i="1" kern="1200">
                          <a:solidFill>
                            <a:schemeClr val="bg2"/>
                          </a:solidFill>
                          <a:latin typeface="Segoe UI Light" panose="020B0502040204020203" pitchFamily="34" charset="0"/>
                          <a:ea typeface="+mn-ea"/>
                          <a:cs typeface="Segoe UI Light" panose="020B0502040204020203" pitchFamily="34" charset="0"/>
                        </a:rPr>
                        <a:t>Office</a:t>
                      </a:r>
                      <a:r>
                        <a:rPr lang="en-US" sz="900" i="1" kern="1200" baseline="0">
                          <a:solidFill>
                            <a:schemeClr val="bg2"/>
                          </a:solidFill>
                          <a:latin typeface="Segoe UI Light" panose="020B0502040204020203" pitchFamily="34" charset="0"/>
                          <a:ea typeface="+mn-ea"/>
                          <a:cs typeface="Segoe UI Light" panose="020B0502040204020203" pitchFamily="34" charset="0"/>
                        </a:rPr>
                        <a:t> </a:t>
                      </a:r>
                      <a:r>
                        <a:rPr lang="en-US" sz="900" i="1" kern="1200">
                          <a:solidFill>
                            <a:schemeClr val="bg2"/>
                          </a:solidFill>
                          <a:latin typeface="Segoe UI Light" panose="020B0502040204020203" pitchFamily="34" charset="0"/>
                          <a:ea typeface="+mn-ea"/>
                          <a:cs typeface="Segoe UI Light" panose="020B0502040204020203" pitchFamily="34" charset="0"/>
                        </a:rPr>
                        <a:t>365</a:t>
                      </a:r>
                      <a:r>
                        <a:rPr lang="en-US" sz="1200" i="0" kern="1200" baseline="0">
                          <a:solidFill>
                            <a:schemeClr val="bg2"/>
                          </a:solidFill>
                          <a:latin typeface="Segoe UI Light" panose="020B0502040204020203" pitchFamily="34" charset="0"/>
                          <a:ea typeface="+mn-ea"/>
                          <a:cs typeface="Segoe UI Light" panose="020B0502040204020203" pitchFamily="34" charset="0"/>
                        </a:rPr>
                        <a:t> </a:t>
                      </a:r>
                      <a:r>
                        <a:rPr lang="en-US" sz="900" i="1">
                          <a:solidFill>
                            <a:schemeClr val="bg2"/>
                          </a:solidFill>
                          <a:latin typeface="Segoe UI Light" panose="020B0502040204020203" pitchFamily="34" charset="0"/>
                          <a:cs typeface="Segoe UI Light" panose="020B0502040204020203" pitchFamily="34" charset="0"/>
                        </a:rPr>
                        <a:t>Services</a:t>
                      </a:r>
                      <a:endParaRPr lang="en-US" sz="3400">
                        <a:solidFill>
                          <a:schemeClr val="bg2"/>
                        </a:solidFill>
                        <a:latin typeface="Segoe UI Light" panose="020B0502040204020203" pitchFamily="34" charset="0"/>
                        <a:cs typeface="Segoe UI Light" panose="020B0502040204020203" pitchFamily="34" charset="0"/>
                      </a:endParaRPr>
                    </a:p>
                  </a:txBody>
                  <a:tcPr marL="0" marR="0" marT="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400" kern="0">
                          <a:solidFill>
                            <a:schemeClr val="bg2"/>
                          </a:solidFill>
                          <a:latin typeface="+mn-lt"/>
                          <a:ea typeface="Segoe UI" pitchFamily="34" charset="0"/>
                          <a:cs typeface="Segoe UI" pitchFamily="34" charset="0"/>
                        </a:rPr>
                        <a:t>$8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400" kern="0">
                          <a:solidFill>
                            <a:schemeClr val="bg2"/>
                          </a:solidFill>
                          <a:latin typeface="+mn-lt"/>
                          <a:ea typeface="Segoe UI" pitchFamily="34" charset="0"/>
                          <a:cs typeface="Segoe UI" pitchFamily="34" charset="0"/>
                        </a:rPr>
                        <a:t>$20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400" kern="0">
                          <a:solidFill>
                            <a:schemeClr val="bg2"/>
                          </a:solidFill>
                          <a:latin typeface="+mn-lt"/>
                          <a:ea typeface="Segoe UI" pitchFamily="34" charset="0"/>
                          <a:cs typeface="Segoe UI" pitchFamily="34" charset="0"/>
                        </a:rPr>
                        <a:t>$35</a:t>
                      </a:r>
                    </a:p>
                  </a:txBody>
                  <a:tcPr marL="0" marR="0" marT="0" marB="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3C00"/>
                    </a:solidFill>
                  </a:tcPr>
                </a:tc>
                <a:extLst>
                  <a:ext uri="{0D108BD9-81ED-4DB2-BD59-A6C34878D82A}">
                    <a16:rowId xmlns:a16="http://schemas.microsoft.com/office/drawing/2014/main" val="10001"/>
                  </a:ext>
                </a:extLst>
              </a:tr>
              <a:tr h="297046">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defTabSz="914099" fontAlgn="base">
                        <a:spcBef>
                          <a:spcPct val="0"/>
                        </a:spcBef>
                        <a:spcAft>
                          <a:spcPts val="600"/>
                        </a:spcAft>
                        <a:buSzPct val="120000"/>
                      </a:pPr>
                      <a:r>
                        <a:rPr lang="en-US" sz="1400">
                          <a:solidFill>
                            <a:srgbClr val="33302E"/>
                          </a:solidFill>
                          <a:latin typeface="Segoe UI Light" panose="020B0502040204020203" pitchFamily="34" charset="0"/>
                          <a:cs typeface="Segoe UI Light" panose="020B0502040204020203" pitchFamily="34" charset="0"/>
                        </a:rPr>
                        <a:t>Business Class Email and Calendars </a:t>
                      </a:r>
                      <a:r>
                        <a:rPr lang="en-US" sz="900" i="1">
                          <a:solidFill>
                            <a:srgbClr val="33302E"/>
                          </a:solidFill>
                          <a:latin typeface="Segoe UI Light" panose="020B0502040204020203" pitchFamily="34" charset="0"/>
                          <a:cs typeface="Segoe UI Light" panose="020B0502040204020203" pitchFamily="34" charset="0"/>
                        </a:rPr>
                        <a:t>Exchange Online</a:t>
                      </a:r>
                      <a:endParaRPr lang="en-US" sz="90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200" kern="0">
                          <a:solidFill>
                            <a:schemeClr val="tx1"/>
                          </a:solidFill>
                          <a:latin typeface="+mn-lt"/>
                          <a:ea typeface="Segoe UI" pitchFamily="34" charset="0"/>
                          <a:cs typeface="Segoe UI" pitchFamily="34" charset="0"/>
                        </a:rPr>
                        <a:t>50</a:t>
                      </a:r>
                      <a:r>
                        <a:rPr lang="en-US" sz="1200" kern="0" baseline="0">
                          <a:solidFill>
                            <a:schemeClr val="tx1"/>
                          </a:solidFill>
                          <a:latin typeface="+mn-lt"/>
                          <a:ea typeface="Segoe UI" pitchFamily="34" charset="0"/>
                          <a:cs typeface="Segoe UI" pitchFamily="34" charset="0"/>
                        </a:rPr>
                        <a:t> GB</a:t>
                      </a:r>
                      <a:endParaRPr lang="en-US" sz="1200" kern="0">
                        <a:solidFill>
                          <a:schemeClr val="tx1"/>
                        </a:solidFill>
                        <a:latin typeface="+mn-lt"/>
                        <a:ea typeface="Segoe UI" pitchFamily="34" charset="0"/>
                        <a:cs typeface="Segoe UI" pitchFamily="34" charset="0"/>
                      </a:endParaRP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200" kern="0">
                          <a:solidFill>
                            <a:schemeClr val="tx1"/>
                          </a:solidFill>
                          <a:latin typeface="+mn-lt"/>
                          <a:ea typeface="Segoe UI" pitchFamily="34" charset="0"/>
                          <a:cs typeface="Segoe UI" pitchFamily="34" charset="0"/>
                        </a:rPr>
                        <a:t>Unlimited</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r>
                        <a:rPr lang="en-US" sz="1200" kern="0">
                          <a:solidFill>
                            <a:schemeClr val="tx1"/>
                          </a:solidFill>
                          <a:latin typeface="+mn-lt"/>
                          <a:ea typeface="Segoe UI" pitchFamily="34" charset="0"/>
                          <a:cs typeface="Segoe UI" pitchFamily="34" charset="0"/>
                        </a:rPr>
                        <a:t>Unlimited</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2"/>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defTabSz="914099" fontAlgn="base">
                        <a:spcBef>
                          <a:spcPct val="0"/>
                        </a:spcBef>
                        <a:spcAft>
                          <a:spcPts val="600"/>
                        </a:spcAft>
                        <a:buSzPct val="120000"/>
                      </a:pPr>
                      <a:r>
                        <a:rPr kumimoji="0" lang="en-US" sz="1400" b="0" i="0" u="none" strike="noStrike" kern="1200" cap="none" spc="0" normalizeH="0" baseline="0" noProof="0">
                          <a:ln>
                            <a:noFill/>
                          </a:ln>
                          <a:solidFill>
                            <a:srgbClr val="33302E"/>
                          </a:solidFill>
                          <a:effectLst/>
                          <a:uLnTx/>
                          <a:uFillTx/>
                          <a:latin typeface="Segoe UI Light" panose="020B0502040204020203" pitchFamily="34" charset="0"/>
                          <a:ea typeface="+mn-ea"/>
                          <a:cs typeface="Segoe UI Light" panose="020B0502040204020203" pitchFamily="34" charset="0"/>
                        </a:rPr>
                        <a:t>Social, Video, Sites, Work Management </a:t>
                      </a:r>
                      <a:r>
                        <a:rPr kumimoji="0" lang="en-US" sz="900" b="0" i="1" u="none" strike="noStrike" kern="1200" cap="none" spc="0" normalizeH="0" baseline="0" noProof="0">
                          <a:ln>
                            <a:noFill/>
                          </a:ln>
                          <a:solidFill>
                            <a:srgbClr val="33302E"/>
                          </a:solidFill>
                          <a:effectLst/>
                          <a:uLnTx/>
                          <a:uFillTx/>
                          <a:latin typeface="Segoe UI Light" panose="020B0502040204020203" pitchFamily="34" charset="0"/>
                          <a:ea typeface="+mn-ea"/>
                          <a:cs typeface="Segoe UI Light" panose="020B0502040204020203" pitchFamily="34" charset="0"/>
                        </a:rPr>
                        <a:t>Yammer, Office 365 Video, Stream, SharePoint Online, Planner</a:t>
                      </a:r>
                      <a:endParaRPr lang="en-US" sz="90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3"/>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lvl="0" indent="0" algn="l" defTabSz="932111" rtl="0" eaLnBrk="1" fontAlgn="base" latinLnBrk="0" hangingPunct="1">
                        <a:lnSpc>
                          <a:spcPct val="100000"/>
                        </a:lnSpc>
                        <a:spcBef>
                          <a:spcPct val="0"/>
                        </a:spcBef>
                        <a:spcAft>
                          <a:spcPct val="0"/>
                        </a:spcAft>
                        <a:buClrTx/>
                        <a:buSzPct val="120000"/>
                        <a:buFontTx/>
                        <a:buNone/>
                        <a:tabLst/>
                        <a:defRPr/>
                      </a:pPr>
                      <a:r>
                        <a:rPr lang="en-US" sz="1400">
                          <a:solidFill>
                            <a:srgbClr val="33302E"/>
                          </a:solidFill>
                          <a:latin typeface="Segoe UI Light" panose="020B0502040204020203" pitchFamily="34" charset="0"/>
                          <a:cs typeface="Segoe UI Light" panose="020B0502040204020203" pitchFamily="34" charset="0"/>
                        </a:rPr>
                        <a:t>IM, Online Meetings,</a:t>
                      </a:r>
                      <a:r>
                        <a:rPr lang="en-US" sz="1400" baseline="0">
                          <a:solidFill>
                            <a:srgbClr val="33302E"/>
                          </a:solidFill>
                          <a:latin typeface="Segoe UI Light" panose="020B0502040204020203" pitchFamily="34" charset="0"/>
                          <a:cs typeface="Segoe UI Light" panose="020B0502040204020203" pitchFamily="34" charset="0"/>
                        </a:rPr>
                        <a:t> </a:t>
                      </a:r>
                      <a:r>
                        <a:rPr kumimoji="0" lang="en-US" sz="1400" b="0" i="0" u="none" strike="noStrike" kern="1200" cap="none" spc="0" normalizeH="0" baseline="0" noProof="0">
                          <a:ln>
                            <a:noFill/>
                          </a:ln>
                          <a:solidFill>
                            <a:srgbClr val="33302E"/>
                          </a:solidFill>
                          <a:effectLst/>
                          <a:uLnTx/>
                          <a:uFillTx/>
                          <a:latin typeface="Segoe UI Light" panose="020B0502040204020203" pitchFamily="34" charset="0"/>
                          <a:ea typeface="+mn-ea"/>
                          <a:cs typeface="Segoe UI Light" panose="020B0502040204020203" pitchFamily="34" charset="0"/>
                        </a:rPr>
                        <a:t>Meeting Broadcast, Collaboration, </a:t>
                      </a:r>
                      <a:r>
                        <a:rPr kumimoji="0" lang="en-US" sz="1400" b="0" i="0" u="none" strike="noStrike" kern="1200" cap="none" spc="0" normalizeH="0" baseline="0" noProof="0" err="1">
                          <a:ln>
                            <a:noFill/>
                          </a:ln>
                          <a:solidFill>
                            <a:srgbClr val="33302E"/>
                          </a:solidFill>
                          <a:effectLst/>
                          <a:uLnTx/>
                          <a:uFillTx/>
                          <a:latin typeface="Segoe UI Light" panose="020B0502040204020203" pitchFamily="34" charset="0"/>
                          <a:ea typeface="+mn-ea"/>
                          <a:cs typeface="Segoe UI Light" panose="020B0502040204020203" pitchFamily="34" charset="0"/>
                        </a:rPr>
                        <a:t>StaffHub</a:t>
                      </a:r>
                      <a:r>
                        <a:rPr kumimoji="0" lang="en-US" sz="1400" b="0" i="0" u="none" strike="noStrike" kern="1200" cap="none" spc="0" normalizeH="0" baseline="0" noProof="0">
                          <a:ln>
                            <a:noFill/>
                          </a:ln>
                          <a:solidFill>
                            <a:srgbClr val="33302E"/>
                          </a:solidFill>
                          <a:effectLst/>
                          <a:uLnTx/>
                          <a:uFillTx/>
                          <a:latin typeface="Segoe UI Light" panose="020B0502040204020203" pitchFamily="34" charset="0"/>
                          <a:ea typeface="+mn-ea"/>
                          <a:cs typeface="Segoe UI Light" panose="020B0502040204020203" pitchFamily="34" charset="0"/>
                        </a:rPr>
                        <a:t> </a:t>
                      </a:r>
                      <a:r>
                        <a:rPr kumimoji="0" lang="en-US" sz="900" b="0" i="1" u="none" strike="noStrike" kern="1200" cap="none" spc="0" normalizeH="0" baseline="0" noProof="0">
                          <a:ln>
                            <a:noFill/>
                          </a:ln>
                          <a:solidFill>
                            <a:srgbClr val="33302E"/>
                          </a:solidFill>
                          <a:effectLst/>
                          <a:uLnTx/>
                          <a:uFillTx/>
                          <a:latin typeface="Segoe UI Light" panose="020B0502040204020203" pitchFamily="34" charset="0"/>
                          <a:ea typeface="+mn-ea"/>
                          <a:cs typeface="Segoe UI Light" panose="020B0502040204020203" pitchFamily="34" charset="0"/>
                        </a:rPr>
                        <a:t>Skype for Business, Microsoft Teams</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4"/>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a:solidFill>
                            <a:srgbClr val="33302E"/>
                          </a:solidFill>
                          <a:latin typeface="Segoe UI Light" panose="020B0502040204020203" pitchFamily="34" charset="0"/>
                          <a:cs typeface="Segoe UI Light" panose="020B0502040204020203" pitchFamily="34" charset="0"/>
                        </a:rPr>
                        <a:t>File Storage,</a:t>
                      </a:r>
                      <a:r>
                        <a:rPr lang="en-US" sz="1400" baseline="0">
                          <a:solidFill>
                            <a:srgbClr val="33302E"/>
                          </a:solidFill>
                          <a:latin typeface="Segoe UI Light" panose="020B0502040204020203" pitchFamily="34" charset="0"/>
                          <a:cs typeface="Segoe UI Light" panose="020B0502040204020203" pitchFamily="34" charset="0"/>
                        </a:rPr>
                        <a:t> </a:t>
                      </a:r>
                      <a:r>
                        <a:rPr lang="en-US" sz="1400">
                          <a:solidFill>
                            <a:srgbClr val="33302E"/>
                          </a:solidFill>
                          <a:latin typeface="Segoe UI Light" panose="020B0502040204020203" pitchFamily="34" charset="0"/>
                          <a:cs typeface="Segoe UI Light" panose="020B0502040204020203" pitchFamily="34" charset="0"/>
                        </a:rPr>
                        <a:t>Sharing, Information Discovery </a:t>
                      </a:r>
                      <a:r>
                        <a:rPr lang="en-US" sz="900" i="1" kern="1200">
                          <a:solidFill>
                            <a:srgbClr val="33302E"/>
                          </a:solidFill>
                          <a:latin typeface="Segoe UI Light" panose="020B0502040204020203" pitchFamily="34" charset="0"/>
                          <a:ea typeface="+mn-ea"/>
                          <a:cs typeface="Segoe UI Light" panose="020B0502040204020203" pitchFamily="34" charset="0"/>
                        </a:rPr>
                        <a:t>OneDrive for Business</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6"/>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Office Online</a:t>
                      </a:r>
                      <a:endParaRPr lang="en-US" sz="900" i="1" kern="1200">
                        <a:solidFill>
                          <a:srgbClr val="33302E"/>
                        </a:solidFill>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7"/>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Tx/>
                        <a:buFontTx/>
                        <a:buNone/>
                        <a:tabLst/>
                        <a:defRPr/>
                      </a:pPr>
                      <a:r>
                        <a:rPr lang="en-US" sz="1400">
                          <a:solidFill>
                            <a:srgbClr val="33302E"/>
                          </a:solidFill>
                          <a:latin typeface="Segoe UI Light" panose="020B0502040204020203" pitchFamily="34" charset="0"/>
                          <a:cs typeface="Segoe UI Light" panose="020B0502040204020203" pitchFamily="34" charset="0"/>
                        </a:rPr>
                        <a:t>Office</a:t>
                      </a:r>
                      <a:r>
                        <a:rPr lang="en-US" sz="1400" baseline="0">
                          <a:solidFill>
                            <a:srgbClr val="33302E"/>
                          </a:solidFill>
                          <a:latin typeface="Segoe UI Light" panose="020B0502040204020203" pitchFamily="34" charset="0"/>
                          <a:cs typeface="Segoe UI Light" panose="020B0502040204020203" pitchFamily="34" charset="0"/>
                        </a:rPr>
                        <a:t> Client Apps </a:t>
                      </a:r>
                      <a:r>
                        <a:rPr lang="en-US" sz="900" i="1" kern="1200">
                          <a:solidFill>
                            <a:srgbClr val="33302E"/>
                          </a:solidFill>
                          <a:latin typeface="Segoe UI Light" panose="020B0502040204020203" pitchFamily="34" charset="0"/>
                          <a:ea typeface="+mn-ea"/>
                          <a:cs typeface="Segoe UI Light" panose="020B0502040204020203" pitchFamily="34" charset="0"/>
                        </a:rPr>
                        <a:t>Office 365 ProPlus</a:t>
                      </a:r>
                      <a:endParaRPr lang="en-US" sz="1000">
                        <a:solidFill>
                          <a:srgbClr val="33302E"/>
                        </a:solidFill>
                        <a:latin typeface="Segoe UI Light" panose="020B0502040204020203" pitchFamily="34" charset="0"/>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endParaRPr lang="en-US" sz="1800" kern="0">
                        <a:solidFill>
                          <a:schemeClr val="tx1"/>
                        </a:soli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8"/>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Archiving, Rights Management, Data Loss Prevention, Encryption</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lang="en-US" sz="1800" kern="0">
                        <a:solidFill>
                          <a:schemeClr val="tx1"/>
                        </a:solidFill>
                        <a:latin typeface="+mn-lt"/>
                        <a:cs typeface="Segoe UI" pitchFamily="34" charset="0"/>
                      </a:endParaRPr>
                    </a:p>
                  </a:txBody>
                  <a:tcPr marL="43940" marR="4394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lvl="0" indent="0" algn="ctr" defTabSz="932111" rtl="0" eaLnBrk="1" fontAlgn="base" latinLnBrk="0" hangingPunct="1">
                        <a:lnSpc>
                          <a:spcPct val="100000"/>
                        </a:lnSpc>
                        <a:spcBef>
                          <a:spcPct val="0"/>
                        </a:spcBef>
                        <a:spcAft>
                          <a:spcPct val="0"/>
                        </a:spcAft>
                        <a:buClrTx/>
                        <a:buSzTx/>
                        <a:buFontTx/>
                        <a:buNone/>
                        <a:tabLst/>
                        <a:defRPr/>
                      </a:pPr>
                      <a:r>
                        <a:rPr lang="en-US" sz="1800" kern="0" noProof="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09"/>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defTabSz="914099" fontAlgn="base">
                        <a:spcBef>
                          <a:spcPct val="0"/>
                        </a:spcBef>
                        <a:spcAft>
                          <a:spcPts val="600"/>
                        </a:spcAft>
                        <a:buSzPct val="120000"/>
                        <a:defRPr/>
                      </a:pPr>
                      <a:r>
                        <a:rPr lang="en-US" sz="1400" kern="1200">
                          <a:solidFill>
                            <a:srgbClr val="33302E"/>
                          </a:solidFill>
                          <a:latin typeface="Segoe UI Light" panose="020B0502040204020203" pitchFamily="34" charset="0"/>
                          <a:ea typeface="+mn-ea"/>
                          <a:cs typeface="Segoe UI Light" panose="020B0502040204020203" pitchFamily="34" charset="0"/>
                        </a:rPr>
                        <a:t>Advanced Security Management, Advanced Compliance</a:t>
                      </a:r>
                      <a:r>
                        <a:rPr kumimoji="0" lang="en-US" sz="1400" b="0" i="0" u="none" strike="noStrike" kern="1200" cap="none" spc="0" normalizeH="0" baseline="30000">
                          <a:ln>
                            <a:noFill/>
                          </a:ln>
                          <a:solidFill>
                            <a:srgbClr val="33302E"/>
                          </a:solidFill>
                          <a:effectLst/>
                          <a:uLnTx/>
                          <a:uFillTx/>
                          <a:latin typeface="Segoe UI Light" panose="020B0502040204020203" pitchFamily="34" charset="0"/>
                          <a:ea typeface="+mn-ea"/>
                          <a:cs typeface="Segoe UI Light" panose="020B0502040204020203" pitchFamily="34" charset="0"/>
                        </a:rPr>
                        <a:t>1</a:t>
                      </a:r>
                      <a:r>
                        <a:rPr lang="en-US" sz="1400" kern="1200">
                          <a:solidFill>
                            <a:srgbClr val="33302E"/>
                          </a:solidFill>
                          <a:latin typeface="Segoe UI Light" panose="020B0502040204020203" pitchFamily="34" charset="0"/>
                          <a:ea typeface="+mn-ea"/>
                          <a:cs typeface="Segoe UI Light" panose="020B0502040204020203" pitchFamily="34" charset="0"/>
                        </a:rPr>
                        <a:t>, Secure Attachments and URLs, Threat Intelligence</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lvl="0" indent="0" algn="ctr" defTabSz="932111" rtl="0" eaLnBrk="1" fontAlgn="base" latinLnBrk="0" hangingPunct="1">
                        <a:lnSpc>
                          <a:spcPct val="70000"/>
                        </a:lnSpc>
                        <a:spcBef>
                          <a:spcPct val="0"/>
                        </a:spcBef>
                        <a:spcAft>
                          <a:spcPct val="0"/>
                        </a:spcAft>
                        <a:buClrTx/>
                        <a:buSzTx/>
                        <a:buFontTx/>
                        <a:buNone/>
                        <a:tabLst/>
                        <a:defRPr/>
                      </a:pPr>
                      <a:endParaRPr kumimoji="0" lang="en-US" sz="900" b="0" i="0" u="none" strike="noStrike" kern="0" cap="none" spc="0" normalizeH="0" baseline="0" noProof="0">
                        <a:ln>
                          <a:noFill/>
                        </a:ln>
                        <a:solidFill>
                          <a:schemeClr val="accent1"/>
                        </a:solidFill>
                        <a:effectLst/>
                        <a:uLnTx/>
                        <a:uFillTx/>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10"/>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Analytics </a:t>
                      </a:r>
                      <a:r>
                        <a:rPr lang="en-US" sz="900" i="1" kern="1200">
                          <a:solidFill>
                            <a:srgbClr val="33302E"/>
                          </a:solidFill>
                          <a:latin typeface="Segoe UI Light" panose="020B0502040204020203" pitchFamily="34" charset="0"/>
                          <a:ea typeface="+mn-ea"/>
                          <a:cs typeface="Segoe UI Light" panose="020B0502040204020203" pitchFamily="34" charset="0"/>
                        </a:rPr>
                        <a:t>Power BI Pro, MyAnalytics </a:t>
                      </a:r>
                      <a:endParaRPr lang="en-US" sz="1400" i="1" kern="1200">
                        <a:solidFill>
                          <a:srgbClr val="33302E"/>
                        </a:solidFill>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11"/>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Cloud PBX </a:t>
                      </a:r>
                      <a:r>
                        <a:rPr lang="en-US" sz="900" i="1" kern="1200">
                          <a:solidFill>
                            <a:srgbClr val="33302E"/>
                          </a:solidFill>
                          <a:latin typeface="Segoe UI Light" panose="020B0502040204020203" pitchFamily="34" charset="0"/>
                          <a:ea typeface="+mn-ea"/>
                          <a:cs typeface="Segoe UI Light" panose="020B0502040204020203" pitchFamily="34" charset="0"/>
                        </a:rPr>
                        <a:t>Skype for Business</a:t>
                      </a:r>
                      <a:endParaRPr lang="en-US" sz="1400" i="1" kern="1200">
                        <a:solidFill>
                          <a:srgbClr val="33302E"/>
                        </a:solidFill>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12"/>
                  </a:ext>
                </a:extLst>
              </a:tr>
              <a:tr h="356807">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PSTN Conferencing</a:t>
                      </a:r>
                      <a:r>
                        <a:rPr kumimoji="0" lang="en-US" sz="1400" b="0" i="0" u="none" strike="noStrike" kern="1200" cap="none" spc="0" normalizeH="0" baseline="30000">
                          <a:ln>
                            <a:noFill/>
                          </a:ln>
                          <a:solidFill>
                            <a:srgbClr val="33302E"/>
                          </a:solidFill>
                          <a:effectLst/>
                          <a:uLnTx/>
                          <a:uFillTx/>
                          <a:latin typeface="Segoe UI Light" panose="020B0502040204020203" pitchFamily="34" charset="0"/>
                          <a:ea typeface="+mn-ea"/>
                          <a:cs typeface="Segoe UI Light" panose="020B0502040204020203" pitchFamily="34" charset="0"/>
                        </a:rPr>
                        <a:t>2</a:t>
                      </a:r>
                      <a:r>
                        <a:rPr lang="en-US" sz="1400" kern="1200">
                          <a:solidFill>
                            <a:srgbClr val="33302E"/>
                          </a:solidFill>
                          <a:latin typeface="Segoe UI Light" panose="020B0502040204020203" pitchFamily="34" charset="0"/>
                          <a:ea typeface="+mn-ea"/>
                          <a:cs typeface="Segoe UI Light" panose="020B0502040204020203" pitchFamily="34" charset="0"/>
                        </a:rPr>
                        <a:t> </a:t>
                      </a:r>
                      <a:r>
                        <a:rPr lang="en-US" sz="900" i="1" kern="1200">
                          <a:solidFill>
                            <a:srgbClr val="33302E"/>
                          </a:solidFill>
                          <a:latin typeface="Segoe UI Light" panose="020B0502040204020203" pitchFamily="34" charset="0"/>
                          <a:ea typeface="+mn-ea"/>
                          <a:cs typeface="Segoe UI Light" panose="020B0502040204020203" pitchFamily="34" charset="0"/>
                        </a:rPr>
                        <a:t>Skype for Business</a:t>
                      </a:r>
                      <a:endParaRPr lang="en-US" sz="1400" i="1" kern="1200">
                        <a:solidFill>
                          <a:srgbClr val="33302E"/>
                        </a:solidFill>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4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800" kern="0">
                          <a:solidFill>
                            <a:schemeClr val="tx1"/>
                          </a:solidFill>
                          <a:latin typeface="+mn-lt"/>
                          <a:ea typeface="Segoe UI" pitchFamily="34" charset="0"/>
                          <a:cs typeface="Segoe UI" pitchFamily="34" charset="0"/>
                        </a:rPr>
                        <a:t>●</a:t>
                      </a:r>
                    </a:p>
                  </a:txBody>
                  <a:tcPr marL="87880" marR="87880" marT="43940" marB="43940">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15"/>
                  </a:ext>
                </a:extLst>
              </a:tr>
              <a:tr h="117761">
                <a:tc>
                  <a:txBody>
                    <a:bodyPr/>
                    <a:lstStyle/>
                    <a:p>
                      <a:pPr marL="182880" marR="0" indent="0" algn="l" defTabSz="932111" rtl="0" eaLnBrk="1" fontAlgn="base" latinLnBrk="0" hangingPunct="1">
                        <a:lnSpc>
                          <a:spcPct val="100000"/>
                        </a:lnSpc>
                        <a:spcBef>
                          <a:spcPct val="0"/>
                        </a:spcBef>
                        <a:spcAft>
                          <a:spcPct val="0"/>
                        </a:spcAft>
                        <a:buClrTx/>
                        <a:buSzPct val="120000"/>
                        <a:buFontTx/>
                        <a:buNone/>
                        <a:tabLst/>
                        <a:defRPr/>
                      </a:pPr>
                      <a:endParaRPr kumimoji="0" lang="en-US" sz="200" b="0" i="0" u="none" strike="noStrike" kern="1200" cap="none" spc="0" normalizeH="0" baseline="0">
                        <a:ln>
                          <a:noFill/>
                        </a:ln>
                        <a:solidFill>
                          <a:srgbClr val="33302E"/>
                        </a:solidFill>
                        <a:effectLst/>
                        <a:uLnTx/>
                        <a:uFillTx/>
                        <a:latin typeface="Segoe UI Light" panose="020B0502040204020203" pitchFamily="34" charset="0"/>
                        <a:ea typeface="+mn-ea"/>
                        <a:cs typeface="Segoe UI Light" panose="020B0502040204020203" pitchFamily="34" charset="0"/>
                      </a:endParaRPr>
                    </a:p>
                  </a:txBody>
                  <a:tcPr marL="0" marR="0" marT="0" marB="0" anchor="b">
                    <a:lnL w="635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111" rtl="0" eaLnBrk="1" fontAlgn="base" latinLnBrk="0" hangingPunct="1">
                        <a:spcBef>
                          <a:spcPct val="0"/>
                        </a:spcBef>
                        <a:spcAft>
                          <a:spcPct val="0"/>
                        </a:spcAft>
                      </a:pPr>
                      <a:endParaRPr lang="en-US" sz="1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32111" rtl="0" eaLnBrk="1" fontAlgn="base" latinLnBrk="0" hangingPunct="1">
                        <a:spcBef>
                          <a:spcPct val="0"/>
                        </a:spcBef>
                        <a:spcAft>
                          <a:spcPct val="0"/>
                        </a:spcAft>
                      </a:pPr>
                      <a:endParaRPr lang="en-US" sz="100" kern="0">
                        <a:gradFill>
                          <a:gsLst>
                            <a:gs pos="0">
                              <a:srgbClr val="FFFFFF"/>
                            </a:gs>
                            <a:gs pos="100000">
                              <a:srgbClr val="FFFFFF"/>
                            </a:gs>
                          </a:gsLst>
                          <a:lin ang="5400000" scaled="0"/>
                        </a:gradFill>
                        <a:latin typeface="+mn-lt"/>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endParaRPr kumimoji="0" lang="en-US" sz="200" b="0" i="1" u="none" strike="noStrike" kern="1200" cap="none" spc="0" normalizeH="0" baseline="0">
                        <a:ln>
                          <a:noFill/>
                        </a:ln>
                        <a:solidFill>
                          <a:srgbClr val="33302E"/>
                        </a:solidFill>
                        <a:effectLst/>
                        <a:uLnTx/>
                        <a:uFillTx/>
                        <a:latin typeface="Segoe UI Light" panose="020B0502040204020203" pitchFamily="34" charset="0"/>
                        <a:ea typeface="+mn-ea"/>
                        <a:cs typeface="Segoe UI Light" panose="020B0502040204020203" pitchFamily="34" charset="0"/>
                      </a:endParaRPr>
                    </a:p>
                  </a:txBody>
                  <a:tcPr marL="87880" marR="87880" marT="43940" marB="43940" anchor="b">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9358719"/>
                  </a:ext>
                </a:extLst>
              </a:tr>
              <a:tr h="244754">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i="0" kern="1200">
                          <a:solidFill>
                            <a:schemeClr val="bg1"/>
                          </a:solidFill>
                          <a:latin typeface="Segoe UI Light" panose="020B0502040204020203" pitchFamily="34" charset="0"/>
                          <a:ea typeface="+mn-ea"/>
                          <a:cs typeface="Segoe UI Light" panose="020B0502040204020203" pitchFamily="34" charset="0"/>
                        </a:rPr>
                        <a:t> </a:t>
                      </a:r>
                      <a:r>
                        <a:rPr lang="en-US" sz="1400" i="0" kern="1200">
                          <a:solidFill>
                            <a:schemeClr val="bg2"/>
                          </a:solidFill>
                          <a:latin typeface="Segoe UI Light" panose="020B0502040204020203" pitchFamily="34" charset="0"/>
                          <a:ea typeface="+mn-ea"/>
                          <a:cs typeface="Segoe UI Light" panose="020B0502040204020203" pitchFamily="34" charset="0"/>
                        </a:rPr>
                        <a:t>Enterprise Plan Add-ons</a:t>
                      </a:r>
                      <a:endParaRPr lang="en-US" sz="2700" i="0" kern="1200">
                        <a:solidFill>
                          <a:schemeClr val="bg2"/>
                        </a:solidFill>
                        <a:latin typeface="Segoe UI Light" panose="020B0502040204020203" pitchFamily="34" charset="0"/>
                        <a:ea typeface="+mn-ea"/>
                        <a:cs typeface="Segoe UI Light" panose="020B0502040204020203" pitchFamily="34" charset="0"/>
                      </a:endParaRPr>
                    </a:p>
                  </a:txBody>
                  <a:tcPr marL="0" marR="0" marT="0" marB="0" anchor="b">
                    <a:lnL w="635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000" kern="0">
                        <a:gradFill>
                          <a:gsLst>
                            <a:gs pos="0">
                              <a:srgbClr val="FFFFFF"/>
                            </a:gs>
                            <a:gs pos="100000">
                              <a:srgbClr val="FFFFFF"/>
                            </a:gs>
                          </a:gsLst>
                          <a:lin ang="5400000" scaled="0"/>
                        </a:gradFill>
                        <a:latin typeface="12"/>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algn="ctr" defTabSz="932111" rtl="0" eaLnBrk="1" fontAlgn="base" latinLnBrk="0" hangingPunct="1">
                        <a:spcBef>
                          <a:spcPct val="0"/>
                        </a:spcBef>
                        <a:spcAft>
                          <a:spcPct val="0"/>
                        </a:spcAft>
                      </a:pPr>
                      <a:endParaRPr lang="en-US" sz="1000" kern="0">
                        <a:gradFill>
                          <a:gsLst>
                            <a:gs pos="0">
                              <a:srgbClr val="FFFFFF"/>
                            </a:gs>
                            <a:gs pos="100000">
                              <a:srgbClr val="FFFFFF"/>
                            </a:gs>
                          </a:gsLst>
                          <a:lin ang="5400000" scaled="0"/>
                        </a:gradFill>
                        <a:latin typeface="12"/>
                        <a:ea typeface="Segoe UI" pitchFamily="34" charset="0"/>
                        <a:cs typeface="Segoe UI" pitchFamily="34" charset="0"/>
                      </a:endParaRPr>
                    </a:p>
                  </a:txBody>
                  <a:tcPr marL="87880" marR="87880" marT="43940" marB="43940">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B3C00"/>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lvl="0" indent="0" algn="ctr" defTabSz="932111" rtl="0" eaLnBrk="1" fontAlgn="base" latinLnBrk="0" hangingPunct="1">
                        <a:lnSpc>
                          <a:spcPct val="70000"/>
                        </a:lnSpc>
                        <a:spcBef>
                          <a:spcPct val="0"/>
                        </a:spcBef>
                        <a:spcAft>
                          <a:spcPct val="0"/>
                        </a:spcAft>
                        <a:buClrTx/>
                        <a:buSzTx/>
                        <a:buFontTx/>
                        <a:buNone/>
                        <a:tabLst/>
                        <a:defRPr/>
                      </a:pPr>
                      <a:endParaRPr kumimoji="0" lang="en-US" sz="1000" b="0" i="0" u="none" strike="noStrike" kern="0" cap="none" spc="0" normalizeH="0" baseline="0" noProof="0">
                        <a:ln>
                          <a:noFill/>
                        </a:ln>
                        <a:solidFill>
                          <a:schemeClr val="accent1"/>
                        </a:solidFill>
                        <a:effectLst/>
                        <a:uLnTx/>
                        <a:uFillTx/>
                        <a:latin typeface="Segoe UI"/>
                        <a:ea typeface="Segoe UI" pitchFamily="34" charset="0"/>
                        <a:cs typeface="Segoe UI" pitchFamily="34" charset="0"/>
                      </a:endParaRPr>
                    </a:p>
                  </a:txBody>
                  <a:tcPr marL="87880" marR="87880" marT="43940" marB="43940" anchor="b">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B3C00"/>
                    </a:solidFill>
                  </a:tcPr>
                </a:tc>
                <a:extLst>
                  <a:ext uri="{0D108BD9-81ED-4DB2-BD59-A6C34878D82A}">
                    <a16:rowId xmlns:a16="http://schemas.microsoft.com/office/drawing/2014/main" val="10013"/>
                  </a:ext>
                </a:extLst>
              </a:tr>
              <a:tr h="297046">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lang="en-US" sz="1400" kern="1200">
                          <a:solidFill>
                            <a:schemeClr val="accent5">
                              <a:lumMod val="50000"/>
                            </a:schemeClr>
                          </a:solidFill>
                          <a:latin typeface="Segoe UI Light" panose="020B0502040204020203" pitchFamily="34" charset="0"/>
                          <a:ea typeface="+mn-ea"/>
                          <a:cs typeface="Segoe UI Light" panose="020B0502040204020203" pitchFamily="34" charset="0"/>
                        </a:rPr>
                        <a:t>PSTN Domestic </a:t>
                      </a:r>
                      <a:r>
                        <a:rPr lang="en-US" sz="1400" kern="1200">
                          <a:solidFill>
                            <a:srgbClr val="33302E"/>
                          </a:solidFill>
                          <a:latin typeface="Segoe UI Light" panose="020B0502040204020203" pitchFamily="34" charset="0"/>
                          <a:ea typeface="+mn-ea"/>
                          <a:cs typeface="Segoe UI Light" panose="020B0502040204020203" pitchFamily="34" charset="0"/>
                        </a:rPr>
                        <a:t>and International Calling</a:t>
                      </a:r>
                      <a:r>
                        <a:rPr kumimoji="0" lang="en-US" sz="1400" b="0" i="0" u="none" strike="noStrike" kern="1200" cap="none" spc="0" normalizeH="0" baseline="30000">
                          <a:ln>
                            <a:noFill/>
                          </a:ln>
                          <a:solidFill>
                            <a:srgbClr val="33302E"/>
                          </a:solidFill>
                          <a:effectLst/>
                          <a:uLnTx/>
                          <a:uFillTx/>
                          <a:latin typeface="Segoe UI Light" panose="020B0502040204020203" pitchFamily="34" charset="0"/>
                          <a:ea typeface="+mn-ea"/>
                          <a:cs typeface="Segoe UI Light" panose="020B0502040204020203" pitchFamily="34" charset="0"/>
                        </a:rPr>
                        <a:t>3</a:t>
                      </a:r>
                      <a:r>
                        <a:rPr lang="en-US" sz="1400" kern="1200">
                          <a:solidFill>
                            <a:srgbClr val="33302E"/>
                          </a:solidFill>
                          <a:latin typeface="Segoe UI Light" panose="020B0502040204020203" pitchFamily="34" charset="0"/>
                          <a:ea typeface="+mn-ea"/>
                          <a:cs typeface="Segoe UI Light" panose="020B0502040204020203" pitchFamily="34" charset="0"/>
                        </a:rPr>
                        <a:t> </a:t>
                      </a:r>
                      <a:r>
                        <a:rPr lang="en-US" sz="900" i="1" kern="1200">
                          <a:solidFill>
                            <a:srgbClr val="33302E"/>
                          </a:solidFill>
                          <a:latin typeface="Segoe UI Light" panose="020B0502040204020203" pitchFamily="34" charset="0"/>
                          <a:ea typeface="+mn-ea"/>
                          <a:cs typeface="Segoe UI Light" panose="020B0502040204020203" pitchFamily="34" charset="0"/>
                        </a:rPr>
                        <a:t>Skype for Business</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+$32</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+$32</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lvl1pPr marL="0" algn="l" defTabSz="1109731" rtl="0" eaLnBrk="1" latinLnBrk="0" hangingPunct="1">
                        <a:defRPr sz="2244" kern="1200">
                          <a:solidFill>
                            <a:schemeClr val="tx1"/>
                          </a:solidFill>
                          <a:latin typeface="Segoe UI"/>
                        </a:defRPr>
                      </a:lvl1pPr>
                      <a:lvl2pPr marL="554866" algn="l" defTabSz="1109731" rtl="0" eaLnBrk="1" latinLnBrk="0" hangingPunct="1">
                        <a:defRPr sz="2244" kern="1200">
                          <a:solidFill>
                            <a:schemeClr val="tx1"/>
                          </a:solidFill>
                          <a:latin typeface="Segoe UI"/>
                        </a:defRPr>
                      </a:lvl2pPr>
                      <a:lvl3pPr marL="1109731" algn="l" defTabSz="1109731" rtl="0" eaLnBrk="1" latinLnBrk="0" hangingPunct="1">
                        <a:defRPr sz="2244" kern="1200">
                          <a:solidFill>
                            <a:schemeClr val="tx1"/>
                          </a:solidFill>
                          <a:latin typeface="Segoe UI"/>
                        </a:defRPr>
                      </a:lvl3pPr>
                      <a:lvl4pPr marL="1664597" algn="l" defTabSz="1109731" rtl="0" eaLnBrk="1" latinLnBrk="0" hangingPunct="1">
                        <a:defRPr sz="2244" kern="1200">
                          <a:solidFill>
                            <a:schemeClr val="tx1"/>
                          </a:solidFill>
                          <a:latin typeface="Segoe UI"/>
                        </a:defRPr>
                      </a:lvl4pPr>
                      <a:lvl5pPr marL="2219462" algn="l" defTabSz="1109731" rtl="0" eaLnBrk="1" latinLnBrk="0" hangingPunct="1">
                        <a:defRPr sz="2244" kern="1200">
                          <a:solidFill>
                            <a:schemeClr val="tx1"/>
                          </a:solidFill>
                          <a:latin typeface="Segoe UI"/>
                        </a:defRPr>
                      </a:lvl5pPr>
                      <a:lvl6pPr marL="2774328" algn="l" defTabSz="1109731" rtl="0" eaLnBrk="1" latinLnBrk="0" hangingPunct="1">
                        <a:defRPr sz="2244" kern="1200">
                          <a:solidFill>
                            <a:schemeClr val="tx1"/>
                          </a:solidFill>
                          <a:latin typeface="Segoe UI"/>
                        </a:defRPr>
                      </a:lvl6pPr>
                      <a:lvl7pPr marL="3329192" algn="l" defTabSz="1109731" rtl="0" eaLnBrk="1" latinLnBrk="0" hangingPunct="1">
                        <a:defRPr sz="2244" kern="1200">
                          <a:solidFill>
                            <a:schemeClr val="tx1"/>
                          </a:solidFill>
                          <a:latin typeface="Segoe UI"/>
                        </a:defRPr>
                      </a:lvl7pPr>
                      <a:lvl8pPr marL="3884059" algn="l" defTabSz="1109731" rtl="0" eaLnBrk="1" latinLnBrk="0" hangingPunct="1">
                        <a:defRPr sz="2244" kern="1200">
                          <a:solidFill>
                            <a:schemeClr val="tx1"/>
                          </a:solidFill>
                          <a:latin typeface="Segoe UI"/>
                        </a:defRPr>
                      </a:lvl8pPr>
                      <a:lvl9pPr marL="4438925" algn="l" defTabSz="1109731" rtl="0" eaLnBrk="1" latinLnBrk="0" hangingPunct="1">
                        <a:defRPr sz="2244" kern="1200">
                          <a:solidFill>
                            <a:schemeClr val="tx1"/>
                          </a:solidFill>
                          <a:latin typeface="Segoe UI"/>
                        </a:defRPr>
                      </a:lvl9p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+$12/$24</a:t>
                      </a:r>
                    </a:p>
                  </a:txBody>
                  <a:tcPr marL="0" marR="0" marT="0" marB="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0014"/>
                  </a:ext>
                </a:extLst>
              </a:tr>
              <a:tr h="297046">
                <a:tc>
                  <a:txBody>
                    <a:body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kumimoji="0" lang="en-US" sz="1400" b="0" i="0" u="none" strike="noStrike" kern="1200" cap="none" spc="0" normalizeH="0" baseline="0">
                          <a:ln>
                            <a:noFill/>
                          </a:ln>
                          <a:solidFill>
                            <a:schemeClr val="accent5">
                              <a:lumMod val="50000"/>
                            </a:schemeClr>
                          </a:solidFill>
                          <a:effectLst/>
                          <a:uLnTx/>
                          <a:uFillTx/>
                          <a:latin typeface="Segoe UI Light" panose="020B0502040204020203" pitchFamily="34" charset="0"/>
                          <a:ea typeface="+mn-ea"/>
                          <a:cs typeface="Segoe UI Light" panose="020B0502040204020203" pitchFamily="34" charset="0"/>
                        </a:rPr>
                        <a:t>Workplace Analytics</a:t>
                      </a:r>
                      <a:r>
                        <a:rPr kumimoji="0" lang="en-US" sz="1400" b="0" i="0" u="none" strike="noStrike" kern="1200" cap="none" spc="0" normalizeH="0" baseline="30000">
                          <a:ln>
                            <a:noFill/>
                          </a:ln>
                          <a:solidFill>
                            <a:schemeClr val="accent5">
                              <a:lumMod val="50000"/>
                            </a:schemeClr>
                          </a:solidFill>
                          <a:effectLst/>
                          <a:uLnTx/>
                          <a:uFillTx/>
                          <a:latin typeface="Segoe UI Light" panose="020B0502040204020203" pitchFamily="34" charset="0"/>
                          <a:ea typeface="+mn-ea"/>
                          <a:cs typeface="Segoe UI Light" panose="020B0502040204020203" pitchFamily="34" charset="0"/>
                        </a:rPr>
                        <a:t>4</a:t>
                      </a:r>
                      <a:r>
                        <a:rPr kumimoji="0" lang="en-US" sz="1400" b="0" i="0" u="none" strike="noStrike" kern="1200" cap="none" spc="0" normalizeH="0" baseline="0">
                          <a:ln>
                            <a:noFill/>
                          </a:ln>
                          <a:solidFill>
                            <a:schemeClr val="accent5">
                              <a:lumMod val="50000"/>
                            </a:schemeClr>
                          </a:solidFill>
                          <a:effectLst/>
                          <a:uLnTx/>
                          <a:uFillTx/>
                          <a:latin typeface="Segoe UI Light" panose="020B0502040204020203" pitchFamily="34" charset="0"/>
                          <a:ea typeface="+mn-ea"/>
                          <a:cs typeface="Segoe UI Light" panose="020B0502040204020203" pitchFamily="34" charset="0"/>
                        </a:rPr>
                        <a:t> </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+$6</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+$6</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+$2</a:t>
                      </a:r>
                    </a:p>
                  </a:txBody>
                  <a:tcPr marL="43940" marR="4394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1250342587"/>
                  </a:ext>
                </a:extLst>
              </a:tr>
              <a:tr h="297046">
                <a:tc>
                  <a:txBody>
                    <a:bodyPr/>
                    <a:lstStyle/>
                    <a:p>
                      <a:pPr marL="182880" marR="0" indent="0" algn="l" defTabSz="932111" rtl="0" eaLnBrk="1" fontAlgn="base" latinLnBrk="0" hangingPunct="1">
                        <a:lnSpc>
                          <a:spcPct val="100000"/>
                        </a:lnSpc>
                        <a:spcBef>
                          <a:spcPct val="0"/>
                        </a:spcBef>
                        <a:spcAft>
                          <a:spcPct val="0"/>
                        </a:spcAft>
                        <a:buClrTx/>
                        <a:buSzPct val="120000"/>
                        <a:buFontTx/>
                        <a:buNone/>
                        <a:tabLst/>
                        <a:defRPr/>
                      </a:pPr>
                      <a:r>
                        <a:rPr kumimoji="0" lang="en-US" sz="1400" b="0" i="0" u="none" strike="noStrike" kern="1200" cap="none" spc="0" normalizeH="0" baseline="0">
                          <a:ln>
                            <a:noFill/>
                          </a:ln>
                          <a:solidFill>
                            <a:srgbClr val="33302E"/>
                          </a:solidFill>
                          <a:effectLst/>
                          <a:uLnTx/>
                          <a:uFillTx/>
                          <a:latin typeface="Segoe UI Light" panose="020B0502040204020203" pitchFamily="34" charset="0"/>
                          <a:ea typeface="+mn-ea"/>
                          <a:cs typeface="Segoe UI Light" panose="020B0502040204020203" pitchFamily="34" charset="0"/>
                        </a:rPr>
                        <a:t>CRM Online Professional </a:t>
                      </a:r>
                      <a:r>
                        <a:rPr kumimoji="0" lang="en-US" sz="900" b="0" i="1" u="none" strike="noStrike" kern="1200" cap="none" spc="0" normalizeH="0" baseline="0">
                          <a:ln>
                            <a:noFill/>
                          </a:ln>
                          <a:solidFill>
                            <a:srgbClr val="33302E"/>
                          </a:solidFill>
                          <a:effectLst/>
                          <a:uLnTx/>
                          <a:uFillTx/>
                          <a:latin typeface="Segoe UI Light" panose="020B0502040204020203" pitchFamily="34" charset="0"/>
                          <a:ea typeface="+mn-ea"/>
                          <a:cs typeface="Segoe UI Light" panose="020B0502040204020203" pitchFamily="34" charset="0"/>
                        </a:rPr>
                        <a:t>Dynamics</a:t>
                      </a:r>
                      <a:endParaRPr kumimoji="0" lang="en-US" sz="1400" b="0" i="0" u="none" strike="noStrike" kern="1200" cap="none" spc="0" normalizeH="0" baseline="0">
                        <a:ln>
                          <a:noFill/>
                        </a:ln>
                        <a:solidFill>
                          <a:srgbClr val="33302E"/>
                        </a:solidFill>
                        <a:effectLst/>
                        <a:uLnTx/>
                        <a:uFillTx/>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endParaRPr lang="en-US" sz="1400" kern="1200">
                        <a:solidFill>
                          <a:srgbClr val="33302E"/>
                        </a:solidFill>
                        <a:latin typeface="Segoe UI Light" panose="020B0502040204020203" pitchFamily="34" charset="0"/>
                        <a:ea typeface="+mn-ea"/>
                        <a:cs typeface="Segoe UI Light" panose="020B0502040204020203" pitchFamily="34" charset="0"/>
                      </a:endParaRP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+$50</a:t>
                      </a:r>
                    </a:p>
                  </a:txBody>
                  <a:tcPr marL="43940" marR="43940" marT="43940" marB="4394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6E6E6">
                        <a:alpha val="90000"/>
                      </a:srgbClr>
                    </a:solidFill>
                  </a:tcPr>
                </a:tc>
                <a:tc>
                  <a:txBody>
                    <a:bodyPr/>
                    <a:lstStyle/>
                    <a:p>
                      <a:pPr marL="0" marR="0" indent="0" algn="ctr" defTabSz="932111" rtl="0" eaLnBrk="1" fontAlgn="base" latinLnBrk="0" hangingPunct="1">
                        <a:lnSpc>
                          <a:spcPct val="100000"/>
                        </a:lnSpc>
                        <a:spcBef>
                          <a:spcPct val="0"/>
                        </a:spcBef>
                        <a:spcAft>
                          <a:spcPct val="0"/>
                        </a:spcAft>
                        <a:buClrTx/>
                        <a:buSzTx/>
                        <a:buFontTx/>
                        <a:buNone/>
                        <a:tabLst/>
                        <a:defRPr/>
                      </a:pPr>
                      <a:r>
                        <a:rPr lang="en-US" sz="1400" kern="1200">
                          <a:solidFill>
                            <a:srgbClr val="33302E"/>
                          </a:solidFill>
                          <a:latin typeface="Segoe UI Light" panose="020B0502040204020203" pitchFamily="34" charset="0"/>
                          <a:ea typeface="+mn-ea"/>
                          <a:cs typeface="Segoe UI Light" panose="020B0502040204020203" pitchFamily="34" charset="0"/>
                        </a:rPr>
                        <a:t>+$50</a:t>
                      </a:r>
                    </a:p>
                  </a:txBody>
                  <a:tcPr marL="43940" marR="43940" marT="43940" marB="43940" anchor="ctr">
                    <a:lnL w="9525"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2141885866"/>
                  </a:ext>
                </a:extLst>
              </a:tr>
            </a:tbl>
          </a:graphicData>
        </a:graphic>
      </p:graphicFrame>
      <p:sp>
        <p:nvSpPr>
          <p:cNvPr id="23" name="Title 22"/>
          <p:cNvSpPr>
            <a:spLocks noGrp="1"/>
          </p:cNvSpPr>
          <p:nvPr>
            <p:ph type="title"/>
          </p:nvPr>
        </p:nvSpPr>
        <p:spPr>
          <a:xfrm>
            <a:off x="398364" y="105082"/>
            <a:ext cx="11466767" cy="436017"/>
          </a:xfrm>
        </p:spPr>
        <p:txBody>
          <a:bodyPr/>
          <a:lstStyle/>
          <a:p>
            <a:pPr defTabSz="896215">
              <a:lnSpc>
                <a:spcPts val="3431"/>
              </a:lnSpc>
              <a:defRPr/>
            </a:pPr>
            <a:r>
              <a:rPr lang="en-US" kern="900" spc="0">
                <a:solidFill>
                  <a:schemeClr val="tx1"/>
                </a:solidFill>
                <a:ea typeface="+mj-ea"/>
                <a:cs typeface="+mj-cs"/>
              </a:rPr>
              <a:t>Office 365 Enterprise Suites</a:t>
            </a:r>
          </a:p>
        </p:txBody>
      </p:sp>
      <p:sp>
        <p:nvSpPr>
          <p:cNvPr id="5" name="Slide Number Placeholder 3"/>
          <p:cNvSpPr>
            <a:spLocks noGrp="1"/>
          </p:cNvSpPr>
          <p:nvPr>
            <p:ph type="sldNum" sz="quarter" idx="10"/>
          </p:nvPr>
        </p:nvSpPr>
        <p:spPr>
          <a:xfrm>
            <a:off x="11444288" y="6556375"/>
            <a:ext cx="747712" cy="300038"/>
          </a:xfrm>
        </p:spPr>
        <p:txBody>
          <a:bodyPr/>
          <a:lstStyle/>
          <a:p>
            <a:pPr algn="r"/>
            <a:fld id="{FAADACFB-7C71-4E89-89D2-7BBA40B7BFA9}" type="slidenum">
              <a:rPr lang="en-US" smtClean="0">
                <a:solidFill>
                  <a:schemeClr val="accent6">
                    <a:lumMod val="50000"/>
                  </a:schemeClr>
                </a:solidFill>
              </a:rPr>
              <a:pPr algn="r"/>
              <a:t>19</a:t>
            </a:fld>
            <a:endParaRPr lang="en-US">
              <a:solidFill>
                <a:schemeClr val="accent6">
                  <a:lumMod val="50000"/>
                </a:schemeClr>
              </a:solidFill>
            </a:endParaRPr>
          </a:p>
        </p:txBody>
      </p:sp>
      <p:sp>
        <p:nvSpPr>
          <p:cNvPr id="16" name="TextBox 15"/>
          <p:cNvSpPr txBox="1"/>
          <p:nvPr/>
        </p:nvSpPr>
        <p:spPr>
          <a:xfrm>
            <a:off x="216672" y="6126543"/>
            <a:ext cx="11648459" cy="586319"/>
          </a:xfrm>
          <a:prstGeom prst="rect">
            <a:avLst/>
          </a:prstGeom>
          <a:noFill/>
        </p:spPr>
        <p:txBody>
          <a:bodyPr wrap="square" lIns="175761" tIns="140609" rIns="175761" bIns="140609" rtlCol="0" anchor="ctr">
            <a:noAutofit/>
          </a:bodyPr>
          <a:lstStyle/>
          <a:p>
            <a:pPr defTabSz="878563">
              <a:defRPr/>
            </a:pPr>
            <a:r>
              <a:rPr lang="en-US" sz="882" kern="0" baseline="30000"/>
              <a:t>1</a:t>
            </a:r>
            <a:r>
              <a:rPr lang="en-US" sz="882" kern="0"/>
              <a:t>At launch on April 1, 2017, limited ADG capabilities will be available in GCC; additional features will roll out at later dates. For details view the </a:t>
            </a:r>
            <a:r>
              <a:rPr lang="en-US" sz="882" kern="0">
                <a:hlinkClick r:id="rId3"/>
              </a:rPr>
              <a:t>Government Licensing FAQ</a:t>
            </a:r>
            <a:r>
              <a:rPr lang="en-US" sz="882" kern="0"/>
              <a:t>.</a:t>
            </a:r>
          </a:p>
          <a:p>
            <a:pPr defTabSz="878563">
              <a:defRPr/>
            </a:pPr>
            <a:r>
              <a:rPr lang="en-US" sz="882" kern="0" baseline="30000"/>
              <a:t>2</a:t>
            </a:r>
            <a:r>
              <a:rPr lang="en-US" sz="882" kern="0"/>
              <a:t>Toll-free and International Dial-out conferencing capabilities will incur additional per minute consumption charges when available. Customers can disable this feature to avoid additional billing. Limited geo availability.  </a:t>
            </a:r>
          </a:p>
          <a:p>
            <a:pPr defTabSz="878563">
              <a:defRPr/>
            </a:pPr>
            <a:r>
              <a:rPr lang="en-US" sz="882" kern="0" baseline="30000"/>
              <a:t>3</a:t>
            </a:r>
            <a:r>
              <a:rPr lang="en-US" sz="882" kern="0"/>
              <a:t>Domestic only calling plans are $12. Tax is included in price in USA, Puerto Rico &amp; Canada. Add-On price to E1 &amp; E3 includes Cloud PBX.</a:t>
            </a:r>
          </a:p>
          <a:p>
            <a:pPr defTabSz="878563">
              <a:defRPr/>
            </a:pPr>
            <a:r>
              <a:rPr lang="en-US" sz="882" kern="0" baseline="30000"/>
              <a:t>4</a:t>
            </a:r>
            <a:r>
              <a:rPr lang="en-US" sz="882" kern="0"/>
              <a:t>5,000 Seat Minimum</a:t>
            </a:r>
            <a:endParaRPr lang="en-US" sz="882" kern="0" baseline="30000"/>
          </a:p>
          <a:p>
            <a:pPr defTabSz="878563">
              <a:lnSpc>
                <a:spcPct val="90000"/>
              </a:lnSpc>
              <a:spcAft>
                <a:spcPts val="576"/>
              </a:spcAft>
              <a:defRPr/>
            </a:pPr>
            <a:endParaRPr lang="en-US" sz="882" kern="0"/>
          </a:p>
        </p:txBody>
      </p:sp>
    </p:spTree>
    <p:extLst>
      <p:ext uri="{BB962C8B-B14F-4D97-AF65-F5344CB8AC3E}">
        <p14:creationId xmlns:p14="http://schemas.microsoft.com/office/powerpoint/2010/main" val="12554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2"/>
          <p:cNvSpPr txBox="1">
            <a:spLocks/>
          </p:cNvSpPr>
          <p:nvPr/>
        </p:nvSpPr>
        <p:spPr>
          <a:xfrm>
            <a:off x="302436" y="315607"/>
            <a:ext cx="11889564" cy="790000"/>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0" normalizeH="0" baseline="0" noProof="0" dirty="0">
                <a:ln w="3175">
                  <a:noFill/>
                </a:ln>
                <a:solidFill>
                  <a:srgbClr val="000000"/>
                </a:solidFill>
                <a:effectLst/>
                <a:uLnTx/>
                <a:uFillTx/>
                <a:latin typeface="Segoe UI Light"/>
                <a:ea typeface="+mn-ea"/>
                <a:cs typeface="Segoe UI" pitchFamily="34" charset="0"/>
              </a:rPr>
              <a:t>Enabling Digital Transformation</a:t>
            </a:r>
          </a:p>
        </p:txBody>
      </p:sp>
      <p:grpSp>
        <p:nvGrpSpPr>
          <p:cNvPr id="126" name="Group 125">
            <a:extLst>
              <a:ext uri="{FF2B5EF4-FFF2-40B4-BE49-F238E27FC236}">
                <a16:creationId xmlns:a16="http://schemas.microsoft.com/office/drawing/2014/main" id="{D4F59DCE-C648-4F3C-9F80-C86823594CA4}"/>
              </a:ext>
            </a:extLst>
          </p:cNvPr>
          <p:cNvGrpSpPr/>
          <p:nvPr/>
        </p:nvGrpSpPr>
        <p:grpSpPr>
          <a:xfrm>
            <a:off x="484137" y="1727636"/>
            <a:ext cx="909256" cy="997074"/>
            <a:chOff x="664175" y="2046340"/>
            <a:chExt cx="909256" cy="909254"/>
          </a:xfrm>
        </p:grpSpPr>
        <p:sp>
          <p:nvSpPr>
            <p:cNvPr id="159" name="Rectangle 158">
              <a:extLst>
                <a:ext uri="{FF2B5EF4-FFF2-40B4-BE49-F238E27FC236}">
                  <a16:creationId xmlns:a16="http://schemas.microsoft.com/office/drawing/2014/main" id="{8FC4D758-F900-416D-A7AF-D174008056F9}"/>
                </a:ext>
              </a:extLst>
            </p:cNvPr>
            <p:cNvSpPr>
              <a:spLocks noChangeAspect="1"/>
            </p:cNvSpPr>
            <p:nvPr/>
          </p:nvSpPr>
          <p:spPr bwMode="auto">
            <a:xfrm>
              <a:off x="664175" y="2046340"/>
              <a:ext cx="909256" cy="909254"/>
            </a:xfrm>
            <a:prstGeom prst="rect">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60" name="Modern_workplace">
              <a:extLst>
                <a:ext uri="{FF2B5EF4-FFF2-40B4-BE49-F238E27FC236}">
                  <a16:creationId xmlns:a16="http://schemas.microsoft.com/office/drawing/2014/main" id="{6B888623-6BE5-4977-B523-2F056A481A6B}"/>
                </a:ext>
              </a:extLst>
            </p:cNvPr>
            <p:cNvSpPr>
              <a:spLocks noChangeAspect="1" noEditPoints="1"/>
            </p:cNvSpPr>
            <p:nvPr/>
          </p:nvSpPr>
          <p:spPr bwMode="auto">
            <a:xfrm>
              <a:off x="911225" y="2299799"/>
              <a:ext cx="415156" cy="402336"/>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353535"/>
                </a:solidFill>
                <a:effectLst/>
                <a:uLnTx/>
                <a:uFillTx/>
                <a:latin typeface="Segoe UI Semilight"/>
              </a:endParaRPr>
            </a:p>
          </p:txBody>
        </p:sp>
      </p:grpSp>
      <p:grpSp>
        <p:nvGrpSpPr>
          <p:cNvPr id="161" name="Group 160">
            <a:extLst>
              <a:ext uri="{FF2B5EF4-FFF2-40B4-BE49-F238E27FC236}">
                <a16:creationId xmlns:a16="http://schemas.microsoft.com/office/drawing/2014/main" id="{F4A46E29-D567-4D41-8CFF-7F2A203C357B}"/>
              </a:ext>
            </a:extLst>
          </p:cNvPr>
          <p:cNvGrpSpPr/>
          <p:nvPr/>
        </p:nvGrpSpPr>
        <p:grpSpPr>
          <a:xfrm>
            <a:off x="484137" y="1727636"/>
            <a:ext cx="909256" cy="997074"/>
            <a:chOff x="1423021" y="2727972"/>
            <a:chExt cx="909256" cy="909254"/>
          </a:xfrm>
        </p:grpSpPr>
        <p:grpSp>
          <p:nvGrpSpPr>
            <p:cNvPr id="162" name="Group 161">
              <a:extLst>
                <a:ext uri="{FF2B5EF4-FFF2-40B4-BE49-F238E27FC236}">
                  <a16:creationId xmlns:a16="http://schemas.microsoft.com/office/drawing/2014/main" id="{92F4452F-29DE-41C1-B2F8-7CB74AC323F7}"/>
                </a:ext>
              </a:extLst>
            </p:cNvPr>
            <p:cNvGrpSpPr/>
            <p:nvPr/>
          </p:nvGrpSpPr>
          <p:grpSpPr>
            <a:xfrm>
              <a:off x="1423021" y="2727972"/>
              <a:ext cx="909256" cy="909254"/>
              <a:chOff x="664175" y="2046340"/>
              <a:chExt cx="909256" cy="909254"/>
            </a:xfrm>
          </p:grpSpPr>
          <p:sp>
            <p:nvSpPr>
              <p:cNvPr id="168" name="Rectangle 167">
                <a:extLst>
                  <a:ext uri="{FF2B5EF4-FFF2-40B4-BE49-F238E27FC236}">
                    <a16:creationId xmlns:a16="http://schemas.microsoft.com/office/drawing/2014/main" id="{02844BB2-195A-4049-819F-299C2B6078F3}"/>
                  </a:ext>
                </a:extLst>
              </p:cNvPr>
              <p:cNvSpPr>
                <a:spLocks noChangeAspect="1"/>
              </p:cNvSpPr>
              <p:nvPr/>
            </p:nvSpPr>
            <p:spPr bwMode="auto">
              <a:xfrm>
                <a:off x="664175" y="2046340"/>
                <a:ext cx="909256" cy="909254"/>
              </a:xfrm>
              <a:prstGeom prst="rect">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69" name="Modern_workplace">
                <a:extLst>
                  <a:ext uri="{FF2B5EF4-FFF2-40B4-BE49-F238E27FC236}">
                    <a16:creationId xmlns:a16="http://schemas.microsoft.com/office/drawing/2014/main" id="{B73764FF-C104-410F-8E76-0D8F05F45EA6}"/>
                  </a:ext>
                </a:extLst>
              </p:cNvPr>
              <p:cNvSpPr>
                <a:spLocks noChangeAspect="1" noEditPoints="1"/>
              </p:cNvSpPr>
              <p:nvPr/>
            </p:nvSpPr>
            <p:spPr bwMode="auto">
              <a:xfrm>
                <a:off x="911225" y="2299799"/>
                <a:ext cx="415156" cy="402336"/>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353535"/>
                  </a:solidFill>
                  <a:effectLst/>
                  <a:uLnTx/>
                  <a:uFillTx/>
                  <a:latin typeface="Segoe UI Semilight"/>
                </a:endParaRPr>
              </a:p>
            </p:txBody>
          </p:sp>
        </p:grpSp>
        <p:sp>
          <p:nvSpPr>
            <p:cNvPr id="167" name="Oval 166">
              <a:extLst>
                <a:ext uri="{FF2B5EF4-FFF2-40B4-BE49-F238E27FC236}">
                  <a16:creationId xmlns:a16="http://schemas.microsoft.com/office/drawing/2014/main" id="{EE9149B9-602A-4FA9-8132-DC1BA238096C}"/>
                </a:ext>
              </a:extLst>
            </p:cNvPr>
            <p:cNvSpPr/>
            <p:nvPr/>
          </p:nvSpPr>
          <p:spPr bwMode="auto">
            <a:xfrm>
              <a:off x="1549400" y="2880360"/>
              <a:ext cx="172720" cy="172720"/>
            </a:xfrm>
            <a:prstGeom prst="ellipse">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nvGrpSpPr>
          <p:cNvPr id="170" name="Group 169">
            <a:extLst>
              <a:ext uri="{FF2B5EF4-FFF2-40B4-BE49-F238E27FC236}">
                <a16:creationId xmlns:a16="http://schemas.microsoft.com/office/drawing/2014/main" id="{F934FE08-80DA-4F1F-8F3B-192618BB535F}"/>
              </a:ext>
            </a:extLst>
          </p:cNvPr>
          <p:cNvGrpSpPr/>
          <p:nvPr/>
        </p:nvGrpSpPr>
        <p:grpSpPr>
          <a:xfrm>
            <a:off x="484137" y="2710186"/>
            <a:ext cx="909256" cy="997074"/>
            <a:chOff x="664175" y="3028890"/>
            <a:chExt cx="909256" cy="909254"/>
          </a:xfrm>
        </p:grpSpPr>
        <p:sp>
          <p:nvSpPr>
            <p:cNvPr id="171" name="Rectangle 170">
              <a:extLst>
                <a:ext uri="{FF2B5EF4-FFF2-40B4-BE49-F238E27FC236}">
                  <a16:creationId xmlns:a16="http://schemas.microsoft.com/office/drawing/2014/main" id="{B2749A19-5ECF-43E5-948D-A471C04CC801}"/>
                </a:ext>
              </a:extLst>
            </p:cNvPr>
            <p:cNvSpPr>
              <a:spLocks noChangeAspect="1"/>
            </p:cNvSpPr>
            <p:nvPr/>
          </p:nvSpPr>
          <p:spPr bwMode="auto">
            <a:xfrm>
              <a:off x="664175" y="3028890"/>
              <a:ext cx="909256" cy="909254"/>
            </a:xfrm>
            <a:prstGeom prst="rect">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72" name="Business applications icon">
              <a:extLst>
                <a:ext uri="{FF2B5EF4-FFF2-40B4-BE49-F238E27FC236}">
                  <a16:creationId xmlns:a16="http://schemas.microsoft.com/office/drawing/2014/main" id="{13218AB2-102A-4C73-9671-4BEF5C7F7895}"/>
                </a:ext>
              </a:extLst>
            </p:cNvPr>
            <p:cNvSpPr>
              <a:spLocks noChangeAspect="1" noEditPoints="1"/>
            </p:cNvSpPr>
            <p:nvPr/>
          </p:nvSpPr>
          <p:spPr bwMode="auto">
            <a:xfrm>
              <a:off x="932131" y="3329808"/>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ndParaRPr>
            </a:p>
          </p:txBody>
        </p:sp>
      </p:grpSp>
      <p:grpSp>
        <p:nvGrpSpPr>
          <p:cNvPr id="173" name="Group 172">
            <a:extLst>
              <a:ext uri="{FF2B5EF4-FFF2-40B4-BE49-F238E27FC236}">
                <a16:creationId xmlns:a16="http://schemas.microsoft.com/office/drawing/2014/main" id="{0489370C-1655-4699-9FF8-DC22FD673774}"/>
              </a:ext>
            </a:extLst>
          </p:cNvPr>
          <p:cNvGrpSpPr/>
          <p:nvPr/>
        </p:nvGrpSpPr>
        <p:grpSpPr>
          <a:xfrm>
            <a:off x="484137" y="3692736"/>
            <a:ext cx="909256" cy="997074"/>
            <a:chOff x="664175" y="4011440"/>
            <a:chExt cx="909256" cy="909254"/>
          </a:xfrm>
        </p:grpSpPr>
        <p:sp>
          <p:nvSpPr>
            <p:cNvPr id="174" name="Rectangle 173">
              <a:extLst>
                <a:ext uri="{FF2B5EF4-FFF2-40B4-BE49-F238E27FC236}">
                  <a16:creationId xmlns:a16="http://schemas.microsoft.com/office/drawing/2014/main" id="{847B32A5-436A-4357-8924-9FD7FFBDC774}"/>
                </a:ext>
              </a:extLst>
            </p:cNvPr>
            <p:cNvSpPr>
              <a:spLocks noChangeAspect="1"/>
            </p:cNvSpPr>
            <p:nvPr/>
          </p:nvSpPr>
          <p:spPr bwMode="auto">
            <a:xfrm>
              <a:off x="664175" y="4011440"/>
              <a:ext cx="909256" cy="909254"/>
            </a:xfrm>
            <a:prstGeom prst="rect">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75" name="Freeform: Shape 174">
              <a:extLst>
                <a:ext uri="{FF2B5EF4-FFF2-40B4-BE49-F238E27FC236}">
                  <a16:creationId xmlns:a16="http://schemas.microsoft.com/office/drawing/2014/main" id="{5E425101-02CA-4047-8591-74D604CFDB2F}"/>
                </a:ext>
              </a:extLst>
            </p:cNvPr>
            <p:cNvSpPr/>
            <p:nvPr/>
          </p:nvSpPr>
          <p:spPr bwMode="auto">
            <a:xfrm flipV="1">
              <a:off x="861774" y="4324379"/>
              <a:ext cx="514060" cy="28337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353535"/>
                </a:solidFill>
                <a:effectLst/>
                <a:uLnTx/>
                <a:uFillTx/>
                <a:latin typeface="Segoe UI Semilight"/>
              </a:endParaRPr>
            </a:p>
          </p:txBody>
        </p:sp>
      </p:grpSp>
      <p:grpSp>
        <p:nvGrpSpPr>
          <p:cNvPr id="176" name="Group 175">
            <a:extLst>
              <a:ext uri="{FF2B5EF4-FFF2-40B4-BE49-F238E27FC236}">
                <a16:creationId xmlns:a16="http://schemas.microsoft.com/office/drawing/2014/main" id="{F619F3EA-0FF4-4F27-AB7B-E80E67D2A99F}"/>
              </a:ext>
            </a:extLst>
          </p:cNvPr>
          <p:cNvGrpSpPr/>
          <p:nvPr/>
        </p:nvGrpSpPr>
        <p:grpSpPr>
          <a:xfrm>
            <a:off x="484137" y="4675285"/>
            <a:ext cx="909256" cy="997074"/>
            <a:chOff x="664175" y="4993989"/>
            <a:chExt cx="909256" cy="909254"/>
          </a:xfrm>
        </p:grpSpPr>
        <p:sp>
          <p:nvSpPr>
            <p:cNvPr id="177" name="Rectangle 176">
              <a:extLst>
                <a:ext uri="{FF2B5EF4-FFF2-40B4-BE49-F238E27FC236}">
                  <a16:creationId xmlns:a16="http://schemas.microsoft.com/office/drawing/2014/main" id="{1EE8A8E0-FEA1-4829-83F4-13859CC776C8}"/>
                </a:ext>
              </a:extLst>
            </p:cNvPr>
            <p:cNvSpPr>
              <a:spLocks noChangeAspect="1"/>
            </p:cNvSpPr>
            <p:nvPr/>
          </p:nvSpPr>
          <p:spPr bwMode="auto">
            <a:xfrm>
              <a:off x="664175" y="4993989"/>
              <a:ext cx="909256" cy="909254"/>
            </a:xfrm>
            <a:prstGeom prst="rect">
              <a:avLst/>
            </a:prstGeom>
            <a:solidFill>
              <a:srgbClr val="002050">
                <a:lumMod val="90000"/>
                <a:lumOff val="10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78" name="Data &amp; AI icon">
              <a:extLst>
                <a:ext uri="{FF2B5EF4-FFF2-40B4-BE49-F238E27FC236}">
                  <a16:creationId xmlns:a16="http://schemas.microsoft.com/office/drawing/2014/main" id="{63FC44A5-4842-4DBA-9E74-12A0B9A69EFA}"/>
                </a:ext>
              </a:extLst>
            </p:cNvPr>
            <p:cNvSpPr>
              <a:spLocks noChangeAspect="1" noEditPoints="1"/>
            </p:cNvSpPr>
            <p:nvPr/>
          </p:nvSpPr>
          <p:spPr bwMode="auto">
            <a:xfrm>
              <a:off x="881268" y="5259031"/>
              <a:ext cx="475071" cy="379170"/>
            </a:xfrm>
            <a:custGeom>
              <a:avLst/>
              <a:gdLst>
                <a:gd name="T0" fmla="*/ 588 w 892"/>
                <a:gd name="T1" fmla="*/ 97 h 712"/>
                <a:gd name="T2" fmla="*/ 588 w 892"/>
                <a:gd name="T3" fmla="*/ 0 h 712"/>
                <a:gd name="T4" fmla="*/ 844 w 892"/>
                <a:gd name="T5" fmla="*/ 174 h 712"/>
                <a:gd name="T6" fmla="*/ 844 w 892"/>
                <a:gd name="T7" fmla="*/ 270 h 712"/>
                <a:gd name="T8" fmla="*/ 844 w 892"/>
                <a:gd name="T9" fmla="*/ 174 h 712"/>
                <a:gd name="T10" fmla="*/ 573 w 892"/>
                <a:gd name="T11" fmla="*/ 396 h 712"/>
                <a:gd name="T12" fmla="*/ 670 w 892"/>
                <a:gd name="T13" fmla="*/ 396 h 712"/>
                <a:gd name="T14" fmla="*/ 804 w 892"/>
                <a:gd name="T15" fmla="*/ 533 h 712"/>
                <a:gd name="T16" fmla="*/ 804 w 892"/>
                <a:gd name="T17" fmla="*/ 630 h 712"/>
                <a:gd name="T18" fmla="*/ 804 w 892"/>
                <a:gd name="T19" fmla="*/ 533 h 712"/>
                <a:gd name="T20" fmla="*/ 356 w 892"/>
                <a:gd name="T21" fmla="*/ 664 h 712"/>
                <a:gd name="T22" fmla="*/ 453 w 892"/>
                <a:gd name="T23" fmla="*/ 664 h 712"/>
                <a:gd name="T24" fmla="*/ 48 w 892"/>
                <a:gd name="T25" fmla="*/ 427 h 712"/>
                <a:gd name="T26" fmla="*/ 48 w 892"/>
                <a:gd name="T27" fmla="*/ 523 h 712"/>
                <a:gd name="T28" fmla="*/ 48 w 892"/>
                <a:gd name="T29" fmla="*/ 427 h 712"/>
                <a:gd name="T30" fmla="*/ 325 w 892"/>
                <a:gd name="T31" fmla="*/ 259 h 712"/>
                <a:gd name="T32" fmla="*/ 422 w 892"/>
                <a:gd name="T33" fmla="*/ 259 h 712"/>
                <a:gd name="T34" fmla="*/ 152 w 892"/>
                <a:gd name="T35" fmla="*/ 95 h 712"/>
                <a:gd name="T36" fmla="*/ 152 w 892"/>
                <a:gd name="T37" fmla="*/ 192 h 712"/>
                <a:gd name="T38" fmla="*/ 152 w 892"/>
                <a:gd name="T39" fmla="*/ 95 h 712"/>
                <a:gd name="T40" fmla="*/ 325 w 892"/>
                <a:gd name="T41" fmla="*/ 237 h 712"/>
                <a:gd name="T42" fmla="*/ 581 w 892"/>
                <a:gd name="T43" fmla="*/ 371 h 712"/>
                <a:gd name="T44" fmla="*/ 96 w 892"/>
                <a:gd name="T45" fmla="*/ 475 h 712"/>
                <a:gd name="T46" fmla="*/ 364 w 892"/>
                <a:gd name="T47" fmla="*/ 637 h 712"/>
                <a:gd name="T48" fmla="*/ 762 w 892"/>
                <a:gd name="T49" fmla="*/ 604 h 712"/>
                <a:gd name="T50" fmla="*/ 201 w 892"/>
                <a:gd name="T51" fmla="*/ 131 h 712"/>
                <a:gd name="T52" fmla="*/ 804 w 892"/>
                <a:gd name="T53" fmla="*/ 190 h 712"/>
                <a:gd name="T54" fmla="*/ 660 w 892"/>
                <a:gd name="T55" fmla="*/ 367 h 712"/>
                <a:gd name="T56" fmla="*/ 588 w 892"/>
                <a:gd name="T57" fmla="*/ 437 h 712"/>
                <a:gd name="T58" fmla="*/ 422 w 892"/>
                <a:gd name="T59" fmla="*/ 618 h 712"/>
                <a:gd name="T60" fmla="*/ 404 w 892"/>
                <a:gd name="T61" fmla="*/ 615 h 712"/>
                <a:gd name="T62" fmla="*/ 169 w 892"/>
                <a:gd name="T63" fmla="*/ 189 h 712"/>
                <a:gd name="T64" fmla="*/ 553 w 892"/>
                <a:gd name="T65" fmla="*/ 82 h 712"/>
                <a:gd name="T66" fmla="*/ 788 w 892"/>
                <a:gd name="T67" fmla="*/ 536 h 712"/>
                <a:gd name="T68" fmla="*/ 762 w 892"/>
                <a:gd name="T69" fmla="*/ 54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2" h="712">
                  <a:moveTo>
                    <a:pt x="636" y="48"/>
                  </a:moveTo>
                  <a:cubicBezTo>
                    <a:pt x="636" y="75"/>
                    <a:pt x="614" y="97"/>
                    <a:pt x="588" y="97"/>
                  </a:cubicBezTo>
                  <a:cubicBezTo>
                    <a:pt x="561" y="97"/>
                    <a:pt x="539" y="75"/>
                    <a:pt x="539" y="48"/>
                  </a:cubicBezTo>
                  <a:cubicBezTo>
                    <a:pt x="539" y="22"/>
                    <a:pt x="561" y="0"/>
                    <a:pt x="588" y="0"/>
                  </a:cubicBezTo>
                  <a:cubicBezTo>
                    <a:pt x="614" y="0"/>
                    <a:pt x="636" y="22"/>
                    <a:pt x="636" y="48"/>
                  </a:cubicBezTo>
                  <a:close/>
                  <a:moveTo>
                    <a:pt x="844" y="174"/>
                  </a:moveTo>
                  <a:cubicBezTo>
                    <a:pt x="817" y="174"/>
                    <a:pt x="795" y="195"/>
                    <a:pt x="795" y="222"/>
                  </a:cubicBezTo>
                  <a:cubicBezTo>
                    <a:pt x="795" y="248"/>
                    <a:pt x="817" y="270"/>
                    <a:pt x="844" y="270"/>
                  </a:cubicBezTo>
                  <a:cubicBezTo>
                    <a:pt x="870" y="270"/>
                    <a:pt x="892" y="248"/>
                    <a:pt x="892" y="222"/>
                  </a:cubicBezTo>
                  <a:cubicBezTo>
                    <a:pt x="892" y="195"/>
                    <a:pt x="870" y="174"/>
                    <a:pt x="844" y="174"/>
                  </a:cubicBezTo>
                  <a:close/>
                  <a:moveTo>
                    <a:pt x="622" y="348"/>
                  </a:moveTo>
                  <a:cubicBezTo>
                    <a:pt x="595" y="348"/>
                    <a:pt x="573" y="370"/>
                    <a:pt x="573" y="396"/>
                  </a:cubicBezTo>
                  <a:cubicBezTo>
                    <a:pt x="573" y="423"/>
                    <a:pt x="595" y="444"/>
                    <a:pt x="622" y="444"/>
                  </a:cubicBezTo>
                  <a:cubicBezTo>
                    <a:pt x="648" y="444"/>
                    <a:pt x="670" y="423"/>
                    <a:pt x="670" y="396"/>
                  </a:cubicBezTo>
                  <a:cubicBezTo>
                    <a:pt x="670" y="370"/>
                    <a:pt x="648" y="348"/>
                    <a:pt x="622" y="348"/>
                  </a:cubicBezTo>
                  <a:close/>
                  <a:moveTo>
                    <a:pt x="804" y="533"/>
                  </a:moveTo>
                  <a:cubicBezTo>
                    <a:pt x="777" y="533"/>
                    <a:pt x="756" y="555"/>
                    <a:pt x="756" y="581"/>
                  </a:cubicBezTo>
                  <a:cubicBezTo>
                    <a:pt x="756" y="608"/>
                    <a:pt x="777" y="630"/>
                    <a:pt x="804" y="630"/>
                  </a:cubicBezTo>
                  <a:cubicBezTo>
                    <a:pt x="831" y="630"/>
                    <a:pt x="852" y="608"/>
                    <a:pt x="852" y="581"/>
                  </a:cubicBezTo>
                  <a:cubicBezTo>
                    <a:pt x="852" y="555"/>
                    <a:pt x="831" y="533"/>
                    <a:pt x="804" y="533"/>
                  </a:cubicBezTo>
                  <a:close/>
                  <a:moveTo>
                    <a:pt x="404" y="615"/>
                  </a:moveTo>
                  <a:cubicBezTo>
                    <a:pt x="378" y="615"/>
                    <a:pt x="356" y="637"/>
                    <a:pt x="356" y="664"/>
                  </a:cubicBezTo>
                  <a:cubicBezTo>
                    <a:pt x="356" y="690"/>
                    <a:pt x="378" y="712"/>
                    <a:pt x="404" y="712"/>
                  </a:cubicBezTo>
                  <a:cubicBezTo>
                    <a:pt x="431" y="712"/>
                    <a:pt x="453" y="690"/>
                    <a:pt x="453" y="664"/>
                  </a:cubicBezTo>
                  <a:cubicBezTo>
                    <a:pt x="453" y="637"/>
                    <a:pt x="431" y="615"/>
                    <a:pt x="404" y="615"/>
                  </a:cubicBezTo>
                  <a:close/>
                  <a:moveTo>
                    <a:pt x="48" y="427"/>
                  </a:moveTo>
                  <a:cubicBezTo>
                    <a:pt x="21" y="427"/>
                    <a:pt x="0" y="449"/>
                    <a:pt x="0" y="475"/>
                  </a:cubicBezTo>
                  <a:cubicBezTo>
                    <a:pt x="0" y="502"/>
                    <a:pt x="21" y="523"/>
                    <a:pt x="48" y="523"/>
                  </a:cubicBezTo>
                  <a:cubicBezTo>
                    <a:pt x="75" y="523"/>
                    <a:pt x="96" y="502"/>
                    <a:pt x="96" y="475"/>
                  </a:cubicBezTo>
                  <a:cubicBezTo>
                    <a:pt x="96" y="449"/>
                    <a:pt x="75" y="427"/>
                    <a:pt x="48" y="427"/>
                  </a:cubicBezTo>
                  <a:close/>
                  <a:moveTo>
                    <a:pt x="374" y="211"/>
                  </a:moveTo>
                  <a:cubicBezTo>
                    <a:pt x="347" y="211"/>
                    <a:pt x="325" y="232"/>
                    <a:pt x="325" y="259"/>
                  </a:cubicBezTo>
                  <a:cubicBezTo>
                    <a:pt x="325" y="286"/>
                    <a:pt x="347" y="307"/>
                    <a:pt x="374" y="307"/>
                  </a:cubicBezTo>
                  <a:cubicBezTo>
                    <a:pt x="400" y="307"/>
                    <a:pt x="422" y="286"/>
                    <a:pt x="422" y="259"/>
                  </a:cubicBezTo>
                  <a:cubicBezTo>
                    <a:pt x="422" y="232"/>
                    <a:pt x="400" y="211"/>
                    <a:pt x="374" y="211"/>
                  </a:cubicBezTo>
                  <a:close/>
                  <a:moveTo>
                    <a:pt x="152" y="95"/>
                  </a:moveTo>
                  <a:cubicBezTo>
                    <a:pt x="126" y="95"/>
                    <a:pt x="104" y="117"/>
                    <a:pt x="104" y="144"/>
                  </a:cubicBezTo>
                  <a:cubicBezTo>
                    <a:pt x="104" y="170"/>
                    <a:pt x="126" y="192"/>
                    <a:pt x="152" y="192"/>
                  </a:cubicBezTo>
                  <a:cubicBezTo>
                    <a:pt x="179" y="192"/>
                    <a:pt x="201" y="170"/>
                    <a:pt x="201" y="144"/>
                  </a:cubicBezTo>
                  <a:cubicBezTo>
                    <a:pt x="201" y="117"/>
                    <a:pt x="179" y="95"/>
                    <a:pt x="152" y="95"/>
                  </a:cubicBezTo>
                  <a:close/>
                  <a:moveTo>
                    <a:pt x="194" y="169"/>
                  </a:moveTo>
                  <a:cubicBezTo>
                    <a:pt x="325" y="237"/>
                    <a:pt x="325" y="237"/>
                    <a:pt x="325" y="237"/>
                  </a:cubicBezTo>
                  <a:moveTo>
                    <a:pt x="415" y="284"/>
                  </a:moveTo>
                  <a:cubicBezTo>
                    <a:pt x="581" y="371"/>
                    <a:pt x="581" y="371"/>
                    <a:pt x="581" y="371"/>
                  </a:cubicBezTo>
                  <a:moveTo>
                    <a:pt x="573" y="396"/>
                  </a:moveTo>
                  <a:cubicBezTo>
                    <a:pt x="96" y="475"/>
                    <a:pt x="96" y="475"/>
                    <a:pt x="96" y="475"/>
                  </a:cubicBezTo>
                  <a:moveTo>
                    <a:pt x="90" y="498"/>
                  </a:moveTo>
                  <a:cubicBezTo>
                    <a:pt x="364" y="637"/>
                    <a:pt x="364" y="637"/>
                    <a:pt x="364" y="637"/>
                  </a:cubicBezTo>
                  <a:moveTo>
                    <a:pt x="453" y="664"/>
                  </a:moveTo>
                  <a:cubicBezTo>
                    <a:pt x="762" y="604"/>
                    <a:pt x="762" y="604"/>
                    <a:pt x="762" y="604"/>
                  </a:cubicBezTo>
                  <a:moveTo>
                    <a:pt x="539" y="48"/>
                  </a:moveTo>
                  <a:cubicBezTo>
                    <a:pt x="201" y="131"/>
                    <a:pt x="201" y="131"/>
                    <a:pt x="201" y="131"/>
                  </a:cubicBezTo>
                  <a:moveTo>
                    <a:pt x="628" y="75"/>
                  </a:moveTo>
                  <a:cubicBezTo>
                    <a:pt x="804" y="190"/>
                    <a:pt x="804" y="190"/>
                    <a:pt x="804" y="190"/>
                  </a:cubicBezTo>
                  <a:moveTo>
                    <a:pt x="804" y="249"/>
                  </a:moveTo>
                  <a:cubicBezTo>
                    <a:pt x="660" y="367"/>
                    <a:pt x="660" y="367"/>
                    <a:pt x="660" y="367"/>
                  </a:cubicBezTo>
                  <a:moveTo>
                    <a:pt x="437" y="628"/>
                  </a:moveTo>
                  <a:cubicBezTo>
                    <a:pt x="588" y="437"/>
                    <a:pt x="588" y="437"/>
                    <a:pt x="588" y="437"/>
                  </a:cubicBezTo>
                  <a:moveTo>
                    <a:pt x="565" y="97"/>
                  </a:moveTo>
                  <a:cubicBezTo>
                    <a:pt x="422" y="618"/>
                    <a:pt x="422" y="618"/>
                    <a:pt x="422" y="618"/>
                  </a:cubicBezTo>
                  <a:moveTo>
                    <a:pt x="374" y="307"/>
                  </a:moveTo>
                  <a:cubicBezTo>
                    <a:pt x="404" y="615"/>
                    <a:pt x="404" y="615"/>
                    <a:pt x="404" y="615"/>
                  </a:cubicBezTo>
                  <a:moveTo>
                    <a:pt x="385" y="615"/>
                  </a:moveTo>
                  <a:cubicBezTo>
                    <a:pt x="169" y="189"/>
                    <a:pt x="169" y="189"/>
                    <a:pt x="169" y="189"/>
                  </a:cubicBezTo>
                  <a:moveTo>
                    <a:pt x="408" y="225"/>
                  </a:moveTo>
                  <a:cubicBezTo>
                    <a:pt x="553" y="82"/>
                    <a:pt x="553" y="82"/>
                    <a:pt x="553" y="82"/>
                  </a:cubicBezTo>
                  <a:moveTo>
                    <a:pt x="607" y="97"/>
                  </a:moveTo>
                  <a:cubicBezTo>
                    <a:pt x="788" y="536"/>
                    <a:pt x="788" y="536"/>
                    <a:pt x="788" y="536"/>
                  </a:cubicBezTo>
                  <a:moveTo>
                    <a:pt x="650" y="437"/>
                  </a:moveTo>
                  <a:cubicBezTo>
                    <a:pt x="762" y="548"/>
                    <a:pt x="762" y="548"/>
                    <a:pt x="762" y="548"/>
                  </a:cubicBezTo>
                </a:path>
              </a:pathLst>
            </a:custGeom>
            <a:grpFill/>
            <a:ln w="12700"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179" name="Group 178">
            <a:extLst>
              <a:ext uri="{FF2B5EF4-FFF2-40B4-BE49-F238E27FC236}">
                <a16:creationId xmlns:a16="http://schemas.microsoft.com/office/drawing/2014/main" id="{A17C0290-DB06-4B73-898F-E3370E254726}"/>
              </a:ext>
            </a:extLst>
          </p:cNvPr>
          <p:cNvGrpSpPr/>
          <p:nvPr/>
        </p:nvGrpSpPr>
        <p:grpSpPr>
          <a:xfrm>
            <a:off x="484137" y="1727636"/>
            <a:ext cx="909256" cy="997074"/>
            <a:chOff x="664175" y="2046340"/>
            <a:chExt cx="909256" cy="909254"/>
          </a:xfrm>
        </p:grpSpPr>
        <p:sp>
          <p:nvSpPr>
            <p:cNvPr id="180" name="Rectangle 179">
              <a:extLst>
                <a:ext uri="{FF2B5EF4-FFF2-40B4-BE49-F238E27FC236}">
                  <a16:creationId xmlns:a16="http://schemas.microsoft.com/office/drawing/2014/main" id="{F1FC5756-E4D3-406D-84FD-7D0224330A43}"/>
                </a:ext>
              </a:extLst>
            </p:cNvPr>
            <p:cNvSpPr>
              <a:spLocks noChangeAspect="1"/>
            </p:cNvSpPr>
            <p:nvPr/>
          </p:nvSpPr>
          <p:spPr bwMode="auto">
            <a:xfrm>
              <a:off x="664175" y="2046340"/>
              <a:ext cx="909256" cy="909254"/>
            </a:xfrm>
            <a:prstGeom prst="rect">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81" name="Modern_workplace">
              <a:extLst>
                <a:ext uri="{FF2B5EF4-FFF2-40B4-BE49-F238E27FC236}">
                  <a16:creationId xmlns:a16="http://schemas.microsoft.com/office/drawing/2014/main" id="{0B51D148-A84E-4ABE-A83B-B3D7B37A2863}"/>
                </a:ext>
              </a:extLst>
            </p:cNvPr>
            <p:cNvSpPr>
              <a:spLocks noChangeAspect="1" noEditPoints="1"/>
            </p:cNvSpPr>
            <p:nvPr/>
          </p:nvSpPr>
          <p:spPr bwMode="auto">
            <a:xfrm>
              <a:off x="911225" y="2299799"/>
              <a:ext cx="415156" cy="402336"/>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353535"/>
                </a:solidFill>
                <a:effectLst/>
                <a:uLnTx/>
                <a:uFillTx/>
                <a:latin typeface="Segoe UI Semilight"/>
              </a:endParaRPr>
            </a:p>
          </p:txBody>
        </p:sp>
      </p:grpSp>
      <p:grpSp>
        <p:nvGrpSpPr>
          <p:cNvPr id="182" name="Group 181">
            <a:extLst>
              <a:ext uri="{FF2B5EF4-FFF2-40B4-BE49-F238E27FC236}">
                <a16:creationId xmlns:a16="http://schemas.microsoft.com/office/drawing/2014/main" id="{8E82C8C6-2EAE-4194-B5F6-1D0EFFD5EB1B}"/>
              </a:ext>
            </a:extLst>
          </p:cNvPr>
          <p:cNvGrpSpPr/>
          <p:nvPr/>
        </p:nvGrpSpPr>
        <p:grpSpPr>
          <a:xfrm>
            <a:off x="4846417" y="3535841"/>
            <a:ext cx="668474" cy="280826"/>
            <a:chOff x="7147278" y="3439948"/>
            <a:chExt cx="299213" cy="114628"/>
          </a:xfrm>
        </p:grpSpPr>
        <p:sp>
          <p:nvSpPr>
            <p:cNvPr id="183" name="Rectangle 3">
              <a:extLst>
                <a:ext uri="{FF2B5EF4-FFF2-40B4-BE49-F238E27FC236}">
                  <a16:creationId xmlns:a16="http://schemas.microsoft.com/office/drawing/2014/main" id="{6CA79B98-98DD-4433-9F67-233AFCFF1C7C}"/>
                </a:ext>
              </a:extLst>
            </p:cNvPr>
            <p:cNvSpPr/>
            <p:nvPr/>
          </p:nvSpPr>
          <p:spPr bwMode="auto">
            <a:xfrm rot="2700000">
              <a:off x="7308123" y="3439948"/>
              <a:ext cx="114628" cy="114628"/>
            </a:xfrm>
            <a:custGeom>
              <a:avLst/>
              <a:gdLst>
                <a:gd name="connsiteX0" fmla="*/ 0 w 371366"/>
                <a:gd name="connsiteY0" fmla="*/ 0 h 371366"/>
                <a:gd name="connsiteX1" fmla="*/ 371366 w 371366"/>
                <a:gd name="connsiteY1" fmla="*/ 0 h 371366"/>
                <a:gd name="connsiteX2" fmla="*/ 371366 w 371366"/>
                <a:gd name="connsiteY2" fmla="*/ 371366 h 371366"/>
                <a:gd name="connsiteX3" fmla="*/ 0 w 371366"/>
                <a:gd name="connsiteY3" fmla="*/ 371366 h 371366"/>
                <a:gd name="connsiteX4" fmla="*/ 0 w 371366"/>
                <a:gd name="connsiteY4" fmla="*/ 0 h 371366"/>
                <a:gd name="connsiteX0" fmla="*/ 0 w 371366"/>
                <a:gd name="connsiteY0" fmla="*/ 371366 h 462806"/>
                <a:gd name="connsiteX1" fmla="*/ 0 w 371366"/>
                <a:gd name="connsiteY1" fmla="*/ 0 h 462806"/>
                <a:gd name="connsiteX2" fmla="*/ 371366 w 371366"/>
                <a:gd name="connsiteY2" fmla="*/ 0 h 462806"/>
                <a:gd name="connsiteX3" fmla="*/ 371366 w 371366"/>
                <a:gd name="connsiteY3" fmla="*/ 371366 h 462806"/>
                <a:gd name="connsiteX4" fmla="*/ 91440 w 371366"/>
                <a:gd name="connsiteY4" fmla="*/ 462806 h 462806"/>
                <a:gd name="connsiteX0" fmla="*/ 0 w 371366"/>
                <a:gd name="connsiteY0" fmla="*/ 0 h 462806"/>
                <a:gd name="connsiteX1" fmla="*/ 371366 w 371366"/>
                <a:gd name="connsiteY1" fmla="*/ 0 h 462806"/>
                <a:gd name="connsiteX2" fmla="*/ 371366 w 371366"/>
                <a:gd name="connsiteY2" fmla="*/ 371366 h 462806"/>
                <a:gd name="connsiteX3" fmla="*/ 91440 w 371366"/>
                <a:gd name="connsiteY3" fmla="*/ 462806 h 462806"/>
                <a:gd name="connsiteX0" fmla="*/ 0 w 371366"/>
                <a:gd name="connsiteY0" fmla="*/ 0 h 371366"/>
                <a:gd name="connsiteX1" fmla="*/ 371366 w 371366"/>
                <a:gd name="connsiteY1" fmla="*/ 0 h 371366"/>
                <a:gd name="connsiteX2" fmla="*/ 371366 w 371366"/>
                <a:gd name="connsiteY2" fmla="*/ 371366 h 371366"/>
              </a:gdLst>
              <a:ahLst/>
              <a:cxnLst>
                <a:cxn ang="0">
                  <a:pos x="connsiteX0" y="connsiteY0"/>
                </a:cxn>
                <a:cxn ang="0">
                  <a:pos x="connsiteX1" y="connsiteY1"/>
                </a:cxn>
                <a:cxn ang="0">
                  <a:pos x="connsiteX2" y="connsiteY2"/>
                </a:cxn>
              </a:cxnLst>
              <a:rect l="l" t="t" r="r" b="b"/>
              <a:pathLst>
                <a:path w="371366" h="371366">
                  <a:moveTo>
                    <a:pt x="0" y="0"/>
                  </a:moveTo>
                  <a:lnTo>
                    <a:pt x="371366" y="0"/>
                  </a:lnTo>
                  <a:lnTo>
                    <a:pt x="371366" y="371366"/>
                  </a:lnTo>
                </a:path>
              </a:pathLst>
            </a:custGeom>
            <a:noFill/>
            <a:ln w="19050" cap="flat">
              <a:solidFill>
                <a:srgbClr val="FFFFFF">
                  <a:lumMod val="6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Semilight"/>
              </a:endParaRPr>
            </a:p>
          </p:txBody>
        </p:sp>
        <p:cxnSp>
          <p:nvCxnSpPr>
            <p:cNvPr id="184" name="Straight Connector 183">
              <a:extLst>
                <a:ext uri="{FF2B5EF4-FFF2-40B4-BE49-F238E27FC236}">
                  <a16:creationId xmlns:a16="http://schemas.microsoft.com/office/drawing/2014/main" id="{28683A91-49F5-42C5-80B3-C6788F752706}"/>
                </a:ext>
              </a:extLst>
            </p:cNvPr>
            <p:cNvCxnSpPr>
              <a:cxnSpLocks/>
            </p:cNvCxnSpPr>
            <p:nvPr/>
          </p:nvCxnSpPr>
          <p:spPr>
            <a:xfrm flipH="1">
              <a:off x="7147278" y="3497262"/>
              <a:ext cx="299213" cy="0"/>
            </a:xfrm>
            <a:prstGeom prst="line">
              <a:avLst/>
            </a:prstGeom>
            <a:noFill/>
            <a:ln w="19050" cap="flat">
              <a:solidFill>
                <a:srgbClr val="FFFFFF">
                  <a:lumMod val="65000"/>
                </a:srgbClr>
              </a:solidFill>
              <a:prstDash val="solid"/>
              <a:miter lim="800000"/>
              <a:headEnd/>
              <a:tailEnd/>
            </a:ln>
            <a:extLst>
              <a:ext uri="{909E8E84-426E-40DD-AFC4-6F175D3DCCD1}">
                <a14:hiddenFill xmlns:a14="http://schemas.microsoft.com/office/drawing/2010/main">
                  <a:solidFill>
                    <a:srgbClr val="FFFFFF"/>
                  </a:solidFill>
                </a14:hiddenFill>
              </a:ext>
            </a:extLst>
          </p:spPr>
        </p:cxnSp>
      </p:grpSp>
      <p:cxnSp>
        <p:nvCxnSpPr>
          <p:cNvPr id="185" name="Straight Connector 184">
            <a:extLst>
              <a:ext uri="{FF2B5EF4-FFF2-40B4-BE49-F238E27FC236}">
                <a16:creationId xmlns:a16="http://schemas.microsoft.com/office/drawing/2014/main" id="{C4D12207-E3AE-4BA5-84D1-1CFCF9C8B16E}"/>
              </a:ext>
            </a:extLst>
          </p:cNvPr>
          <p:cNvCxnSpPr>
            <a:cxnSpLocks/>
          </p:cNvCxnSpPr>
          <p:nvPr/>
        </p:nvCxnSpPr>
        <p:spPr>
          <a:xfrm>
            <a:off x="4856791" y="1700077"/>
            <a:ext cx="0" cy="4014366"/>
          </a:xfrm>
          <a:prstGeom prst="line">
            <a:avLst/>
          </a:prstGeom>
          <a:noFill/>
          <a:ln w="19050" cap="flat">
            <a:solidFill>
              <a:srgbClr val="FFFFFF">
                <a:lumMod val="65000"/>
              </a:srgbClr>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186" name="transform">
            <a:extLst>
              <a:ext uri="{FF2B5EF4-FFF2-40B4-BE49-F238E27FC236}">
                <a16:creationId xmlns:a16="http://schemas.microsoft.com/office/drawing/2014/main" id="{E2B9F0B3-CED7-409E-8481-4377363C7AD0}"/>
              </a:ext>
            </a:extLst>
          </p:cNvPr>
          <p:cNvSpPr/>
          <p:nvPr/>
        </p:nvSpPr>
        <p:spPr bwMode="auto">
          <a:xfrm>
            <a:off x="10214749" y="3781005"/>
            <a:ext cx="1538882" cy="88024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32472" fontAlgn="base">
              <a:lnSpc>
                <a:spcPct val="95000"/>
              </a:lnSpc>
              <a:spcBef>
                <a:spcPct val="0"/>
              </a:spcBef>
              <a:spcAft>
                <a:spcPct val="0"/>
              </a:spcAft>
              <a:defRPr/>
            </a:pPr>
            <a:r>
              <a:rPr lang="en-US" sz="2000" spc="-10" dirty="0">
                <a:ln w="3175">
                  <a:noFill/>
                </a:ln>
                <a:solidFill>
                  <a:srgbClr val="000000"/>
                </a:solidFill>
                <a:cs typeface="Segoe UI" panose="020B0502040204020203" pitchFamily="34" charset="0"/>
              </a:rPr>
              <a:t>Transform products</a:t>
            </a:r>
          </a:p>
        </p:txBody>
      </p:sp>
      <p:sp>
        <p:nvSpPr>
          <p:cNvPr id="187" name="engage">
            <a:extLst>
              <a:ext uri="{FF2B5EF4-FFF2-40B4-BE49-F238E27FC236}">
                <a16:creationId xmlns:a16="http://schemas.microsoft.com/office/drawing/2014/main" id="{78B3F0AE-0F60-4738-9C82-6B28F856F9E9}"/>
              </a:ext>
            </a:extLst>
          </p:cNvPr>
          <p:cNvSpPr/>
          <p:nvPr/>
        </p:nvSpPr>
        <p:spPr bwMode="auto">
          <a:xfrm>
            <a:off x="5594021" y="3781005"/>
            <a:ext cx="1661180" cy="88024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32472" fontAlgn="base">
              <a:lnSpc>
                <a:spcPct val="95000"/>
              </a:lnSpc>
              <a:spcBef>
                <a:spcPct val="0"/>
              </a:spcBef>
              <a:spcAft>
                <a:spcPct val="0"/>
              </a:spcAft>
              <a:defRPr/>
            </a:pPr>
            <a:r>
              <a:rPr lang="en-US" sz="2000" spc="-10" dirty="0">
                <a:ln w="3175">
                  <a:noFill/>
                </a:ln>
                <a:solidFill>
                  <a:srgbClr val="000000"/>
                </a:solidFill>
                <a:cs typeface="Segoe UI" panose="020B0502040204020203" pitchFamily="34" charset="0"/>
              </a:rPr>
              <a:t>Empower</a:t>
            </a:r>
            <a:br>
              <a:rPr lang="en-US" sz="2000" spc="-10" dirty="0">
                <a:ln w="3175">
                  <a:noFill/>
                </a:ln>
                <a:solidFill>
                  <a:srgbClr val="000000"/>
                </a:solidFill>
                <a:cs typeface="Segoe UI" panose="020B0502040204020203" pitchFamily="34" charset="0"/>
              </a:rPr>
            </a:br>
            <a:r>
              <a:rPr lang="en-US" sz="2000" spc="-10" dirty="0">
                <a:ln w="3175">
                  <a:noFill/>
                </a:ln>
                <a:solidFill>
                  <a:srgbClr val="000000"/>
                </a:solidFill>
                <a:cs typeface="Segoe UI" panose="020B0502040204020203" pitchFamily="34" charset="0"/>
              </a:rPr>
              <a:t>employees</a:t>
            </a:r>
          </a:p>
        </p:txBody>
      </p:sp>
      <p:sp>
        <p:nvSpPr>
          <p:cNvPr id="188" name="optimize">
            <a:extLst>
              <a:ext uri="{FF2B5EF4-FFF2-40B4-BE49-F238E27FC236}">
                <a16:creationId xmlns:a16="http://schemas.microsoft.com/office/drawing/2014/main" id="{E0E66DED-8BC7-4F2D-BACA-36992BBADA75}"/>
              </a:ext>
            </a:extLst>
          </p:cNvPr>
          <p:cNvSpPr/>
          <p:nvPr/>
        </p:nvSpPr>
        <p:spPr bwMode="auto">
          <a:xfrm>
            <a:off x="8713453" y="3781005"/>
            <a:ext cx="1655432" cy="88024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32472" fontAlgn="base">
              <a:lnSpc>
                <a:spcPct val="95000"/>
              </a:lnSpc>
              <a:spcBef>
                <a:spcPct val="0"/>
              </a:spcBef>
              <a:spcAft>
                <a:spcPct val="0"/>
              </a:spcAft>
              <a:defRPr/>
            </a:pPr>
            <a:r>
              <a:rPr lang="en-US" sz="2000" spc="-10" dirty="0">
                <a:ln w="3175">
                  <a:noFill/>
                </a:ln>
                <a:solidFill>
                  <a:srgbClr val="000000"/>
                </a:solidFill>
                <a:cs typeface="Segoe UI" panose="020B0502040204020203" pitchFamily="34" charset="0"/>
              </a:rPr>
              <a:t>Optimize operations</a:t>
            </a:r>
          </a:p>
        </p:txBody>
      </p:sp>
      <p:sp>
        <p:nvSpPr>
          <p:cNvPr id="189" name="empower">
            <a:extLst>
              <a:ext uri="{FF2B5EF4-FFF2-40B4-BE49-F238E27FC236}">
                <a16:creationId xmlns:a16="http://schemas.microsoft.com/office/drawing/2014/main" id="{343BD218-96DE-4F1B-945A-B9EAB62D4B1C}"/>
              </a:ext>
            </a:extLst>
          </p:cNvPr>
          <p:cNvSpPr/>
          <p:nvPr/>
        </p:nvSpPr>
        <p:spPr bwMode="auto">
          <a:xfrm>
            <a:off x="7219423" y="3781005"/>
            <a:ext cx="1574660" cy="880241"/>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algn="ctr" defTabSz="932472" fontAlgn="base">
              <a:lnSpc>
                <a:spcPct val="95000"/>
              </a:lnSpc>
              <a:spcBef>
                <a:spcPct val="0"/>
              </a:spcBef>
              <a:spcAft>
                <a:spcPct val="0"/>
              </a:spcAft>
              <a:defRPr/>
            </a:pPr>
            <a:r>
              <a:rPr lang="en-US" sz="2000" spc="-10" dirty="0">
                <a:ln w="3175">
                  <a:noFill/>
                </a:ln>
                <a:solidFill>
                  <a:srgbClr val="000000"/>
                </a:solidFill>
                <a:cs typeface="Segoe UI" panose="020B0502040204020203" pitchFamily="34" charset="0"/>
              </a:rPr>
              <a:t>Engage</a:t>
            </a:r>
            <a:br>
              <a:rPr lang="en-US" sz="2000" spc="-10" dirty="0">
                <a:ln w="3175">
                  <a:noFill/>
                </a:ln>
                <a:solidFill>
                  <a:srgbClr val="000000"/>
                </a:solidFill>
                <a:cs typeface="Segoe UI" panose="020B0502040204020203" pitchFamily="34" charset="0"/>
              </a:rPr>
            </a:br>
            <a:r>
              <a:rPr lang="en-US" sz="2000" spc="-10" dirty="0">
                <a:ln w="3175">
                  <a:noFill/>
                </a:ln>
                <a:solidFill>
                  <a:srgbClr val="000000"/>
                </a:solidFill>
                <a:cs typeface="Segoe UI" panose="020B0502040204020203" pitchFamily="34" charset="0"/>
              </a:rPr>
              <a:t>customers</a:t>
            </a:r>
          </a:p>
        </p:txBody>
      </p:sp>
      <p:grpSp>
        <p:nvGrpSpPr>
          <p:cNvPr id="190" name="Group 189">
            <a:extLst>
              <a:ext uri="{FF2B5EF4-FFF2-40B4-BE49-F238E27FC236}">
                <a16:creationId xmlns:a16="http://schemas.microsoft.com/office/drawing/2014/main" id="{3DD8BA49-6C65-40B8-92D4-585FCF229841}"/>
              </a:ext>
            </a:extLst>
          </p:cNvPr>
          <p:cNvGrpSpPr/>
          <p:nvPr/>
        </p:nvGrpSpPr>
        <p:grpSpPr>
          <a:xfrm>
            <a:off x="484137" y="2710186"/>
            <a:ext cx="909256" cy="997074"/>
            <a:chOff x="664175" y="3028890"/>
            <a:chExt cx="909256" cy="909254"/>
          </a:xfrm>
        </p:grpSpPr>
        <p:sp>
          <p:nvSpPr>
            <p:cNvPr id="191" name="Rectangle 190">
              <a:extLst>
                <a:ext uri="{FF2B5EF4-FFF2-40B4-BE49-F238E27FC236}">
                  <a16:creationId xmlns:a16="http://schemas.microsoft.com/office/drawing/2014/main" id="{F12AF642-9064-4640-B735-D8242F020E40}"/>
                </a:ext>
              </a:extLst>
            </p:cNvPr>
            <p:cNvSpPr>
              <a:spLocks noChangeAspect="1"/>
            </p:cNvSpPr>
            <p:nvPr/>
          </p:nvSpPr>
          <p:spPr bwMode="auto">
            <a:xfrm>
              <a:off x="664175" y="3028890"/>
              <a:ext cx="909256" cy="909254"/>
            </a:xfrm>
            <a:prstGeom prst="rect">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92" name="Business applications icon">
              <a:extLst>
                <a:ext uri="{FF2B5EF4-FFF2-40B4-BE49-F238E27FC236}">
                  <a16:creationId xmlns:a16="http://schemas.microsoft.com/office/drawing/2014/main" id="{9910E627-D625-453F-A5F3-EACA0085F63F}"/>
                </a:ext>
              </a:extLst>
            </p:cNvPr>
            <p:cNvSpPr>
              <a:spLocks noChangeAspect="1" noEditPoints="1"/>
            </p:cNvSpPr>
            <p:nvPr/>
          </p:nvSpPr>
          <p:spPr bwMode="auto">
            <a:xfrm>
              <a:off x="932131" y="3329808"/>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ndParaRPr>
            </a:p>
          </p:txBody>
        </p:sp>
      </p:grpSp>
      <p:grpSp>
        <p:nvGrpSpPr>
          <p:cNvPr id="193" name="Group 192">
            <a:extLst>
              <a:ext uri="{FF2B5EF4-FFF2-40B4-BE49-F238E27FC236}">
                <a16:creationId xmlns:a16="http://schemas.microsoft.com/office/drawing/2014/main" id="{E16E45B5-237B-4B4E-81BF-A9A64703C475}"/>
              </a:ext>
            </a:extLst>
          </p:cNvPr>
          <p:cNvGrpSpPr/>
          <p:nvPr/>
        </p:nvGrpSpPr>
        <p:grpSpPr>
          <a:xfrm>
            <a:off x="484137" y="3692736"/>
            <a:ext cx="909256" cy="997074"/>
            <a:chOff x="664175" y="4011440"/>
            <a:chExt cx="909256" cy="909254"/>
          </a:xfrm>
        </p:grpSpPr>
        <p:sp>
          <p:nvSpPr>
            <p:cNvPr id="194" name="Rectangle 193">
              <a:extLst>
                <a:ext uri="{FF2B5EF4-FFF2-40B4-BE49-F238E27FC236}">
                  <a16:creationId xmlns:a16="http://schemas.microsoft.com/office/drawing/2014/main" id="{4E256A05-CF4F-4C2B-8EAE-CC74C4FB050D}"/>
                </a:ext>
              </a:extLst>
            </p:cNvPr>
            <p:cNvSpPr>
              <a:spLocks noChangeAspect="1"/>
            </p:cNvSpPr>
            <p:nvPr/>
          </p:nvSpPr>
          <p:spPr bwMode="auto">
            <a:xfrm>
              <a:off x="664175" y="4011440"/>
              <a:ext cx="909256" cy="909254"/>
            </a:xfrm>
            <a:prstGeom prst="rect">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95" name="Freeform: Shape 194">
              <a:extLst>
                <a:ext uri="{FF2B5EF4-FFF2-40B4-BE49-F238E27FC236}">
                  <a16:creationId xmlns:a16="http://schemas.microsoft.com/office/drawing/2014/main" id="{3539C96C-5540-4B26-9278-295BA18F64D7}"/>
                </a:ext>
              </a:extLst>
            </p:cNvPr>
            <p:cNvSpPr/>
            <p:nvPr/>
          </p:nvSpPr>
          <p:spPr bwMode="auto">
            <a:xfrm flipV="1">
              <a:off x="861774" y="4324379"/>
              <a:ext cx="514060" cy="283376"/>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353535"/>
                </a:solidFill>
                <a:effectLst/>
                <a:uLnTx/>
                <a:uFillTx/>
                <a:latin typeface="Segoe UI Semilight"/>
              </a:endParaRPr>
            </a:p>
          </p:txBody>
        </p:sp>
      </p:grpSp>
      <p:grpSp>
        <p:nvGrpSpPr>
          <p:cNvPr id="196" name="Group 195">
            <a:extLst>
              <a:ext uri="{FF2B5EF4-FFF2-40B4-BE49-F238E27FC236}">
                <a16:creationId xmlns:a16="http://schemas.microsoft.com/office/drawing/2014/main" id="{B7BA3E68-23AF-4DA5-9156-DE7072852574}"/>
              </a:ext>
            </a:extLst>
          </p:cNvPr>
          <p:cNvGrpSpPr/>
          <p:nvPr/>
        </p:nvGrpSpPr>
        <p:grpSpPr>
          <a:xfrm>
            <a:off x="484137" y="4675285"/>
            <a:ext cx="909256" cy="997074"/>
            <a:chOff x="664175" y="4993989"/>
            <a:chExt cx="909256" cy="909254"/>
          </a:xfrm>
        </p:grpSpPr>
        <p:sp>
          <p:nvSpPr>
            <p:cNvPr id="197" name="Rectangle 196">
              <a:extLst>
                <a:ext uri="{FF2B5EF4-FFF2-40B4-BE49-F238E27FC236}">
                  <a16:creationId xmlns:a16="http://schemas.microsoft.com/office/drawing/2014/main" id="{2B4F70FF-2236-4AB7-B089-E7543B52EE06}"/>
                </a:ext>
              </a:extLst>
            </p:cNvPr>
            <p:cNvSpPr>
              <a:spLocks noChangeAspect="1"/>
            </p:cNvSpPr>
            <p:nvPr/>
          </p:nvSpPr>
          <p:spPr bwMode="auto">
            <a:xfrm>
              <a:off x="664175" y="4993989"/>
              <a:ext cx="909256" cy="909254"/>
            </a:xfrm>
            <a:prstGeom prst="rect">
              <a:avLst/>
            </a:prstGeom>
            <a:solidFill>
              <a:srgbClr val="002050">
                <a:lumMod val="90000"/>
                <a:lumOff val="10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98" name="Data &amp; AI icon">
              <a:extLst>
                <a:ext uri="{FF2B5EF4-FFF2-40B4-BE49-F238E27FC236}">
                  <a16:creationId xmlns:a16="http://schemas.microsoft.com/office/drawing/2014/main" id="{E965FD76-FCFC-4756-B4D3-F6159204F2C3}"/>
                </a:ext>
              </a:extLst>
            </p:cNvPr>
            <p:cNvSpPr>
              <a:spLocks noChangeAspect="1" noEditPoints="1"/>
            </p:cNvSpPr>
            <p:nvPr/>
          </p:nvSpPr>
          <p:spPr bwMode="auto">
            <a:xfrm>
              <a:off x="881268" y="5259031"/>
              <a:ext cx="475071" cy="379170"/>
            </a:xfrm>
            <a:custGeom>
              <a:avLst/>
              <a:gdLst>
                <a:gd name="T0" fmla="*/ 588 w 892"/>
                <a:gd name="T1" fmla="*/ 97 h 712"/>
                <a:gd name="T2" fmla="*/ 588 w 892"/>
                <a:gd name="T3" fmla="*/ 0 h 712"/>
                <a:gd name="T4" fmla="*/ 844 w 892"/>
                <a:gd name="T5" fmla="*/ 174 h 712"/>
                <a:gd name="T6" fmla="*/ 844 w 892"/>
                <a:gd name="T7" fmla="*/ 270 h 712"/>
                <a:gd name="T8" fmla="*/ 844 w 892"/>
                <a:gd name="T9" fmla="*/ 174 h 712"/>
                <a:gd name="T10" fmla="*/ 573 w 892"/>
                <a:gd name="T11" fmla="*/ 396 h 712"/>
                <a:gd name="T12" fmla="*/ 670 w 892"/>
                <a:gd name="T13" fmla="*/ 396 h 712"/>
                <a:gd name="T14" fmla="*/ 804 w 892"/>
                <a:gd name="T15" fmla="*/ 533 h 712"/>
                <a:gd name="T16" fmla="*/ 804 w 892"/>
                <a:gd name="T17" fmla="*/ 630 h 712"/>
                <a:gd name="T18" fmla="*/ 804 w 892"/>
                <a:gd name="T19" fmla="*/ 533 h 712"/>
                <a:gd name="T20" fmla="*/ 356 w 892"/>
                <a:gd name="T21" fmla="*/ 664 h 712"/>
                <a:gd name="T22" fmla="*/ 453 w 892"/>
                <a:gd name="T23" fmla="*/ 664 h 712"/>
                <a:gd name="T24" fmla="*/ 48 w 892"/>
                <a:gd name="T25" fmla="*/ 427 h 712"/>
                <a:gd name="T26" fmla="*/ 48 w 892"/>
                <a:gd name="T27" fmla="*/ 523 h 712"/>
                <a:gd name="T28" fmla="*/ 48 w 892"/>
                <a:gd name="T29" fmla="*/ 427 h 712"/>
                <a:gd name="T30" fmla="*/ 325 w 892"/>
                <a:gd name="T31" fmla="*/ 259 h 712"/>
                <a:gd name="T32" fmla="*/ 422 w 892"/>
                <a:gd name="T33" fmla="*/ 259 h 712"/>
                <a:gd name="T34" fmla="*/ 152 w 892"/>
                <a:gd name="T35" fmla="*/ 95 h 712"/>
                <a:gd name="T36" fmla="*/ 152 w 892"/>
                <a:gd name="T37" fmla="*/ 192 h 712"/>
                <a:gd name="T38" fmla="*/ 152 w 892"/>
                <a:gd name="T39" fmla="*/ 95 h 712"/>
                <a:gd name="T40" fmla="*/ 325 w 892"/>
                <a:gd name="T41" fmla="*/ 237 h 712"/>
                <a:gd name="T42" fmla="*/ 581 w 892"/>
                <a:gd name="T43" fmla="*/ 371 h 712"/>
                <a:gd name="T44" fmla="*/ 96 w 892"/>
                <a:gd name="T45" fmla="*/ 475 h 712"/>
                <a:gd name="T46" fmla="*/ 364 w 892"/>
                <a:gd name="T47" fmla="*/ 637 h 712"/>
                <a:gd name="T48" fmla="*/ 762 w 892"/>
                <a:gd name="T49" fmla="*/ 604 h 712"/>
                <a:gd name="T50" fmla="*/ 201 w 892"/>
                <a:gd name="T51" fmla="*/ 131 h 712"/>
                <a:gd name="T52" fmla="*/ 804 w 892"/>
                <a:gd name="T53" fmla="*/ 190 h 712"/>
                <a:gd name="T54" fmla="*/ 660 w 892"/>
                <a:gd name="T55" fmla="*/ 367 h 712"/>
                <a:gd name="T56" fmla="*/ 588 w 892"/>
                <a:gd name="T57" fmla="*/ 437 h 712"/>
                <a:gd name="T58" fmla="*/ 422 w 892"/>
                <a:gd name="T59" fmla="*/ 618 h 712"/>
                <a:gd name="T60" fmla="*/ 404 w 892"/>
                <a:gd name="T61" fmla="*/ 615 h 712"/>
                <a:gd name="T62" fmla="*/ 169 w 892"/>
                <a:gd name="T63" fmla="*/ 189 h 712"/>
                <a:gd name="T64" fmla="*/ 553 w 892"/>
                <a:gd name="T65" fmla="*/ 82 h 712"/>
                <a:gd name="T66" fmla="*/ 788 w 892"/>
                <a:gd name="T67" fmla="*/ 536 h 712"/>
                <a:gd name="T68" fmla="*/ 762 w 892"/>
                <a:gd name="T69" fmla="*/ 54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2" h="712">
                  <a:moveTo>
                    <a:pt x="636" y="48"/>
                  </a:moveTo>
                  <a:cubicBezTo>
                    <a:pt x="636" y="75"/>
                    <a:pt x="614" y="97"/>
                    <a:pt x="588" y="97"/>
                  </a:cubicBezTo>
                  <a:cubicBezTo>
                    <a:pt x="561" y="97"/>
                    <a:pt x="539" y="75"/>
                    <a:pt x="539" y="48"/>
                  </a:cubicBezTo>
                  <a:cubicBezTo>
                    <a:pt x="539" y="22"/>
                    <a:pt x="561" y="0"/>
                    <a:pt x="588" y="0"/>
                  </a:cubicBezTo>
                  <a:cubicBezTo>
                    <a:pt x="614" y="0"/>
                    <a:pt x="636" y="22"/>
                    <a:pt x="636" y="48"/>
                  </a:cubicBezTo>
                  <a:close/>
                  <a:moveTo>
                    <a:pt x="844" y="174"/>
                  </a:moveTo>
                  <a:cubicBezTo>
                    <a:pt x="817" y="174"/>
                    <a:pt x="795" y="195"/>
                    <a:pt x="795" y="222"/>
                  </a:cubicBezTo>
                  <a:cubicBezTo>
                    <a:pt x="795" y="248"/>
                    <a:pt x="817" y="270"/>
                    <a:pt x="844" y="270"/>
                  </a:cubicBezTo>
                  <a:cubicBezTo>
                    <a:pt x="870" y="270"/>
                    <a:pt x="892" y="248"/>
                    <a:pt x="892" y="222"/>
                  </a:cubicBezTo>
                  <a:cubicBezTo>
                    <a:pt x="892" y="195"/>
                    <a:pt x="870" y="174"/>
                    <a:pt x="844" y="174"/>
                  </a:cubicBezTo>
                  <a:close/>
                  <a:moveTo>
                    <a:pt x="622" y="348"/>
                  </a:moveTo>
                  <a:cubicBezTo>
                    <a:pt x="595" y="348"/>
                    <a:pt x="573" y="370"/>
                    <a:pt x="573" y="396"/>
                  </a:cubicBezTo>
                  <a:cubicBezTo>
                    <a:pt x="573" y="423"/>
                    <a:pt x="595" y="444"/>
                    <a:pt x="622" y="444"/>
                  </a:cubicBezTo>
                  <a:cubicBezTo>
                    <a:pt x="648" y="444"/>
                    <a:pt x="670" y="423"/>
                    <a:pt x="670" y="396"/>
                  </a:cubicBezTo>
                  <a:cubicBezTo>
                    <a:pt x="670" y="370"/>
                    <a:pt x="648" y="348"/>
                    <a:pt x="622" y="348"/>
                  </a:cubicBezTo>
                  <a:close/>
                  <a:moveTo>
                    <a:pt x="804" y="533"/>
                  </a:moveTo>
                  <a:cubicBezTo>
                    <a:pt x="777" y="533"/>
                    <a:pt x="756" y="555"/>
                    <a:pt x="756" y="581"/>
                  </a:cubicBezTo>
                  <a:cubicBezTo>
                    <a:pt x="756" y="608"/>
                    <a:pt x="777" y="630"/>
                    <a:pt x="804" y="630"/>
                  </a:cubicBezTo>
                  <a:cubicBezTo>
                    <a:pt x="831" y="630"/>
                    <a:pt x="852" y="608"/>
                    <a:pt x="852" y="581"/>
                  </a:cubicBezTo>
                  <a:cubicBezTo>
                    <a:pt x="852" y="555"/>
                    <a:pt x="831" y="533"/>
                    <a:pt x="804" y="533"/>
                  </a:cubicBezTo>
                  <a:close/>
                  <a:moveTo>
                    <a:pt x="404" y="615"/>
                  </a:moveTo>
                  <a:cubicBezTo>
                    <a:pt x="378" y="615"/>
                    <a:pt x="356" y="637"/>
                    <a:pt x="356" y="664"/>
                  </a:cubicBezTo>
                  <a:cubicBezTo>
                    <a:pt x="356" y="690"/>
                    <a:pt x="378" y="712"/>
                    <a:pt x="404" y="712"/>
                  </a:cubicBezTo>
                  <a:cubicBezTo>
                    <a:pt x="431" y="712"/>
                    <a:pt x="453" y="690"/>
                    <a:pt x="453" y="664"/>
                  </a:cubicBezTo>
                  <a:cubicBezTo>
                    <a:pt x="453" y="637"/>
                    <a:pt x="431" y="615"/>
                    <a:pt x="404" y="615"/>
                  </a:cubicBezTo>
                  <a:close/>
                  <a:moveTo>
                    <a:pt x="48" y="427"/>
                  </a:moveTo>
                  <a:cubicBezTo>
                    <a:pt x="21" y="427"/>
                    <a:pt x="0" y="449"/>
                    <a:pt x="0" y="475"/>
                  </a:cubicBezTo>
                  <a:cubicBezTo>
                    <a:pt x="0" y="502"/>
                    <a:pt x="21" y="523"/>
                    <a:pt x="48" y="523"/>
                  </a:cubicBezTo>
                  <a:cubicBezTo>
                    <a:pt x="75" y="523"/>
                    <a:pt x="96" y="502"/>
                    <a:pt x="96" y="475"/>
                  </a:cubicBezTo>
                  <a:cubicBezTo>
                    <a:pt x="96" y="449"/>
                    <a:pt x="75" y="427"/>
                    <a:pt x="48" y="427"/>
                  </a:cubicBezTo>
                  <a:close/>
                  <a:moveTo>
                    <a:pt x="374" y="211"/>
                  </a:moveTo>
                  <a:cubicBezTo>
                    <a:pt x="347" y="211"/>
                    <a:pt x="325" y="232"/>
                    <a:pt x="325" y="259"/>
                  </a:cubicBezTo>
                  <a:cubicBezTo>
                    <a:pt x="325" y="286"/>
                    <a:pt x="347" y="307"/>
                    <a:pt x="374" y="307"/>
                  </a:cubicBezTo>
                  <a:cubicBezTo>
                    <a:pt x="400" y="307"/>
                    <a:pt x="422" y="286"/>
                    <a:pt x="422" y="259"/>
                  </a:cubicBezTo>
                  <a:cubicBezTo>
                    <a:pt x="422" y="232"/>
                    <a:pt x="400" y="211"/>
                    <a:pt x="374" y="211"/>
                  </a:cubicBezTo>
                  <a:close/>
                  <a:moveTo>
                    <a:pt x="152" y="95"/>
                  </a:moveTo>
                  <a:cubicBezTo>
                    <a:pt x="126" y="95"/>
                    <a:pt x="104" y="117"/>
                    <a:pt x="104" y="144"/>
                  </a:cubicBezTo>
                  <a:cubicBezTo>
                    <a:pt x="104" y="170"/>
                    <a:pt x="126" y="192"/>
                    <a:pt x="152" y="192"/>
                  </a:cubicBezTo>
                  <a:cubicBezTo>
                    <a:pt x="179" y="192"/>
                    <a:pt x="201" y="170"/>
                    <a:pt x="201" y="144"/>
                  </a:cubicBezTo>
                  <a:cubicBezTo>
                    <a:pt x="201" y="117"/>
                    <a:pt x="179" y="95"/>
                    <a:pt x="152" y="95"/>
                  </a:cubicBezTo>
                  <a:close/>
                  <a:moveTo>
                    <a:pt x="194" y="169"/>
                  </a:moveTo>
                  <a:cubicBezTo>
                    <a:pt x="325" y="237"/>
                    <a:pt x="325" y="237"/>
                    <a:pt x="325" y="237"/>
                  </a:cubicBezTo>
                  <a:moveTo>
                    <a:pt x="415" y="284"/>
                  </a:moveTo>
                  <a:cubicBezTo>
                    <a:pt x="581" y="371"/>
                    <a:pt x="581" y="371"/>
                    <a:pt x="581" y="371"/>
                  </a:cubicBezTo>
                  <a:moveTo>
                    <a:pt x="573" y="396"/>
                  </a:moveTo>
                  <a:cubicBezTo>
                    <a:pt x="96" y="475"/>
                    <a:pt x="96" y="475"/>
                    <a:pt x="96" y="475"/>
                  </a:cubicBezTo>
                  <a:moveTo>
                    <a:pt x="90" y="498"/>
                  </a:moveTo>
                  <a:cubicBezTo>
                    <a:pt x="364" y="637"/>
                    <a:pt x="364" y="637"/>
                    <a:pt x="364" y="637"/>
                  </a:cubicBezTo>
                  <a:moveTo>
                    <a:pt x="453" y="664"/>
                  </a:moveTo>
                  <a:cubicBezTo>
                    <a:pt x="762" y="604"/>
                    <a:pt x="762" y="604"/>
                    <a:pt x="762" y="604"/>
                  </a:cubicBezTo>
                  <a:moveTo>
                    <a:pt x="539" y="48"/>
                  </a:moveTo>
                  <a:cubicBezTo>
                    <a:pt x="201" y="131"/>
                    <a:pt x="201" y="131"/>
                    <a:pt x="201" y="131"/>
                  </a:cubicBezTo>
                  <a:moveTo>
                    <a:pt x="628" y="75"/>
                  </a:moveTo>
                  <a:cubicBezTo>
                    <a:pt x="804" y="190"/>
                    <a:pt x="804" y="190"/>
                    <a:pt x="804" y="190"/>
                  </a:cubicBezTo>
                  <a:moveTo>
                    <a:pt x="804" y="249"/>
                  </a:moveTo>
                  <a:cubicBezTo>
                    <a:pt x="660" y="367"/>
                    <a:pt x="660" y="367"/>
                    <a:pt x="660" y="367"/>
                  </a:cubicBezTo>
                  <a:moveTo>
                    <a:pt x="437" y="628"/>
                  </a:moveTo>
                  <a:cubicBezTo>
                    <a:pt x="588" y="437"/>
                    <a:pt x="588" y="437"/>
                    <a:pt x="588" y="437"/>
                  </a:cubicBezTo>
                  <a:moveTo>
                    <a:pt x="565" y="97"/>
                  </a:moveTo>
                  <a:cubicBezTo>
                    <a:pt x="422" y="618"/>
                    <a:pt x="422" y="618"/>
                    <a:pt x="422" y="618"/>
                  </a:cubicBezTo>
                  <a:moveTo>
                    <a:pt x="374" y="307"/>
                  </a:moveTo>
                  <a:cubicBezTo>
                    <a:pt x="404" y="615"/>
                    <a:pt x="404" y="615"/>
                    <a:pt x="404" y="615"/>
                  </a:cubicBezTo>
                  <a:moveTo>
                    <a:pt x="385" y="615"/>
                  </a:moveTo>
                  <a:cubicBezTo>
                    <a:pt x="169" y="189"/>
                    <a:pt x="169" y="189"/>
                    <a:pt x="169" y="189"/>
                  </a:cubicBezTo>
                  <a:moveTo>
                    <a:pt x="408" y="225"/>
                  </a:moveTo>
                  <a:cubicBezTo>
                    <a:pt x="553" y="82"/>
                    <a:pt x="553" y="82"/>
                    <a:pt x="553" y="82"/>
                  </a:cubicBezTo>
                  <a:moveTo>
                    <a:pt x="607" y="97"/>
                  </a:moveTo>
                  <a:cubicBezTo>
                    <a:pt x="788" y="536"/>
                    <a:pt x="788" y="536"/>
                    <a:pt x="788" y="536"/>
                  </a:cubicBezTo>
                  <a:moveTo>
                    <a:pt x="650" y="437"/>
                  </a:moveTo>
                  <a:cubicBezTo>
                    <a:pt x="762" y="548"/>
                    <a:pt x="762" y="548"/>
                    <a:pt x="762" y="548"/>
                  </a:cubicBezTo>
                </a:path>
              </a:pathLst>
            </a:custGeom>
            <a:grpFill/>
            <a:ln w="12700" cap="flat">
              <a:solidFill>
                <a:srgbClr val="FFFFFF"/>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199" name="Group 198">
            <a:extLst>
              <a:ext uri="{FF2B5EF4-FFF2-40B4-BE49-F238E27FC236}">
                <a16:creationId xmlns:a16="http://schemas.microsoft.com/office/drawing/2014/main" id="{837DF83C-1535-4609-A8C0-3C0927C2D233}"/>
              </a:ext>
            </a:extLst>
          </p:cNvPr>
          <p:cNvGrpSpPr/>
          <p:nvPr/>
        </p:nvGrpSpPr>
        <p:grpSpPr>
          <a:xfrm>
            <a:off x="7431113" y="2603379"/>
            <a:ext cx="1106426" cy="1213288"/>
            <a:chOff x="8044732" y="1636636"/>
            <a:chExt cx="1097283" cy="1097280"/>
          </a:xfrm>
        </p:grpSpPr>
        <p:sp>
          <p:nvSpPr>
            <p:cNvPr id="200" name="Oval 199">
              <a:extLst>
                <a:ext uri="{FF2B5EF4-FFF2-40B4-BE49-F238E27FC236}">
                  <a16:creationId xmlns:a16="http://schemas.microsoft.com/office/drawing/2014/main" id="{DEF5AB12-CA89-40C8-9253-CBC0BD7D86BB}"/>
                </a:ext>
              </a:extLst>
            </p:cNvPr>
            <p:cNvSpPr/>
            <p:nvPr/>
          </p:nvSpPr>
          <p:spPr bwMode="auto">
            <a:xfrm>
              <a:off x="8044735" y="1636636"/>
              <a:ext cx="1097280" cy="1097280"/>
            </a:xfrm>
            <a:prstGeom prst="ellipse">
              <a:avLst/>
            </a:prstGeom>
            <a:solidFill>
              <a:srgbClr val="00205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1" name="Partial Circle 200">
              <a:extLst>
                <a:ext uri="{FF2B5EF4-FFF2-40B4-BE49-F238E27FC236}">
                  <a16:creationId xmlns:a16="http://schemas.microsoft.com/office/drawing/2014/main" id="{92376C17-4D7A-4CCD-9A59-2B3D3F856D9F}"/>
                </a:ext>
              </a:extLst>
            </p:cNvPr>
            <p:cNvSpPr/>
            <p:nvPr/>
          </p:nvSpPr>
          <p:spPr bwMode="auto">
            <a:xfrm>
              <a:off x="8044735" y="1636636"/>
              <a:ext cx="1097280" cy="1097280"/>
            </a:xfrm>
            <a:prstGeom prst="pie">
              <a:avLst>
                <a:gd name="adj1" fmla="val 16275763"/>
                <a:gd name="adj2" fmla="val 17326464"/>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2" name="Partial Circle 201">
              <a:extLst>
                <a:ext uri="{FF2B5EF4-FFF2-40B4-BE49-F238E27FC236}">
                  <a16:creationId xmlns:a16="http://schemas.microsoft.com/office/drawing/2014/main" id="{E93AAFE6-DCB4-48CD-8280-15B8355E2BB9}"/>
                </a:ext>
              </a:extLst>
            </p:cNvPr>
            <p:cNvSpPr/>
            <p:nvPr/>
          </p:nvSpPr>
          <p:spPr bwMode="auto">
            <a:xfrm>
              <a:off x="8044735" y="1636636"/>
              <a:ext cx="1097280" cy="1097280"/>
            </a:xfrm>
            <a:prstGeom prst="pie">
              <a:avLst>
                <a:gd name="adj1" fmla="val 17255859"/>
                <a:gd name="adj2" fmla="val 6290807"/>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3" name="Partial Circle 202">
              <a:extLst>
                <a:ext uri="{FF2B5EF4-FFF2-40B4-BE49-F238E27FC236}">
                  <a16:creationId xmlns:a16="http://schemas.microsoft.com/office/drawing/2014/main" id="{7C049159-7142-4ABE-A9FA-B5098B76DB61}"/>
                </a:ext>
              </a:extLst>
            </p:cNvPr>
            <p:cNvSpPr/>
            <p:nvPr/>
          </p:nvSpPr>
          <p:spPr bwMode="auto">
            <a:xfrm>
              <a:off x="8044732" y="1636636"/>
              <a:ext cx="1097280" cy="1097280"/>
            </a:xfrm>
            <a:prstGeom prst="pie">
              <a:avLst>
                <a:gd name="adj1" fmla="val 6199767"/>
                <a:gd name="adj2" fmla="val 11845287"/>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grpSp>
        <p:nvGrpSpPr>
          <p:cNvPr id="204" name="Group 203">
            <a:extLst>
              <a:ext uri="{FF2B5EF4-FFF2-40B4-BE49-F238E27FC236}">
                <a16:creationId xmlns:a16="http://schemas.microsoft.com/office/drawing/2014/main" id="{4C1450F9-6C56-45BE-8EB6-17CB6F77FD37}"/>
              </a:ext>
            </a:extLst>
          </p:cNvPr>
          <p:cNvGrpSpPr/>
          <p:nvPr/>
        </p:nvGrpSpPr>
        <p:grpSpPr>
          <a:xfrm>
            <a:off x="8925145" y="2603379"/>
            <a:ext cx="1106424" cy="1213288"/>
            <a:chOff x="8044735" y="1636636"/>
            <a:chExt cx="1097280" cy="1097280"/>
          </a:xfrm>
        </p:grpSpPr>
        <p:sp>
          <p:nvSpPr>
            <p:cNvPr id="205" name="Oval 204">
              <a:extLst>
                <a:ext uri="{FF2B5EF4-FFF2-40B4-BE49-F238E27FC236}">
                  <a16:creationId xmlns:a16="http://schemas.microsoft.com/office/drawing/2014/main" id="{8822E3F5-5371-4758-A54E-3FA3CB7AF666}"/>
                </a:ext>
              </a:extLst>
            </p:cNvPr>
            <p:cNvSpPr/>
            <p:nvPr/>
          </p:nvSpPr>
          <p:spPr bwMode="auto">
            <a:xfrm>
              <a:off x="8044735" y="1636636"/>
              <a:ext cx="1097280" cy="1097280"/>
            </a:xfrm>
            <a:prstGeom prst="ellipse">
              <a:avLst/>
            </a:prstGeom>
            <a:solidFill>
              <a:srgbClr val="00205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6" name="Partial Circle 205">
              <a:extLst>
                <a:ext uri="{FF2B5EF4-FFF2-40B4-BE49-F238E27FC236}">
                  <a16:creationId xmlns:a16="http://schemas.microsoft.com/office/drawing/2014/main" id="{6C076CA4-4365-457F-B541-CE7D70C44439}"/>
                </a:ext>
              </a:extLst>
            </p:cNvPr>
            <p:cNvSpPr/>
            <p:nvPr/>
          </p:nvSpPr>
          <p:spPr bwMode="auto">
            <a:xfrm>
              <a:off x="8044735" y="1636636"/>
              <a:ext cx="1097280" cy="1097280"/>
            </a:xfrm>
            <a:prstGeom prst="pie">
              <a:avLst>
                <a:gd name="adj1" fmla="val 16275763"/>
                <a:gd name="adj2" fmla="val 18624142"/>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7" name="Partial Circle 206">
              <a:extLst>
                <a:ext uri="{FF2B5EF4-FFF2-40B4-BE49-F238E27FC236}">
                  <a16:creationId xmlns:a16="http://schemas.microsoft.com/office/drawing/2014/main" id="{6573F72D-FD4D-4EC0-AB1E-1A5FFEF37BEF}"/>
                </a:ext>
              </a:extLst>
            </p:cNvPr>
            <p:cNvSpPr/>
            <p:nvPr/>
          </p:nvSpPr>
          <p:spPr bwMode="auto">
            <a:xfrm>
              <a:off x="8044735" y="1636636"/>
              <a:ext cx="1097280" cy="1097280"/>
            </a:xfrm>
            <a:prstGeom prst="pie">
              <a:avLst>
                <a:gd name="adj1" fmla="val 18605316"/>
                <a:gd name="adj2" fmla="val 2567198"/>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08" name="Partial Circle 207">
              <a:extLst>
                <a:ext uri="{FF2B5EF4-FFF2-40B4-BE49-F238E27FC236}">
                  <a16:creationId xmlns:a16="http://schemas.microsoft.com/office/drawing/2014/main" id="{7017DA80-1D78-4135-AFB1-C9DD8410F570}"/>
                </a:ext>
              </a:extLst>
            </p:cNvPr>
            <p:cNvSpPr/>
            <p:nvPr/>
          </p:nvSpPr>
          <p:spPr bwMode="auto">
            <a:xfrm>
              <a:off x="8044735" y="1636636"/>
              <a:ext cx="1097280" cy="1097280"/>
            </a:xfrm>
            <a:prstGeom prst="pie">
              <a:avLst>
                <a:gd name="adj1" fmla="val 2543441"/>
                <a:gd name="adj2" fmla="val 9241783"/>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grpSp>
        <p:nvGrpSpPr>
          <p:cNvPr id="209" name="Group 208">
            <a:extLst>
              <a:ext uri="{FF2B5EF4-FFF2-40B4-BE49-F238E27FC236}">
                <a16:creationId xmlns:a16="http://schemas.microsoft.com/office/drawing/2014/main" id="{84AB6DA6-5254-42B2-889A-491609602B43}"/>
              </a:ext>
            </a:extLst>
          </p:cNvPr>
          <p:cNvGrpSpPr/>
          <p:nvPr/>
        </p:nvGrpSpPr>
        <p:grpSpPr>
          <a:xfrm>
            <a:off x="10419174" y="2603380"/>
            <a:ext cx="1106426" cy="1213288"/>
            <a:chOff x="8044732" y="1636635"/>
            <a:chExt cx="1097283" cy="1097281"/>
          </a:xfrm>
        </p:grpSpPr>
        <p:sp>
          <p:nvSpPr>
            <p:cNvPr id="210" name="Oval 209">
              <a:extLst>
                <a:ext uri="{FF2B5EF4-FFF2-40B4-BE49-F238E27FC236}">
                  <a16:creationId xmlns:a16="http://schemas.microsoft.com/office/drawing/2014/main" id="{7BD2B776-B8C8-4762-95DD-82515CC597F3}"/>
                </a:ext>
              </a:extLst>
            </p:cNvPr>
            <p:cNvSpPr/>
            <p:nvPr/>
          </p:nvSpPr>
          <p:spPr bwMode="auto">
            <a:xfrm>
              <a:off x="8044732" y="1636635"/>
              <a:ext cx="1097280" cy="1097280"/>
            </a:xfrm>
            <a:prstGeom prst="ellipse">
              <a:avLst/>
            </a:prstGeom>
            <a:solidFill>
              <a:srgbClr val="00205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1" name="Partial Circle 210">
              <a:extLst>
                <a:ext uri="{FF2B5EF4-FFF2-40B4-BE49-F238E27FC236}">
                  <a16:creationId xmlns:a16="http://schemas.microsoft.com/office/drawing/2014/main" id="{3C79D616-D06F-4A2B-9ABF-C2BAC87ADD44}"/>
                </a:ext>
              </a:extLst>
            </p:cNvPr>
            <p:cNvSpPr/>
            <p:nvPr/>
          </p:nvSpPr>
          <p:spPr bwMode="auto">
            <a:xfrm>
              <a:off x="8044735" y="1636636"/>
              <a:ext cx="1097280" cy="1097280"/>
            </a:xfrm>
            <a:prstGeom prst="pie">
              <a:avLst>
                <a:gd name="adj1" fmla="val 17560085"/>
                <a:gd name="adj2" fmla="val 2055065"/>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2" name="Partial Circle 211">
              <a:extLst>
                <a:ext uri="{FF2B5EF4-FFF2-40B4-BE49-F238E27FC236}">
                  <a16:creationId xmlns:a16="http://schemas.microsoft.com/office/drawing/2014/main" id="{0A75FE84-C45F-4070-BD13-3E388FA4E3A7}"/>
                </a:ext>
              </a:extLst>
            </p:cNvPr>
            <p:cNvSpPr/>
            <p:nvPr/>
          </p:nvSpPr>
          <p:spPr bwMode="auto">
            <a:xfrm>
              <a:off x="8044735" y="1636636"/>
              <a:ext cx="1097280" cy="1097280"/>
            </a:xfrm>
            <a:prstGeom prst="pie">
              <a:avLst>
                <a:gd name="adj1" fmla="val 2023412"/>
                <a:gd name="adj2" fmla="val 9236369"/>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3" name="Partial Circle 212">
              <a:extLst>
                <a:ext uri="{FF2B5EF4-FFF2-40B4-BE49-F238E27FC236}">
                  <a16:creationId xmlns:a16="http://schemas.microsoft.com/office/drawing/2014/main" id="{4C828366-C3E6-4EA6-80B8-7D9E79A60868}"/>
                </a:ext>
              </a:extLst>
            </p:cNvPr>
            <p:cNvSpPr/>
            <p:nvPr/>
          </p:nvSpPr>
          <p:spPr bwMode="auto">
            <a:xfrm>
              <a:off x="8044735" y="1636636"/>
              <a:ext cx="1097280" cy="1097280"/>
            </a:xfrm>
            <a:prstGeom prst="pie">
              <a:avLst>
                <a:gd name="adj1" fmla="val 16275763"/>
                <a:gd name="adj2" fmla="val 19193614"/>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grpSp>
        <p:nvGrpSpPr>
          <p:cNvPr id="214" name="Group 213">
            <a:extLst>
              <a:ext uri="{FF2B5EF4-FFF2-40B4-BE49-F238E27FC236}">
                <a16:creationId xmlns:a16="http://schemas.microsoft.com/office/drawing/2014/main" id="{8FA0233A-59F9-449A-A0EC-6DDE51429A83}"/>
              </a:ext>
            </a:extLst>
          </p:cNvPr>
          <p:cNvGrpSpPr/>
          <p:nvPr/>
        </p:nvGrpSpPr>
        <p:grpSpPr>
          <a:xfrm>
            <a:off x="5937085" y="2603380"/>
            <a:ext cx="1106424" cy="1213288"/>
            <a:chOff x="8044735" y="1636635"/>
            <a:chExt cx="1097280" cy="1097281"/>
          </a:xfrm>
        </p:grpSpPr>
        <p:sp>
          <p:nvSpPr>
            <p:cNvPr id="215" name="Oval 214">
              <a:extLst>
                <a:ext uri="{FF2B5EF4-FFF2-40B4-BE49-F238E27FC236}">
                  <a16:creationId xmlns:a16="http://schemas.microsoft.com/office/drawing/2014/main" id="{FC599B7B-C032-4EF9-89D4-90017E8FA0AA}"/>
                </a:ext>
              </a:extLst>
            </p:cNvPr>
            <p:cNvSpPr/>
            <p:nvPr/>
          </p:nvSpPr>
          <p:spPr bwMode="auto">
            <a:xfrm>
              <a:off x="8044735" y="1636636"/>
              <a:ext cx="1097280" cy="1097280"/>
            </a:xfrm>
            <a:prstGeom prst="ellipse">
              <a:avLst/>
            </a:prstGeom>
            <a:solidFill>
              <a:srgbClr val="00205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6" name="Partial Circle 215">
              <a:extLst>
                <a:ext uri="{FF2B5EF4-FFF2-40B4-BE49-F238E27FC236}">
                  <a16:creationId xmlns:a16="http://schemas.microsoft.com/office/drawing/2014/main" id="{153FB73D-4401-4619-ABA5-6A23E153AFDD}"/>
                </a:ext>
              </a:extLst>
            </p:cNvPr>
            <p:cNvSpPr/>
            <p:nvPr/>
          </p:nvSpPr>
          <p:spPr bwMode="auto">
            <a:xfrm>
              <a:off x="8044735" y="1636636"/>
              <a:ext cx="1097280" cy="1097280"/>
            </a:xfrm>
            <a:prstGeom prst="pie">
              <a:avLst>
                <a:gd name="adj1" fmla="val 16275763"/>
                <a:gd name="adj2" fmla="val 5421456"/>
              </a:avLst>
            </a:prstGeom>
            <a:solidFill>
              <a:srgbClr val="00BCF2"/>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7" name="Partial Circle 216">
              <a:extLst>
                <a:ext uri="{FF2B5EF4-FFF2-40B4-BE49-F238E27FC236}">
                  <a16:creationId xmlns:a16="http://schemas.microsoft.com/office/drawing/2014/main" id="{EBBC1F1C-9A1A-4F6B-B07F-465148BF4CAA}"/>
                </a:ext>
              </a:extLst>
            </p:cNvPr>
            <p:cNvSpPr/>
            <p:nvPr/>
          </p:nvSpPr>
          <p:spPr bwMode="auto">
            <a:xfrm>
              <a:off x="8044735" y="1636635"/>
              <a:ext cx="1097280" cy="1097280"/>
            </a:xfrm>
            <a:prstGeom prst="pie">
              <a:avLst>
                <a:gd name="adj1" fmla="val 5318729"/>
                <a:gd name="adj2" fmla="val 10636004"/>
              </a:avLst>
            </a:prstGeom>
            <a:solidFill>
              <a:srgbClr val="0078D7"/>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218" name="Partial Circle 217">
              <a:extLst>
                <a:ext uri="{FF2B5EF4-FFF2-40B4-BE49-F238E27FC236}">
                  <a16:creationId xmlns:a16="http://schemas.microsoft.com/office/drawing/2014/main" id="{86109B2C-A639-40EB-B238-3954057B1109}"/>
                </a:ext>
              </a:extLst>
            </p:cNvPr>
            <p:cNvSpPr/>
            <p:nvPr/>
          </p:nvSpPr>
          <p:spPr bwMode="auto">
            <a:xfrm>
              <a:off x="8044735" y="1636636"/>
              <a:ext cx="1097280" cy="1097280"/>
            </a:xfrm>
            <a:prstGeom prst="pie">
              <a:avLst>
                <a:gd name="adj1" fmla="val 10603542"/>
                <a:gd name="adj2" fmla="val 13132974"/>
              </a:avLst>
            </a:prstGeom>
            <a:solidFill>
              <a:srgbClr val="002050">
                <a:lumMod val="75000"/>
                <a:lumOff val="25000"/>
              </a:srgb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grpSp>
      <p:sp>
        <p:nvSpPr>
          <p:cNvPr id="219" name="circle1">
            <a:extLst>
              <a:ext uri="{FF2B5EF4-FFF2-40B4-BE49-F238E27FC236}">
                <a16:creationId xmlns:a16="http://schemas.microsoft.com/office/drawing/2014/main" id="{D65DD79D-53BC-492F-80A1-ACBB797CDF09}"/>
              </a:ext>
            </a:extLst>
          </p:cNvPr>
          <p:cNvSpPr/>
          <p:nvPr/>
        </p:nvSpPr>
        <p:spPr bwMode="auto">
          <a:xfrm>
            <a:off x="5937085" y="2603379"/>
            <a:ext cx="1106424" cy="1213288"/>
          </a:xfrm>
          <a:prstGeom prst="ellipse">
            <a:avLst/>
          </a:prstGeom>
          <a:solidFill>
            <a:srgbClr val="000000">
              <a:alpha val="25000"/>
            </a:srgbClr>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algn="ctr" defTabSz="1118752" fontAlgn="base">
              <a:lnSpc>
                <a:spcPct val="90000"/>
              </a:lnSpc>
              <a:spcBef>
                <a:spcPct val="0"/>
              </a:spcBef>
              <a:spcAft>
                <a:spcPct val="0"/>
              </a:spcAft>
            </a:pPr>
            <a:endParaRPr lang="en-US" sz="2880" kern="0" dirty="0">
              <a:gradFill>
                <a:gsLst>
                  <a:gs pos="0">
                    <a:srgbClr val="FFFFFF"/>
                  </a:gs>
                  <a:gs pos="100000">
                    <a:srgbClr val="FFFFFF"/>
                  </a:gs>
                </a:gsLst>
                <a:lin ang="5400000" scaled="0"/>
              </a:gradFill>
              <a:latin typeface="Segoe UI Semilight"/>
              <a:cs typeface="Segoe UI" pitchFamily="34" charset="0"/>
            </a:endParaRPr>
          </a:p>
        </p:txBody>
      </p:sp>
      <p:sp>
        <p:nvSpPr>
          <p:cNvPr id="220" name="tool">
            <a:extLst>
              <a:ext uri="{FF2B5EF4-FFF2-40B4-BE49-F238E27FC236}">
                <a16:creationId xmlns:a16="http://schemas.microsoft.com/office/drawing/2014/main" id="{FF7117D8-FE95-4987-9E3E-0069443F64D4}"/>
              </a:ext>
            </a:extLst>
          </p:cNvPr>
          <p:cNvSpPr>
            <a:spLocks noChangeAspect="1" noEditPoints="1"/>
          </p:cNvSpPr>
          <p:nvPr/>
        </p:nvSpPr>
        <p:spPr bwMode="auto">
          <a:xfrm>
            <a:off x="6322769" y="2974041"/>
            <a:ext cx="335058" cy="471964"/>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solidFill>
              <a:effectLst/>
              <a:uLnTx/>
              <a:uFillTx/>
              <a:latin typeface="Segoe UI Semilight"/>
              <a:ea typeface="+mn-ea"/>
              <a:cs typeface="+mn-cs"/>
            </a:endParaRPr>
          </a:p>
        </p:txBody>
      </p:sp>
      <p:sp>
        <p:nvSpPr>
          <p:cNvPr id="221" name="Oval 220">
            <a:extLst>
              <a:ext uri="{FF2B5EF4-FFF2-40B4-BE49-F238E27FC236}">
                <a16:creationId xmlns:a16="http://schemas.microsoft.com/office/drawing/2014/main" id="{2B29D7E2-57B1-4B2C-9AD9-7577D5EF210E}"/>
              </a:ext>
            </a:extLst>
          </p:cNvPr>
          <p:cNvSpPr/>
          <p:nvPr/>
        </p:nvSpPr>
        <p:spPr bwMode="auto">
          <a:xfrm>
            <a:off x="10419176" y="2603379"/>
            <a:ext cx="1106424" cy="1213288"/>
          </a:xfrm>
          <a:prstGeom prst="ellipse">
            <a:avLst/>
          </a:prstGeom>
          <a:solidFill>
            <a:srgbClr val="000000">
              <a:alpha val="25000"/>
            </a:srgbClr>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algn="ctr" defTabSz="1118752" fontAlgn="base">
              <a:lnSpc>
                <a:spcPct val="90000"/>
              </a:lnSpc>
              <a:spcBef>
                <a:spcPct val="0"/>
              </a:spcBef>
              <a:spcAft>
                <a:spcPct val="0"/>
              </a:spcAft>
            </a:pPr>
            <a:endParaRPr lang="en-US" sz="2880" kern="0" dirty="0">
              <a:gradFill>
                <a:gsLst>
                  <a:gs pos="0">
                    <a:srgbClr val="FFFFFF"/>
                  </a:gs>
                  <a:gs pos="100000">
                    <a:srgbClr val="FFFFFF"/>
                  </a:gs>
                </a:gsLst>
                <a:lin ang="5400000" scaled="0"/>
              </a:gradFill>
              <a:latin typeface="Segoe UI Semilight"/>
              <a:cs typeface="Segoe UI" pitchFamily="34" charset="0"/>
            </a:endParaRPr>
          </a:p>
        </p:txBody>
      </p:sp>
      <p:sp>
        <p:nvSpPr>
          <p:cNvPr id="222" name="box">
            <a:extLst>
              <a:ext uri="{FF2B5EF4-FFF2-40B4-BE49-F238E27FC236}">
                <a16:creationId xmlns:a16="http://schemas.microsoft.com/office/drawing/2014/main" id="{B86E8A10-0A2A-41FE-AD6F-9DA18EB4D85A}"/>
              </a:ext>
            </a:extLst>
          </p:cNvPr>
          <p:cNvSpPr>
            <a:spLocks noChangeAspect="1" noEditPoints="1"/>
          </p:cNvSpPr>
          <p:nvPr/>
        </p:nvSpPr>
        <p:spPr bwMode="auto">
          <a:xfrm>
            <a:off x="10725820" y="2959344"/>
            <a:ext cx="493138" cy="501358"/>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23" name="Oval 222">
            <a:extLst>
              <a:ext uri="{FF2B5EF4-FFF2-40B4-BE49-F238E27FC236}">
                <a16:creationId xmlns:a16="http://schemas.microsoft.com/office/drawing/2014/main" id="{9455E54C-8359-45AD-A1BE-359E510009CA}"/>
              </a:ext>
            </a:extLst>
          </p:cNvPr>
          <p:cNvSpPr/>
          <p:nvPr/>
        </p:nvSpPr>
        <p:spPr bwMode="auto">
          <a:xfrm>
            <a:off x="8925145" y="2603379"/>
            <a:ext cx="1106424" cy="1213288"/>
          </a:xfrm>
          <a:prstGeom prst="ellipse">
            <a:avLst/>
          </a:prstGeom>
          <a:solidFill>
            <a:srgbClr val="000000">
              <a:alpha val="25000"/>
            </a:srgbClr>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algn="ctr" defTabSz="1118752" fontAlgn="base">
              <a:lnSpc>
                <a:spcPct val="90000"/>
              </a:lnSpc>
              <a:spcBef>
                <a:spcPct val="0"/>
              </a:spcBef>
              <a:spcAft>
                <a:spcPct val="0"/>
              </a:spcAft>
            </a:pPr>
            <a:endParaRPr lang="en-US" sz="2880" kern="0">
              <a:gradFill>
                <a:gsLst>
                  <a:gs pos="0">
                    <a:srgbClr val="FFFFFF"/>
                  </a:gs>
                  <a:gs pos="100000">
                    <a:srgbClr val="FFFFFF"/>
                  </a:gs>
                </a:gsLst>
                <a:lin ang="5400000" scaled="0"/>
              </a:gradFill>
              <a:latin typeface="Segoe UI Semilight"/>
              <a:cs typeface="Segoe UI" pitchFamily="34" charset="0"/>
            </a:endParaRPr>
          </a:p>
        </p:txBody>
      </p:sp>
      <p:sp>
        <p:nvSpPr>
          <p:cNvPr id="224" name="gear">
            <a:extLst>
              <a:ext uri="{FF2B5EF4-FFF2-40B4-BE49-F238E27FC236}">
                <a16:creationId xmlns:a16="http://schemas.microsoft.com/office/drawing/2014/main" id="{4D882862-C2C4-4F3E-B006-D6145D402F67}"/>
              </a:ext>
            </a:extLst>
          </p:cNvPr>
          <p:cNvSpPr>
            <a:spLocks noChangeAspect="1" noEditPoints="1"/>
          </p:cNvSpPr>
          <p:nvPr/>
        </p:nvSpPr>
        <p:spPr bwMode="auto">
          <a:xfrm>
            <a:off x="9227677" y="2960430"/>
            <a:ext cx="501360" cy="499188"/>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sp>
        <p:nvSpPr>
          <p:cNvPr id="225" name="Oval 224">
            <a:extLst>
              <a:ext uri="{FF2B5EF4-FFF2-40B4-BE49-F238E27FC236}">
                <a16:creationId xmlns:a16="http://schemas.microsoft.com/office/drawing/2014/main" id="{055CA919-D081-46BE-A212-2B46A95C1E39}"/>
              </a:ext>
            </a:extLst>
          </p:cNvPr>
          <p:cNvSpPr>
            <a:spLocks noChangeAspect="1"/>
          </p:cNvSpPr>
          <p:nvPr/>
        </p:nvSpPr>
        <p:spPr bwMode="auto">
          <a:xfrm>
            <a:off x="7377683" y="2603379"/>
            <a:ext cx="1213288" cy="1213288"/>
          </a:xfrm>
          <a:prstGeom prst="ellipse">
            <a:avLst/>
          </a:prstGeom>
          <a:solidFill>
            <a:srgbClr val="000000">
              <a:alpha val="25000"/>
            </a:srgbClr>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algn="ctr" defTabSz="1118752" fontAlgn="base">
              <a:lnSpc>
                <a:spcPct val="90000"/>
              </a:lnSpc>
              <a:spcBef>
                <a:spcPct val="0"/>
              </a:spcBef>
              <a:spcAft>
                <a:spcPct val="0"/>
              </a:spcAft>
            </a:pPr>
            <a:endParaRPr lang="en-US" sz="2880" kern="0" dirty="0">
              <a:gradFill>
                <a:gsLst>
                  <a:gs pos="0">
                    <a:srgbClr val="FFFFFF"/>
                  </a:gs>
                  <a:gs pos="100000">
                    <a:srgbClr val="FFFFFF"/>
                  </a:gs>
                </a:gsLst>
                <a:lin ang="5400000" scaled="0"/>
              </a:gradFill>
              <a:latin typeface="Segoe UI Semilight"/>
              <a:cs typeface="Segoe UI" pitchFamily="34" charset="0"/>
            </a:endParaRPr>
          </a:p>
        </p:txBody>
      </p:sp>
      <p:sp>
        <p:nvSpPr>
          <p:cNvPr id="226" name="people_11">
            <a:extLst>
              <a:ext uri="{FF2B5EF4-FFF2-40B4-BE49-F238E27FC236}">
                <a16:creationId xmlns:a16="http://schemas.microsoft.com/office/drawing/2014/main" id="{F3551F71-5A0C-4823-A6CC-CE959C8746E0}"/>
              </a:ext>
            </a:extLst>
          </p:cNvPr>
          <p:cNvSpPr>
            <a:spLocks noChangeAspect="1" noEditPoints="1"/>
          </p:cNvSpPr>
          <p:nvPr/>
        </p:nvSpPr>
        <p:spPr bwMode="auto">
          <a:xfrm>
            <a:off x="7733648" y="2969291"/>
            <a:ext cx="501358" cy="48146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grpSp>
        <p:nvGrpSpPr>
          <p:cNvPr id="227" name="Group 226">
            <a:extLst>
              <a:ext uri="{FF2B5EF4-FFF2-40B4-BE49-F238E27FC236}">
                <a16:creationId xmlns:a16="http://schemas.microsoft.com/office/drawing/2014/main" id="{C08FA1A8-1902-463E-BAB0-9D9510D07D98}"/>
              </a:ext>
            </a:extLst>
          </p:cNvPr>
          <p:cNvGrpSpPr/>
          <p:nvPr/>
        </p:nvGrpSpPr>
        <p:grpSpPr>
          <a:xfrm>
            <a:off x="10469468" y="2658528"/>
            <a:ext cx="1005840" cy="1102990"/>
            <a:chOff x="10758476" y="2986636"/>
            <a:chExt cx="1005840" cy="1005840"/>
          </a:xfrm>
        </p:grpSpPr>
        <p:sp>
          <p:nvSpPr>
            <p:cNvPr id="228" name="Oval 227">
              <a:extLst>
                <a:ext uri="{FF2B5EF4-FFF2-40B4-BE49-F238E27FC236}">
                  <a16:creationId xmlns:a16="http://schemas.microsoft.com/office/drawing/2014/main" id="{B53951C0-3E2B-4257-8D3B-ACE955D10458}"/>
                </a:ext>
              </a:extLst>
            </p:cNvPr>
            <p:cNvSpPr/>
            <p:nvPr/>
          </p:nvSpPr>
          <p:spPr bwMode="auto">
            <a:xfrm>
              <a:off x="10758476" y="2986636"/>
              <a:ext cx="1005840" cy="1005840"/>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marL="0" marR="0" lvl="0" indent="0" algn="ctr" defTabSz="1118752" eaLnBrk="1" fontAlgn="base" latinLnBrk="0" hangingPunct="1">
                <a:lnSpc>
                  <a:spcPct val="90000"/>
                </a:lnSpc>
                <a:spcBef>
                  <a:spcPct val="0"/>
                </a:spcBef>
                <a:spcAft>
                  <a:spcPct val="0"/>
                </a:spcAft>
                <a:buClrTx/>
                <a:buSzTx/>
                <a:buFontTx/>
                <a:buNone/>
                <a:tabLst/>
                <a:defRPr/>
              </a:pPr>
              <a:endParaRPr kumimoji="0" lang="en-US" sz="28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29" name="box">
              <a:extLst>
                <a:ext uri="{FF2B5EF4-FFF2-40B4-BE49-F238E27FC236}">
                  <a16:creationId xmlns:a16="http://schemas.microsoft.com/office/drawing/2014/main" id="{ED691BE7-45F2-41B8-B1C8-6662B21965C3}"/>
                </a:ext>
              </a:extLst>
            </p:cNvPr>
            <p:cNvSpPr>
              <a:spLocks noChangeAspect="1" noEditPoints="1"/>
            </p:cNvSpPr>
            <p:nvPr/>
          </p:nvSpPr>
          <p:spPr bwMode="auto">
            <a:xfrm>
              <a:off x="11036544" y="3260956"/>
              <a:ext cx="449705" cy="457200"/>
            </a:xfrm>
            <a:custGeom>
              <a:avLst/>
              <a:gdLst>
                <a:gd name="T0" fmla="*/ 87 w 240"/>
                <a:gd name="T1" fmla="*/ 0 h 244"/>
                <a:gd name="T2" fmla="*/ 165 w 240"/>
                <a:gd name="T3" fmla="*/ 83 h 244"/>
                <a:gd name="T4" fmla="*/ 198 w 240"/>
                <a:gd name="T5" fmla="*/ 39 h 244"/>
                <a:gd name="T6" fmla="*/ 123 w 240"/>
                <a:gd name="T7" fmla="*/ 39 h 244"/>
                <a:gd name="T8" fmla="*/ 240 w 240"/>
                <a:gd name="T9" fmla="*/ 83 h 244"/>
                <a:gd name="T10" fmla="*/ 80 w 240"/>
                <a:gd name="T11" fmla="*/ 83 h 244"/>
                <a:gd name="T12" fmla="*/ 80 w 240"/>
                <a:gd name="T13" fmla="*/ 244 h 244"/>
                <a:gd name="T14" fmla="*/ 240 w 240"/>
                <a:gd name="T15" fmla="*/ 244 h 244"/>
                <a:gd name="T16" fmla="*/ 240 w 240"/>
                <a:gd name="T17" fmla="*/ 83 h 244"/>
                <a:gd name="T18" fmla="*/ 80 w 240"/>
                <a:gd name="T19" fmla="*/ 173 h 244"/>
                <a:gd name="T20" fmla="*/ 80 w 240"/>
                <a:gd name="T21" fmla="*/ 83 h 244"/>
                <a:gd name="T22" fmla="*/ 0 w 240"/>
                <a:gd name="T23" fmla="*/ 0 h 244"/>
                <a:gd name="T24" fmla="*/ 0 w 240"/>
                <a:gd name="T25" fmla="*/ 137 h 244"/>
                <a:gd name="T26" fmla="*/ 80 w 240"/>
                <a:gd name="T27" fmla="*/ 244 h 244"/>
                <a:gd name="T28" fmla="*/ 80 w 240"/>
                <a:gd name="T29" fmla="*/ 173 h 244"/>
                <a:gd name="T30" fmla="*/ 119 w 240"/>
                <a:gd name="T31" fmla="*/ 0 h 244"/>
                <a:gd name="T32" fmla="*/ 0 w 240"/>
                <a:gd name="T33" fmla="*/ 0 h 244"/>
                <a:gd name="T34" fmla="*/ 80 w 240"/>
                <a:gd name="T35" fmla="*/ 83 h 244"/>
                <a:gd name="T36" fmla="*/ 240 w 240"/>
                <a:gd name="T37" fmla="*/ 83 h 244"/>
                <a:gd name="T38" fmla="*/ 161 w 240"/>
                <a:gd name="T39" fmla="*/ 0 h 244"/>
                <a:gd name="T40" fmla="*/ 119 w 240"/>
                <a:gd name="T4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44">
                  <a:moveTo>
                    <a:pt x="87" y="0"/>
                  </a:moveTo>
                  <a:lnTo>
                    <a:pt x="165" y="83"/>
                  </a:lnTo>
                  <a:moveTo>
                    <a:pt x="198" y="39"/>
                  </a:moveTo>
                  <a:lnTo>
                    <a:pt x="123" y="39"/>
                  </a:lnTo>
                  <a:moveTo>
                    <a:pt x="240" y="83"/>
                  </a:moveTo>
                  <a:lnTo>
                    <a:pt x="80" y="83"/>
                  </a:lnTo>
                  <a:lnTo>
                    <a:pt x="80" y="244"/>
                  </a:lnTo>
                  <a:lnTo>
                    <a:pt x="240" y="244"/>
                  </a:lnTo>
                  <a:lnTo>
                    <a:pt x="240" y="83"/>
                  </a:lnTo>
                  <a:moveTo>
                    <a:pt x="80" y="173"/>
                  </a:moveTo>
                  <a:lnTo>
                    <a:pt x="80" y="83"/>
                  </a:lnTo>
                  <a:lnTo>
                    <a:pt x="0" y="0"/>
                  </a:lnTo>
                  <a:lnTo>
                    <a:pt x="0" y="137"/>
                  </a:lnTo>
                  <a:lnTo>
                    <a:pt x="80" y="244"/>
                  </a:lnTo>
                  <a:lnTo>
                    <a:pt x="80" y="173"/>
                  </a:lnTo>
                  <a:moveTo>
                    <a:pt x="119" y="0"/>
                  </a:moveTo>
                  <a:lnTo>
                    <a:pt x="0" y="0"/>
                  </a:lnTo>
                  <a:lnTo>
                    <a:pt x="80" y="83"/>
                  </a:lnTo>
                  <a:lnTo>
                    <a:pt x="240" y="83"/>
                  </a:lnTo>
                  <a:lnTo>
                    <a:pt x="161" y="0"/>
                  </a:lnTo>
                  <a:lnTo>
                    <a:pt x="119" y="0"/>
                  </a:lnTo>
                </a:path>
              </a:pathLst>
            </a:custGeom>
            <a:noFill/>
            <a:ln w="12700" cap="flat" cmpd="sng" algn="ctr">
              <a:solidFill>
                <a:srgbClr val="FFFFFF"/>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230" name="Group 229">
            <a:extLst>
              <a:ext uri="{FF2B5EF4-FFF2-40B4-BE49-F238E27FC236}">
                <a16:creationId xmlns:a16="http://schemas.microsoft.com/office/drawing/2014/main" id="{9E8D373B-2D10-43F7-A30A-A5B593E15109}"/>
              </a:ext>
            </a:extLst>
          </p:cNvPr>
          <p:cNvGrpSpPr/>
          <p:nvPr/>
        </p:nvGrpSpPr>
        <p:grpSpPr>
          <a:xfrm>
            <a:off x="8975437" y="2658528"/>
            <a:ext cx="1005840" cy="1102990"/>
            <a:chOff x="9264445" y="2986636"/>
            <a:chExt cx="1005840" cy="1005840"/>
          </a:xfrm>
        </p:grpSpPr>
        <p:sp>
          <p:nvSpPr>
            <p:cNvPr id="231" name="Oval 230">
              <a:extLst>
                <a:ext uri="{FF2B5EF4-FFF2-40B4-BE49-F238E27FC236}">
                  <a16:creationId xmlns:a16="http://schemas.microsoft.com/office/drawing/2014/main" id="{982C3A9A-353B-4EDF-91B2-F1B263552E68}"/>
                </a:ext>
              </a:extLst>
            </p:cNvPr>
            <p:cNvSpPr/>
            <p:nvPr/>
          </p:nvSpPr>
          <p:spPr bwMode="auto">
            <a:xfrm>
              <a:off x="9264445" y="2986636"/>
              <a:ext cx="1005840" cy="1005840"/>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marL="0" marR="0" lvl="0" indent="0" algn="ctr" defTabSz="1118752" eaLnBrk="1" fontAlgn="base" latinLnBrk="0" hangingPunct="1">
                <a:lnSpc>
                  <a:spcPct val="90000"/>
                </a:lnSpc>
                <a:spcBef>
                  <a:spcPct val="0"/>
                </a:spcBef>
                <a:spcAft>
                  <a:spcPct val="0"/>
                </a:spcAft>
                <a:buClrTx/>
                <a:buSzTx/>
                <a:buFontTx/>
                <a:buNone/>
                <a:tabLst/>
                <a:defRPr/>
              </a:pPr>
              <a:endParaRPr kumimoji="0" lang="en-US" sz="28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2" name="gear">
              <a:extLst>
                <a:ext uri="{FF2B5EF4-FFF2-40B4-BE49-F238E27FC236}">
                  <a16:creationId xmlns:a16="http://schemas.microsoft.com/office/drawing/2014/main" id="{4DCBC677-399D-474B-87A6-66DCCC255D33}"/>
                </a:ext>
              </a:extLst>
            </p:cNvPr>
            <p:cNvSpPr>
              <a:spLocks noChangeAspect="1" noEditPoints="1"/>
            </p:cNvSpPr>
            <p:nvPr/>
          </p:nvSpPr>
          <p:spPr bwMode="auto">
            <a:xfrm>
              <a:off x="9538765" y="3261946"/>
              <a:ext cx="457200" cy="455221"/>
            </a:xfrm>
            <a:custGeom>
              <a:avLst/>
              <a:gdLst>
                <a:gd name="T0" fmla="*/ 72 w 318"/>
                <a:gd name="T1" fmla="*/ 159 h 318"/>
                <a:gd name="T2" fmla="*/ 159 w 318"/>
                <a:gd name="T3" fmla="*/ 72 h 318"/>
                <a:gd name="T4" fmla="*/ 246 w 318"/>
                <a:gd name="T5" fmla="*/ 159 h 318"/>
                <a:gd name="T6" fmla="*/ 159 w 318"/>
                <a:gd name="T7" fmla="*/ 246 h 318"/>
                <a:gd name="T8" fmla="*/ 72 w 318"/>
                <a:gd name="T9" fmla="*/ 159 h 318"/>
                <a:gd name="T10" fmla="*/ 212 w 318"/>
                <a:gd name="T11" fmla="*/ 9 h 318"/>
                <a:gd name="T12" fmla="*/ 159 w 318"/>
                <a:gd name="T13" fmla="*/ 0 h 318"/>
                <a:gd name="T14" fmla="*/ 0 w 318"/>
                <a:gd name="T15" fmla="*/ 159 h 318"/>
                <a:gd name="T16" fmla="*/ 91 w 318"/>
                <a:gd name="T17" fmla="*/ 303 h 318"/>
                <a:gd name="T18" fmla="*/ 106 w 318"/>
                <a:gd name="T19" fmla="*/ 309 h 318"/>
                <a:gd name="T20" fmla="*/ 159 w 318"/>
                <a:gd name="T21" fmla="*/ 318 h 318"/>
                <a:gd name="T22" fmla="*/ 318 w 318"/>
                <a:gd name="T23" fmla="*/ 159 h 318"/>
                <a:gd name="T24" fmla="*/ 310 w 318"/>
                <a:gd name="T25" fmla="*/ 110 h 318"/>
                <a:gd name="T26" fmla="*/ 304 w 318"/>
                <a:gd name="T27" fmla="*/ 93 h 318"/>
                <a:gd name="T28" fmla="*/ 230 w 318"/>
                <a:gd name="T29" fmla="*/ 17 h 318"/>
                <a:gd name="T30" fmla="*/ 202 w 318"/>
                <a:gd name="T31" fmla="*/ 56 h 318"/>
                <a:gd name="T32" fmla="*/ 194 w 318"/>
                <a:gd name="T33" fmla="*/ 79 h 318"/>
                <a:gd name="T34" fmla="*/ 268 w 318"/>
                <a:gd name="T35" fmla="*/ 118 h 318"/>
                <a:gd name="T36" fmla="*/ 240 w 318"/>
                <a:gd name="T37" fmla="*/ 127 h 318"/>
                <a:gd name="T38" fmla="*/ 239 w 318"/>
                <a:gd name="T39" fmla="*/ 192 h 318"/>
                <a:gd name="T40" fmla="*/ 267 w 318"/>
                <a:gd name="T41" fmla="*/ 203 h 318"/>
                <a:gd name="T42" fmla="*/ 206 w 318"/>
                <a:gd name="T43" fmla="*/ 265 h 318"/>
                <a:gd name="T44" fmla="*/ 193 w 318"/>
                <a:gd name="T45" fmla="*/ 239 h 318"/>
                <a:gd name="T46" fmla="*/ 117 w 318"/>
                <a:gd name="T47" fmla="*/ 266 h 318"/>
                <a:gd name="T48" fmla="*/ 128 w 318"/>
                <a:gd name="T49" fmla="*/ 240 h 318"/>
                <a:gd name="T50" fmla="*/ 54 w 318"/>
                <a:gd name="T51" fmla="*/ 203 h 318"/>
                <a:gd name="T52" fmla="*/ 79 w 318"/>
                <a:gd name="T53" fmla="*/ 193 h 318"/>
                <a:gd name="T54" fmla="*/ 54 w 318"/>
                <a:gd name="T55" fmla="*/ 118 h 318"/>
                <a:gd name="T56" fmla="*/ 78 w 318"/>
                <a:gd name="T57" fmla="*/ 127 h 318"/>
                <a:gd name="T58" fmla="*/ 127 w 318"/>
                <a:gd name="T59" fmla="*/ 78 h 318"/>
                <a:gd name="T60" fmla="*/ 116 w 318"/>
                <a:gd name="T61" fmla="*/ 5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8" h="318">
                  <a:moveTo>
                    <a:pt x="72" y="159"/>
                  </a:moveTo>
                  <a:cubicBezTo>
                    <a:pt x="72" y="111"/>
                    <a:pt x="111" y="72"/>
                    <a:pt x="159" y="72"/>
                  </a:cubicBezTo>
                  <a:cubicBezTo>
                    <a:pt x="207" y="72"/>
                    <a:pt x="246" y="111"/>
                    <a:pt x="246" y="159"/>
                  </a:cubicBezTo>
                  <a:cubicBezTo>
                    <a:pt x="246" y="207"/>
                    <a:pt x="207" y="246"/>
                    <a:pt x="159" y="246"/>
                  </a:cubicBezTo>
                  <a:cubicBezTo>
                    <a:pt x="111" y="246"/>
                    <a:pt x="72" y="207"/>
                    <a:pt x="72" y="159"/>
                  </a:cubicBezTo>
                  <a:close/>
                  <a:moveTo>
                    <a:pt x="212" y="9"/>
                  </a:moveTo>
                  <a:cubicBezTo>
                    <a:pt x="195" y="3"/>
                    <a:pt x="177" y="0"/>
                    <a:pt x="159" y="0"/>
                  </a:cubicBezTo>
                  <a:cubicBezTo>
                    <a:pt x="71" y="0"/>
                    <a:pt x="0" y="71"/>
                    <a:pt x="0" y="159"/>
                  </a:cubicBezTo>
                  <a:cubicBezTo>
                    <a:pt x="0" y="223"/>
                    <a:pt x="37" y="277"/>
                    <a:pt x="91" y="303"/>
                  </a:cubicBezTo>
                  <a:moveTo>
                    <a:pt x="106" y="309"/>
                  </a:moveTo>
                  <a:cubicBezTo>
                    <a:pt x="122" y="315"/>
                    <a:pt x="140" y="318"/>
                    <a:pt x="159" y="318"/>
                  </a:cubicBezTo>
                  <a:cubicBezTo>
                    <a:pt x="247" y="318"/>
                    <a:pt x="318" y="247"/>
                    <a:pt x="318" y="159"/>
                  </a:cubicBezTo>
                  <a:cubicBezTo>
                    <a:pt x="318" y="142"/>
                    <a:pt x="315" y="126"/>
                    <a:pt x="310" y="110"/>
                  </a:cubicBezTo>
                  <a:moveTo>
                    <a:pt x="304" y="93"/>
                  </a:moveTo>
                  <a:cubicBezTo>
                    <a:pt x="289" y="60"/>
                    <a:pt x="262" y="33"/>
                    <a:pt x="230" y="17"/>
                  </a:cubicBezTo>
                  <a:moveTo>
                    <a:pt x="202" y="56"/>
                  </a:moveTo>
                  <a:cubicBezTo>
                    <a:pt x="194" y="79"/>
                    <a:pt x="194" y="79"/>
                    <a:pt x="194" y="79"/>
                  </a:cubicBezTo>
                  <a:moveTo>
                    <a:pt x="268" y="118"/>
                  </a:moveTo>
                  <a:cubicBezTo>
                    <a:pt x="240" y="127"/>
                    <a:pt x="240" y="127"/>
                    <a:pt x="240" y="127"/>
                  </a:cubicBezTo>
                  <a:moveTo>
                    <a:pt x="239" y="192"/>
                  </a:moveTo>
                  <a:cubicBezTo>
                    <a:pt x="267" y="203"/>
                    <a:pt x="267" y="203"/>
                    <a:pt x="267" y="203"/>
                  </a:cubicBezTo>
                  <a:moveTo>
                    <a:pt x="206" y="265"/>
                  </a:moveTo>
                  <a:cubicBezTo>
                    <a:pt x="193" y="239"/>
                    <a:pt x="193" y="239"/>
                    <a:pt x="193" y="239"/>
                  </a:cubicBezTo>
                  <a:moveTo>
                    <a:pt x="117" y="266"/>
                  </a:moveTo>
                  <a:cubicBezTo>
                    <a:pt x="128" y="240"/>
                    <a:pt x="128" y="240"/>
                    <a:pt x="128" y="240"/>
                  </a:cubicBezTo>
                  <a:moveTo>
                    <a:pt x="54" y="203"/>
                  </a:moveTo>
                  <a:cubicBezTo>
                    <a:pt x="79" y="193"/>
                    <a:pt x="79" y="193"/>
                    <a:pt x="79" y="193"/>
                  </a:cubicBezTo>
                  <a:moveTo>
                    <a:pt x="54" y="118"/>
                  </a:moveTo>
                  <a:cubicBezTo>
                    <a:pt x="78" y="127"/>
                    <a:pt x="78" y="127"/>
                    <a:pt x="78" y="127"/>
                  </a:cubicBezTo>
                  <a:moveTo>
                    <a:pt x="127" y="78"/>
                  </a:moveTo>
                  <a:cubicBezTo>
                    <a:pt x="116" y="56"/>
                    <a:pt x="116" y="56"/>
                    <a:pt x="116" y="56"/>
                  </a:cubicBezTo>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233" name="Group 232">
            <a:extLst>
              <a:ext uri="{FF2B5EF4-FFF2-40B4-BE49-F238E27FC236}">
                <a16:creationId xmlns:a16="http://schemas.microsoft.com/office/drawing/2014/main" id="{A9DB8367-1ED1-4EF2-B8AA-5A0B71732C59}"/>
              </a:ext>
            </a:extLst>
          </p:cNvPr>
          <p:cNvGrpSpPr/>
          <p:nvPr/>
        </p:nvGrpSpPr>
        <p:grpSpPr>
          <a:xfrm>
            <a:off x="5987377" y="2658528"/>
            <a:ext cx="1005840" cy="1102990"/>
            <a:chOff x="6276385" y="2986636"/>
            <a:chExt cx="1005840" cy="1005840"/>
          </a:xfrm>
        </p:grpSpPr>
        <p:sp>
          <p:nvSpPr>
            <p:cNvPr id="234" name="circle1">
              <a:extLst>
                <a:ext uri="{FF2B5EF4-FFF2-40B4-BE49-F238E27FC236}">
                  <a16:creationId xmlns:a16="http://schemas.microsoft.com/office/drawing/2014/main" id="{50DE4EC6-2C9A-4E6A-93E7-179DFE65CDB7}"/>
                </a:ext>
              </a:extLst>
            </p:cNvPr>
            <p:cNvSpPr/>
            <p:nvPr/>
          </p:nvSpPr>
          <p:spPr bwMode="auto">
            <a:xfrm>
              <a:off x="6276385" y="2986636"/>
              <a:ext cx="1005840" cy="1005840"/>
            </a:xfrm>
            <a:prstGeom prst="ellipse">
              <a:avLst/>
            </a:prstGeom>
            <a:solidFill>
              <a:srgbClr val="002050"/>
            </a:solidFill>
            <a:ln w="12700" cap="flat" cmpd="sng" algn="ctr">
              <a:noFill/>
              <a:prstDash val="solid"/>
              <a:miter lim="800000"/>
            </a:ln>
            <a:effectLst/>
          </p:spPr>
          <p:txBody>
            <a:bodyPr rot="0" spcFirstLastPara="0" vertOverflow="overflow" horzOverflow="overflow" vert="horz" wrap="square" lIns="219416" tIns="175533" rIns="219416" bIns="175533" numCol="1" spcCol="0" rtlCol="0" fromWordArt="0" anchor="t" anchorCtr="0" forceAA="0" compatLnSpc="1">
              <a:prstTxWarp prst="textNoShape">
                <a:avLst/>
              </a:prstTxWarp>
              <a:noAutofit/>
            </a:bodyPr>
            <a:lstStyle/>
            <a:p>
              <a:pPr marL="0" marR="0" lvl="0" indent="0" algn="ctr" defTabSz="1118752" eaLnBrk="1" fontAlgn="base" latinLnBrk="0" hangingPunct="1">
                <a:lnSpc>
                  <a:spcPct val="90000"/>
                </a:lnSpc>
                <a:spcBef>
                  <a:spcPct val="0"/>
                </a:spcBef>
                <a:spcAft>
                  <a:spcPct val="0"/>
                </a:spcAft>
                <a:buClrTx/>
                <a:buSzTx/>
                <a:buFontTx/>
                <a:buNone/>
                <a:tabLst/>
                <a:defRPr/>
              </a:pPr>
              <a:endParaRPr kumimoji="0" lang="en-US" sz="288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5" name="tool">
              <a:extLst>
                <a:ext uri="{FF2B5EF4-FFF2-40B4-BE49-F238E27FC236}">
                  <a16:creationId xmlns:a16="http://schemas.microsoft.com/office/drawing/2014/main" id="{515FE75D-EDC5-45E9-8510-1AFF06689ED6}"/>
                </a:ext>
              </a:extLst>
            </p:cNvPr>
            <p:cNvSpPr>
              <a:spLocks noChangeAspect="1" noEditPoints="1"/>
            </p:cNvSpPr>
            <p:nvPr/>
          </p:nvSpPr>
          <p:spPr bwMode="auto">
            <a:xfrm>
              <a:off x="6626532" y="3274359"/>
              <a:ext cx="305547" cy="430394"/>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236" name="Group 235">
            <a:extLst>
              <a:ext uri="{FF2B5EF4-FFF2-40B4-BE49-F238E27FC236}">
                <a16:creationId xmlns:a16="http://schemas.microsoft.com/office/drawing/2014/main" id="{20B99D99-52C8-49CD-A88E-BEA20FA12483}"/>
              </a:ext>
            </a:extLst>
          </p:cNvPr>
          <p:cNvGrpSpPr/>
          <p:nvPr/>
        </p:nvGrpSpPr>
        <p:grpSpPr>
          <a:xfrm>
            <a:off x="7481407" y="2658528"/>
            <a:ext cx="1005840" cy="1102990"/>
            <a:chOff x="7770415" y="2986636"/>
            <a:chExt cx="1005840" cy="1005840"/>
          </a:xfrm>
        </p:grpSpPr>
        <p:sp>
          <p:nvSpPr>
            <p:cNvPr id="237" name="Oval 236">
              <a:extLst>
                <a:ext uri="{FF2B5EF4-FFF2-40B4-BE49-F238E27FC236}">
                  <a16:creationId xmlns:a16="http://schemas.microsoft.com/office/drawing/2014/main" id="{688CFA43-F079-4106-8643-7CCEFFBF0BC9}"/>
                </a:ext>
              </a:extLst>
            </p:cNvPr>
            <p:cNvSpPr>
              <a:spLocks noChangeAspect="1"/>
            </p:cNvSpPr>
            <p:nvPr/>
          </p:nvSpPr>
          <p:spPr bwMode="auto">
            <a:xfrm>
              <a:off x="7770415" y="2986636"/>
              <a:ext cx="1005840" cy="1005840"/>
            </a:xfrm>
            <a:prstGeom prst="ellipse">
              <a:avLst/>
            </a:prstGeom>
            <a:solidFill>
              <a:srgbClr val="002050"/>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gradFill>
                  <a:gsLst>
                    <a:gs pos="5439">
                      <a:srgbClr val="F8F8F8"/>
                    </a:gs>
                    <a:gs pos="10000">
                      <a:srgbClr val="F8F8F8"/>
                    </a:gs>
                  </a:gsLst>
                  <a:lin ang="5400000" scaled="0"/>
                </a:gradFill>
                <a:effectLst/>
                <a:uLnTx/>
                <a:uFillTx/>
                <a:latin typeface="Segoe UI Semilight"/>
                <a:ea typeface="+mn-ea"/>
                <a:cs typeface="+mn-cs"/>
              </a:endParaRPr>
            </a:p>
          </p:txBody>
        </p:sp>
        <p:sp>
          <p:nvSpPr>
            <p:cNvPr id="238" name="people_11">
              <a:extLst>
                <a:ext uri="{FF2B5EF4-FFF2-40B4-BE49-F238E27FC236}">
                  <a16:creationId xmlns:a16="http://schemas.microsoft.com/office/drawing/2014/main" id="{076B2869-AEDF-4454-8395-749659FE5CED}"/>
                </a:ext>
              </a:extLst>
            </p:cNvPr>
            <p:cNvSpPr>
              <a:spLocks noChangeAspect="1" noEditPoints="1"/>
            </p:cNvSpPr>
            <p:nvPr/>
          </p:nvSpPr>
          <p:spPr bwMode="auto">
            <a:xfrm>
              <a:off x="8044735" y="3270027"/>
              <a:ext cx="457200" cy="439058"/>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flat" cmpd="sng" algn="ctr">
              <a:solidFill>
                <a:srgbClr val="FFFFFF"/>
              </a:solidFill>
              <a:prstDash val="solid"/>
              <a:miter lim="800000"/>
              <a:headEnd type="none" w="med" len="med"/>
              <a:tailEnd type="none" w="med" len="med"/>
            </a:ln>
            <a:effectLst/>
            <a:extLst/>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FFFFFF"/>
                </a:solidFill>
                <a:effectLst/>
                <a:uLnTx/>
                <a:uFillTx/>
                <a:latin typeface="Segoe UI Semilight"/>
                <a:ea typeface="+mn-ea"/>
                <a:cs typeface="+mn-cs"/>
              </a:endParaRPr>
            </a:p>
          </p:txBody>
        </p:sp>
      </p:grpSp>
      <p:sp>
        <p:nvSpPr>
          <p:cNvPr id="239" name="Oval 238">
            <a:extLst>
              <a:ext uri="{FF2B5EF4-FFF2-40B4-BE49-F238E27FC236}">
                <a16:creationId xmlns:a16="http://schemas.microsoft.com/office/drawing/2014/main" id="{505B0811-77BF-4298-B9E2-D5E9C3F4BA89}"/>
              </a:ext>
            </a:extLst>
          </p:cNvPr>
          <p:cNvSpPr/>
          <p:nvPr/>
        </p:nvSpPr>
        <p:spPr bwMode="auto">
          <a:xfrm>
            <a:off x="606890" y="1845449"/>
            <a:ext cx="112232" cy="123072"/>
          </a:xfrm>
          <a:prstGeom prst="ellipse">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40" name="TextBox 239">
            <a:extLst>
              <a:ext uri="{FF2B5EF4-FFF2-40B4-BE49-F238E27FC236}">
                <a16:creationId xmlns:a16="http://schemas.microsoft.com/office/drawing/2014/main" id="{E3550ACD-6BE2-41B3-B55A-634326E9B81F}"/>
              </a:ext>
            </a:extLst>
          </p:cNvPr>
          <p:cNvSpPr txBox="1"/>
          <p:nvPr/>
        </p:nvSpPr>
        <p:spPr>
          <a:xfrm>
            <a:off x="1456316" y="2049773"/>
            <a:ext cx="2170209" cy="276999"/>
          </a:xfrm>
          <a:prstGeom prst="rect">
            <a:avLst/>
          </a:prstGeom>
          <a:noFill/>
        </p:spPr>
        <p:txBody>
          <a:bodyPr wrap="none" lIns="0" tIns="0" rIns="0" bIns="0" rtlCol="0" anchor="ctr" anchorCtr="0">
            <a:spAutoFit/>
          </a:bodyPr>
          <a:lstStyle/>
          <a:p>
            <a:pPr defTabSz="932742">
              <a:lnSpc>
                <a:spcPct val="90000"/>
              </a:lnSpc>
              <a:spcAft>
                <a:spcPts val="600"/>
              </a:spcAft>
              <a:defRPr/>
            </a:pPr>
            <a:r>
              <a:rPr lang="en-US" sz="2000" dirty="0">
                <a:solidFill>
                  <a:srgbClr val="000000"/>
                </a:solidFill>
                <a:latin typeface="Segoe UI" panose="020B0502040204020203" pitchFamily="34" charset="0"/>
                <a:cs typeface="Segoe UI" panose="020B0502040204020203" pitchFamily="34" charset="0"/>
              </a:rPr>
              <a:t>Modern Workplace</a:t>
            </a:r>
          </a:p>
        </p:txBody>
      </p:sp>
      <p:sp>
        <p:nvSpPr>
          <p:cNvPr id="241" name="TextBox 240">
            <a:extLst>
              <a:ext uri="{FF2B5EF4-FFF2-40B4-BE49-F238E27FC236}">
                <a16:creationId xmlns:a16="http://schemas.microsoft.com/office/drawing/2014/main" id="{DA5BD300-37DA-4705-94B3-225EB0034896}"/>
              </a:ext>
            </a:extLst>
          </p:cNvPr>
          <p:cNvSpPr txBox="1"/>
          <p:nvPr/>
        </p:nvSpPr>
        <p:spPr>
          <a:xfrm>
            <a:off x="1456316" y="3032323"/>
            <a:ext cx="2428550" cy="276999"/>
          </a:xfrm>
          <a:prstGeom prst="rect">
            <a:avLst/>
          </a:prstGeom>
          <a:noFill/>
        </p:spPr>
        <p:txBody>
          <a:bodyPr wrap="none" lIns="0" tIns="0" rIns="0" bIns="0" rtlCol="0" anchor="ctr" anchorCtr="0">
            <a:spAutoFit/>
          </a:bodyPr>
          <a:lstStyle/>
          <a:p>
            <a:pPr defTabSz="932742">
              <a:lnSpc>
                <a:spcPct val="90000"/>
              </a:lnSpc>
              <a:spcAft>
                <a:spcPts val="600"/>
              </a:spcAft>
              <a:defRPr/>
            </a:pPr>
            <a:r>
              <a:rPr lang="en-US" sz="2000" dirty="0">
                <a:solidFill>
                  <a:srgbClr val="000000"/>
                </a:solidFill>
                <a:latin typeface="Segoe UI" panose="020B0502040204020203" pitchFamily="34" charset="0"/>
                <a:cs typeface="Segoe UI" panose="020B0502040204020203" pitchFamily="34" charset="0"/>
              </a:rPr>
              <a:t>Business Applications</a:t>
            </a:r>
          </a:p>
        </p:txBody>
      </p:sp>
      <p:sp>
        <p:nvSpPr>
          <p:cNvPr id="242" name="TextBox 241">
            <a:extLst>
              <a:ext uri="{FF2B5EF4-FFF2-40B4-BE49-F238E27FC236}">
                <a16:creationId xmlns:a16="http://schemas.microsoft.com/office/drawing/2014/main" id="{6E1DC37C-C84C-48D5-BFBF-89061A295922}"/>
              </a:ext>
            </a:extLst>
          </p:cNvPr>
          <p:cNvSpPr txBox="1"/>
          <p:nvPr/>
        </p:nvSpPr>
        <p:spPr>
          <a:xfrm>
            <a:off x="1456316" y="4030739"/>
            <a:ext cx="3295720" cy="276999"/>
          </a:xfrm>
          <a:prstGeom prst="rect">
            <a:avLst/>
          </a:prstGeom>
          <a:noFill/>
        </p:spPr>
        <p:txBody>
          <a:bodyPr wrap="square" lIns="0" tIns="0" rIns="0" bIns="0" rtlCol="0" anchor="ctr" anchorCtr="0">
            <a:spAutoFit/>
          </a:bodyPr>
          <a:lstStyle/>
          <a:p>
            <a:pPr defTabSz="932742">
              <a:lnSpc>
                <a:spcPct val="90000"/>
              </a:lnSpc>
              <a:spcAft>
                <a:spcPts val="600"/>
              </a:spcAft>
              <a:defRPr/>
            </a:pPr>
            <a:r>
              <a:rPr lang="en-US" sz="2000" dirty="0">
                <a:solidFill>
                  <a:srgbClr val="000000"/>
                </a:solidFill>
                <a:latin typeface="Segoe UI" panose="020B0502040204020203" pitchFamily="34" charset="0"/>
                <a:cs typeface="Segoe UI" panose="020B0502040204020203" pitchFamily="34" charset="0"/>
              </a:rPr>
              <a:t>Applications &amp; Infrastructure</a:t>
            </a:r>
          </a:p>
        </p:txBody>
      </p:sp>
      <p:sp>
        <p:nvSpPr>
          <p:cNvPr id="243" name="TextBox 242">
            <a:extLst>
              <a:ext uri="{FF2B5EF4-FFF2-40B4-BE49-F238E27FC236}">
                <a16:creationId xmlns:a16="http://schemas.microsoft.com/office/drawing/2014/main" id="{85F809BB-12DE-4DB1-B369-598843BDF2B1}"/>
              </a:ext>
            </a:extLst>
          </p:cNvPr>
          <p:cNvSpPr txBox="1"/>
          <p:nvPr/>
        </p:nvSpPr>
        <p:spPr>
          <a:xfrm>
            <a:off x="1456316" y="4997422"/>
            <a:ext cx="1106072" cy="276999"/>
          </a:xfrm>
          <a:prstGeom prst="rect">
            <a:avLst/>
          </a:prstGeom>
          <a:noFill/>
        </p:spPr>
        <p:txBody>
          <a:bodyPr wrap="none" lIns="0" tIns="0" rIns="0" bIns="0" rtlCol="0" anchor="ctr" anchorCtr="0">
            <a:spAutoFit/>
          </a:bodyPr>
          <a:lstStyle>
            <a:defPPr>
              <a:defRPr lang="en-US"/>
            </a:defPPr>
            <a:lvl1pPr marR="0" lvl="0" indent="0" fontAlgn="auto">
              <a:lnSpc>
                <a:spcPct val="90000"/>
              </a:lnSpc>
              <a:spcBef>
                <a:spcPts val="0"/>
              </a:spcBef>
              <a:spcAft>
                <a:spcPts val="600"/>
              </a:spcAft>
              <a:buClrTx/>
              <a:buSzTx/>
              <a:buFontTx/>
              <a:buNone/>
              <a:tabLst/>
              <a:defRPr kumimoji="0" sz="2400" i="0" u="none" strike="noStrike" cap="none" spc="0" normalizeH="0" baseline="0">
                <a:ln>
                  <a:noFill/>
                </a:ln>
                <a:gradFill>
                  <a:gsLst>
                    <a:gs pos="2917">
                      <a:srgbClr val="353535"/>
                    </a:gs>
                    <a:gs pos="30000">
                      <a:srgbClr val="353535"/>
                    </a:gs>
                  </a:gsLst>
                  <a:lin ang="5400000" scaled="0"/>
                </a:gradFill>
                <a:effectLst/>
                <a:uLnTx/>
                <a:uFillTx/>
                <a:cs typeface="Segoe UI" panose="020B0502040204020203" pitchFamily="34" charset="0"/>
              </a:defRPr>
            </a:lvl1pPr>
          </a:lstStyle>
          <a:p>
            <a:pPr marL="0" marR="0" lvl="0" indent="0" defTabSz="932688"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Segoe UI" panose="020B0502040204020203" pitchFamily="34" charset="0"/>
              </a:rPr>
              <a:t>Data &amp; AI</a:t>
            </a:r>
          </a:p>
        </p:txBody>
      </p:sp>
    </p:spTree>
    <p:extLst>
      <p:ext uri="{BB962C8B-B14F-4D97-AF65-F5344CB8AC3E}">
        <p14:creationId xmlns:p14="http://schemas.microsoft.com/office/powerpoint/2010/main" val="2310719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100000" fill="hold" nodeType="withEffect">
                                  <p:stCondLst>
                                    <p:cond delay="100"/>
                                  </p:stCondLst>
                                  <p:childTnLst>
                                    <p:animMotion origin="layout" path="M -3.125E-6 -4.07407E-6 L 0.45521 0.00093 " pathEditMode="relative" rAng="0" ptsTypes="AA">
                                      <p:cBhvr>
                                        <p:cTn id="6" dur="700" fill="hold"/>
                                        <p:tgtEl>
                                          <p:spTgt spid="190"/>
                                        </p:tgtEl>
                                        <p:attrNameLst>
                                          <p:attrName>ppt_x</p:attrName>
                                          <p:attrName>ppt_y</p:attrName>
                                        </p:attrNameLst>
                                      </p:cBhvr>
                                      <p:rCtr x="22760" y="46"/>
                                    </p:animMotion>
                                  </p:childTnLst>
                                </p:cTn>
                              </p:par>
                              <p:par>
                                <p:cTn id="7" presetID="6" presetClass="emph" presetSubtype="0" decel="74000" fill="hold" nodeType="withEffect">
                                  <p:stCondLst>
                                    <p:cond delay="300"/>
                                  </p:stCondLst>
                                  <p:childTnLst>
                                    <p:animScale>
                                      <p:cBhvr>
                                        <p:cTn id="8" dur="500" fill="hold"/>
                                        <p:tgtEl>
                                          <p:spTgt spid="190"/>
                                        </p:tgtEl>
                                      </p:cBhvr>
                                      <p:by x="20000" y="20000"/>
                                    </p:animScale>
                                  </p:childTnLst>
                                </p:cTn>
                              </p:par>
                              <p:par>
                                <p:cTn id="9" presetID="63" presetClass="path" presetSubtype="0" decel="100000" fill="hold" nodeType="withEffect">
                                  <p:stCondLst>
                                    <p:cond delay="200"/>
                                  </p:stCondLst>
                                  <p:childTnLst>
                                    <p:animMotion origin="layout" path="M -3.125E-6 -1.11111E-6 L 0.45521 -0.13958 " pathEditMode="relative" rAng="0" ptsTypes="AA">
                                      <p:cBhvr>
                                        <p:cTn id="10" dur="700" fill="hold"/>
                                        <p:tgtEl>
                                          <p:spTgt spid="193"/>
                                        </p:tgtEl>
                                        <p:attrNameLst>
                                          <p:attrName>ppt_x</p:attrName>
                                          <p:attrName>ppt_y</p:attrName>
                                        </p:attrNameLst>
                                      </p:cBhvr>
                                      <p:rCtr x="22760" y="-6991"/>
                                    </p:animMotion>
                                  </p:childTnLst>
                                </p:cTn>
                              </p:par>
                              <p:par>
                                <p:cTn id="11" presetID="6" presetClass="emph" presetSubtype="0" decel="74000" fill="hold" nodeType="withEffect">
                                  <p:stCondLst>
                                    <p:cond delay="400"/>
                                  </p:stCondLst>
                                  <p:childTnLst>
                                    <p:animScale>
                                      <p:cBhvr>
                                        <p:cTn id="12" dur="500" fill="hold"/>
                                        <p:tgtEl>
                                          <p:spTgt spid="193"/>
                                        </p:tgtEl>
                                      </p:cBhvr>
                                      <p:by x="20000" y="20000"/>
                                    </p:animScale>
                                  </p:childTnLst>
                                </p:cTn>
                              </p:par>
                              <p:par>
                                <p:cTn id="13" presetID="63" presetClass="path" presetSubtype="0" decel="100000" fill="hold" nodeType="withEffect">
                                  <p:stCondLst>
                                    <p:cond delay="300"/>
                                  </p:stCondLst>
                                  <p:childTnLst>
                                    <p:animMotion origin="layout" path="M -3.125E-6 1.85185E-6 L 0.45521 -0.28009 " pathEditMode="relative" rAng="0" ptsTypes="AA">
                                      <p:cBhvr>
                                        <p:cTn id="14" dur="700" fill="hold"/>
                                        <p:tgtEl>
                                          <p:spTgt spid="196"/>
                                        </p:tgtEl>
                                        <p:attrNameLst>
                                          <p:attrName>ppt_x</p:attrName>
                                          <p:attrName>ppt_y</p:attrName>
                                        </p:attrNameLst>
                                      </p:cBhvr>
                                      <p:rCtr x="22760" y="-14005"/>
                                    </p:animMotion>
                                  </p:childTnLst>
                                </p:cTn>
                              </p:par>
                              <p:par>
                                <p:cTn id="15" presetID="6" presetClass="emph" presetSubtype="0" decel="74000" fill="hold" nodeType="withEffect">
                                  <p:stCondLst>
                                    <p:cond delay="500"/>
                                  </p:stCondLst>
                                  <p:childTnLst>
                                    <p:animScale>
                                      <p:cBhvr>
                                        <p:cTn id="16" dur="500" fill="hold"/>
                                        <p:tgtEl>
                                          <p:spTgt spid="196"/>
                                        </p:tgtEl>
                                      </p:cBhvr>
                                      <p:by x="20000" y="20000"/>
                                    </p:animScale>
                                  </p:childTnLst>
                                </p:cTn>
                              </p:par>
                              <p:par>
                                <p:cTn id="17" presetID="1" presetClass="entr" presetSubtype="0" fill="hold" grpId="0" nodeType="withEffect">
                                  <p:stCondLst>
                                    <p:cond delay="400"/>
                                  </p:stCondLst>
                                  <p:childTnLst>
                                    <p:set>
                                      <p:cBhvr>
                                        <p:cTn id="18" dur="1" fill="hold">
                                          <p:stCondLst>
                                            <p:cond delay="199"/>
                                          </p:stCondLst>
                                        </p:cTn>
                                        <p:tgtEl>
                                          <p:spTgt spid="219"/>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199"/>
                                          </p:stCondLst>
                                        </p:cTn>
                                        <p:tgtEl>
                                          <p:spTgt spid="220"/>
                                        </p:tgtEl>
                                        <p:attrNameLst>
                                          <p:attrName>style.visibility</p:attrName>
                                        </p:attrNameLst>
                                      </p:cBhvr>
                                      <p:to>
                                        <p:strVal val="visible"/>
                                      </p:to>
                                    </p:set>
                                  </p:childTnLst>
                                </p:cTn>
                              </p:par>
                              <p:par>
                                <p:cTn id="21" presetID="1" presetClass="entr" presetSubtype="0" fill="hold" nodeType="withEffect">
                                  <p:stCondLst>
                                    <p:cond delay="400"/>
                                  </p:stCondLst>
                                  <p:childTnLst>
                                    <p:set>
                                      <p:cBhvr>
                                        <p:cTn id="22" dur="1" fill="hold">
                                          <p:stCondLst>
                                            <p:cond delay="299"/>
                                          </p:stCondLst>
                                        </p:cTn>
                                        <p:tgtEl>
                                          <p:spTgt spid="214"/>
                                        </p:tgtEl>
                                        <p:attrNameLst>
                                          <p:attrName>style.visibility</p:attrName>
                                        </p:attrNameLst>
                                      </p:cBhvr>
                                      <p:to>
                                        <p:strVal val="visible"/>
                                      </p:to>
                                    </p:set>
                                  </p:childTnLst>
                                </p:cTn>
                              </p:par>
                              <p:par>
                                <p:cTn id="23" presetID="6" presetClass="emph" presetSubtype="0" accel="100000" autoRev="1" fill="hold" nodeType="withEffect">
                                  <p:stCondLst>
                                    <p:cond delay="400"/>
                                  </p:stCondLst>
                                  <p:childTnLst>
                                    <p:animScale>
                                      <p:cBhvr>
                                        <p:cTn id="24" dur="300" fill="hold"/>
                                        <p:tgtEl>
                                          <p:spTgt spid="214"/>
                                        </p:tgtEl>
                                      </p:cBhvr>
                                      <p:by x="0" y="0"/>
                                    </p:animScale>
                                  </p:childTnLst>
                                </p:cTn>
                              </p:par>
                              <p:par>
                                <p:cTn id="25" presetID="10" presetClass="exit" presetSubtype="0" fill="hold" nodeType="withEffect">
                                  <p:stCondLst>
                                    <p:cond delay="800"/>
                                  </p:stCondLst>
                                  <p:childTnLst>
                                    <p:animEffect transition="out" filter="fade">
                                      <p:cBhvr>
                                        <p:cTn id="26" dur="200"/>
                                        <p:tgtEl>
                                          <p:spTgt spid="233"/>
                                        </p:tgtEl>
                                      </p:cBhvr>
                                    </p:animEffect>
                                    <p:set>
                                      <p:cBhvr>
                                        <p:cTn id="27" dur="1" fill="hold">
                                          <p:stCondLst>
                                            <p:cond delay="199"/>
                                          </p:stCondLst>
                                        </p:cTn>
                                        <p:tgtEl>
                                          <p:spTgt spid="233"/>
                                        </p:tgtEl>
                                        <p:attrNameLst>
                                          <p:attrName>style.visibility</p:attrName>
                                        </p:attrNameLst>
                                      </p:cBhvr>
                                      <p:to>
                                        <p:strVal val="hidden"/>
                                      </p:to>
                                    </p:set>
                                  </p:childTnLst>
                                </p:cTn>
                              </p:par>
                              <p:par>
                                <p:cTn id="28" presetID="6" presetClass="emph" presetSubtype="0" accel="100000" autoRev="1" fill="hold" nodeType="withEffect">
                                  <p:stCondLst>
                                    <p:cond delay="400"/>
                                  </p:stCondLst>
                                  <p:childTnLst>
                                    <p:animScale>
                                      <p:cBhvr>
                                        <p:cTn id="29" dur="300" fill="hold"/>
                                        <p:tgtEl>
                                          <p:spTgt spid="233"/>
                                        </p:tgtEl>
                                      </p:cBhvr>
                                      <p:by x="120000" y="120000"/>
                                    </p:animScale>
                                  </p:childTnLst>
                                </p:cTn>
                              </p:par>
                              <p:par>
                                <p:cTn id="30" presetID="1" presetClass="entr" presetSubtype="0" fill="hold" grpId="0" nodeType="withEffect">
                                  <p:stCondLst>
                                    <p:cond delay="650"/>
                                  </p:stCondLst>
                                  <p:childTnLst>
                                    <p:set>
                                      <p:cBhvr>
                                        <p:cTn id="31" dur="1" fill="hold">
                                          <p:stCondLst>
                                            <p:cond delay="199"/>
                                          </p:stCondLst>
                                        </p:cTn>
                                        <p:tgtEl>
                                          <p:spTgt spid="225"/>
                                        </p:tgtEl>
                                        <p:attrNameLst>
                                          <p:attrName>style.visibility</p:attrName>
                                        </p:attrNameLst>
                                      </p:cBhvr>
                                      <p:to>
                                        <p:strVal val="visible"/>
                                      </p:to>
                                    </p:set>
                                  </p:childTnLst>
                                </p:cTn>
                              </p:par>
                              <p:par>
                                <p:cTn id="32" presetID="1" presetClass="entr" presetSubtype="0" fill="hold" grpId="0" nodeType="withEffect">
                                  <p:stCondLst>
                                    <p:cond delay="650"/>
                                  </p:stCondLst>
                                  <p:childTnLst>
                                    <p:set>
                                      <p:cBhvr>
                                        <p:cTn id="33" dur="1" fill="hold">
                                          <p:stCondLst>
                                            <p:cond delay="199"/>
                                          </p:stCondLst>
                                        </p:cTn>
                                        <p:tgtEl>
                                          <p:spTgt spid="226"/>
                                        </p:tgtEl>
                                        <p:attrNameLst>
                                          <p:attrName>style.visibility</p:attrName>
                                        </p:attrNameLst>
                                      </p:cBhvr>
                                      <p:to>
                                        <p:strVal val="visible"/>
                                      </p:to>
                                    </p:set>
                                  </p:childTnLst>
                                </p:cTn>
                              </p:par>
                              <p:par>
                                <p:cTn id="34" presetID="1" presetClass="entr" presetSubtype="0" fill="hold" nodeType="withEffect">
                                  <p:stCondLst>
                                    <p:cond delay="650"/>
                                  </p:stCondLst>
                                  <p:childTnLst>
                                    <p:set>
                                      <p:cBhvr>
                                        <p:cTn id="35" dur="1" fill="hold">
                                          <p:stCondLst>
                                            <p:cond delay="299"/>
                                          </p:stCondLst>
                                        </p:cTn>
                                        <p:tgtEl>
                                          <p:spTgt spid="199"/>
                                        </p:tgtEl>
                                        <p:attrNameLst>
                                          <p:attrName>style.visibility</p:attrName>
                                        </p:attrNameLst>
                                      </p:cBhvr>
                                      <p:to>
                                        <p:strVal val="visible"/>
                                      </p:to>
                                    </p:set>
                                  </p:childTnLst>
                                </p:cTn>
                              </p:par>
                              <p:par>
                                <p:cTn id="36" presetID="6" presetClass="emph" presetSubtype="0" accel="100000" autoRev="1" fill="hold" nodeType="withEffect">
                                  <p:stCondLst>
                                    <p:cond delay="650"/>
                                  </p:stCondLst>
                                  <p:childTnLst>
                                    <p:animScale>
                                      <p:cBhvr>
                                        <p:cTn id="37" dur="300" fill="hold"/>
                                        <p:tgtEl>
                                          <p:spTgt spid="199"/>
                                        </p:tgtEl>
                                      </p:cBhvr>
                                      <p:by x="0" y="0"/>
                                    </p:animScale>
                                  </p:childTnLst>
                                </p:cTn>
                              </p:par>
                              <p:par>
                                <p:cTn id="38" presetID="10" presetClass="exit" presetSubtype="0" fill="hold" nodeType="withEffect">
                                  <p:stCondLst>
                                    <p:cond delay="1050"/>
                                  </p:stCondLst>
                                  <p:childTnLst>
                                    <p:animEffect transition="out" filter="fade">
                                      <p:cBhvr>
                                        <p:cTn id="39" dur="200"/>
                                        <p:tgtEl>
                                          <p:spTgt spid="236"/>
                                        </p:tgtEl>
                                      </p:cBhvr>
                                    </p:animEffect>
                                    <p:set>
                                      <p:cBhvr>
                                        <p:cTn id="40" dur="1" fill="hold">
                                          <p:stCondLst>
                                            <p:cond delay="199"/>
                                          </p:stCondLst>
                                        </p:cTn>
                                        <p:tgtEl>
                                          <p:spTgt spid="236"/>
                                        </p:tgtEl>
                                        <p:attrNameLst>
                                          <p:attrName>style.visibility</p:attrName>
                                        </p:attrNameLst>
                                      </p:cBhvr>
                                      <p:to>
                                        <p:strVal val="hidden"/>
                                      </p:to>
                                    </p:set>
                                  </p:childTnLst>
                                </p:cTn>
                              </p:par>
                              <p:par>
                                <p:cTn id="41" presetID="6" presetClass="emph" presetSubtype="0" accel="100000" autoRev="1" fill="hold" nodeType="withEffect">
                                  <p:stCondLst>
                                    <p:cond delay="650"/>
                                  </p:stCondLst>
                                  <p:childTnLst>
                                    <p:animScale>
                                      <p:cBhvr>
                                        <p:cTn id="42" dur="300" fill="hold"/>
                                        <p:tgtEl>
                                          <p:spTgt spid="236"/>
                                        </p:tgtEl>
                                      </p:cBhvr>
                                      <p:by x="120000" y="120000"/>
                                    </p:animScale>
                                  </p:childTnLst>
                                </p:cTn>
                              </p:par>
                              <p:par>
                                <p:cTn id="43" presetID="1" presetClass="entr" presetSubtype="0" fill="hold" grpId="0" nodeType="withEffect">
                                  <p:stCondLst>
                                    <p:cond delay="800"/>
                                  </p:stCondLst>
                                  <p:childTnLst>
                                    <p:set>
                                      <p:cBhvr>
                                        <p:cTn id="44" dur="1" fill="hold">
                                          <p:stCondLst>
                                            <p:cond delay="199"/>
                                          </p:stCondLst>
                                        </p:cTn>
                                        <p:tgtEl>
                                          <p:spTgt spid="223"/>
                                        </p:tgtEl>
                                        <p:attrNameLst>
                                          <p:attrName>style.visibility</p:attrName>
                                        </p:attrNameLst>
                                      </p:cBhvr>
                                      <p:to>
                                        <p:strVal val="visible"/>
                                      </p:to>
                                    </p:set>
                                  </p:childTnLst>
                                </p:cTn>
                              </p:par>
                              <p:par>
                                <p:cTn id="45" presetID="1" presetClass="entr" presetSubtype="0" fill="hold" grpId="0" nodeType="withEffect">
                                  <p:stCondLst>
                                    <p:cond delay="800"/>
                                  </p:stCondLst>
                                  <p:childTnLst>
                                    <p:set>
                                      <p:cBhvr>
                                        <p:cTn id="46" dur="1" fill="hold">
                                          <p:stCondLst>
                                            <p:cond delay="199"/>
                                          </p:stCondLst>
                                        </p:cTn>
                                        <p:tgtEl>
                                          <p:spTgt spid="224"/>
                                        </p:tgtEl>
                                        <p:attrNameLst>
                                          <p:attrName>style.visibility</p:attrName>
                                        </p:attrNameLst>
                                      </p:cBhvr>
                                      <p:to>
                                        <p:strVal val="visible"/>
                                      </p:to>
                                    </p:set>
                                  </p:childTnLst>
                                </p:cTn>
                              </p:par>
                              <p:par>
                                <p:cTn id="47" presetID="1" presetClass="entr" presetSubtype="0" fill="hold" nodeType="withEffect">
                                  <p:stCondLst>
                                    <p:cond delay="800"/>
                                  </p:stCondLst>
                                  <p:childTnLst>
                                    <p:set>
                                      <p:cBhvr>
                                        <p:cTn id="48" dur="1" fill="hold">
                                          <p:stCondLst>
                                            <p:cond delay="299"/>
                                          </p:stCondLst>
                                        </p:cTn>
                                        <p:tgtEl>
                                          <p:spTgt spid="204"/>
                                        </p:tgtEl>
                                        <p:attrNameLst>
                                          <p:attrName>style.visibility</p:attrName>
                                        </p:attrNameLst>
                                      </p:cBhvr>
                                      <p:to>
                                        <p:strVal val="visible"/>
                                      </p:to>
                                    </p:set>
                                  </p:childTnLst>
                                </p:cTn>
                              </p:par>
                              <p:par>
                                <p:cTn id="49" presetID="6" presetClass="emph" presetSubtype="0" accel="100000" autoRev="1" fill="hold" nodeType="withEffect">
                                  <p:stCondLst>
                                    <p:cond delay="800"/>
                                  </p:stCondLst>
                                  <p:childTnLst>
                                    <p:animScale>
                                      <p:cBhvr>
                                        <p:cTn id="50" dur="300" fill="hold"/>
                                        <p:tgtEl>
                                          <p:spTgt spid="204"/>
                                        </p:tgtEl>
                                      </p:cBhvr>
                                      <p:by x="0" y="0"/>
                                    </p:animScale>
                                  </p:childTnLst>
                                </p:cTn>
                              </p:par>
                              <p:par>
                                <p:cTn id="51" presetID="10" presetClass="exit" presetSubtype="0" fill="hold" nodeType="withEffect">
                                  <p:stCondLst>
                                    <p:cond delay="1200"/>
                                  </p:stCondLst>
                                  <p:childTnLst>
                                    <p:animEffect transition="out" filter="fade">
                                      <p:cBhvr>
                                        <p:cTn id="52" dur="200"/>
                                        <p:tgtEl>
                                          <p:spTgt spid="230"/>
                                        </p:tgtEl>
                                      </p:cBhvr>
                                    </p:animEffect>
                                    <p:set>
                                      <p:cBhvr>
                                        <p:cTn id="53" dur="1" fill="hold">
                                          <p:stCondLst>
                                            <p:cond delay="199"/>
                                          </p:stCondLst>
                                        </p:cTn>
                                        <p:tgtEl>
                                          <p:spTgt spid="230"/>
                                        </p:tgtEl>
                                        <p:attrNameLst>
                                          <p:attrName>style.visibility</p:attrName>
                                        </p:attrNameLst>
                                      </p:cBhvr>
                                      <p:to>
                                        <p:strVal val="hidden"/>
                                      </p:to>
                                    </p:set>
                                  </p:childTnLst>
                                </p:cTn>
                              </p:par>
                              <p:par>
                                <p:cTn id="54" presetID="6" presetClass="emph" presetSubtype="0" accel="100000" autoRev="1" fill="hold" nodeType="withEffect">
                                  <p:stCondLst>
                                    <p:cond delay="800"/>
                                  </p:stCondLst>
                                  <p:childTnLst>
                                    <p:animScale>
                                      <p:cBhvr>
                                        <p:cTn id="55" dur="300" fill="hold"/>
                                        <p:tgtEl>
                                          <p:spTgt spid="230"/>
                                        </p:tgtEl>
                                      </p:cBhvr>
                                      <p:by x="120000" y="120000"/>
                                    </p:animScale>
                                  </p:childTnLst>
                                </p:cTn>
                              </p:par>
                              <p:par>
                                <p:cTn id="56" presetID="1" presetClass="entr" presetSubtype="0" fill="hold" grpId="0" nodeType="withEffect">
                                  <p:stCondLst>
                                    <p:cond delay="950"/>
                                  </p:stCondLst>
                                  <p:childTnLst>
                                    <p:set>
                                      <p:cBhvr>
                                        <p:cTn id="57" dur="1" fill="hold">
                                          <p:stCondLst>
                                            <p:cond delay="199"/>
                                          </p:stCondLst>
                                        </p:cTn>
                                        <p:tgtEl>
                                          <p:spTgt spid="221"/>
                                        </p:tgtEl>
                                        <p:attrNameLst>
                                          <p:attrName>style.visibility</p:attrName>
                                        </p:attrNameLst>
                                      </p:cBhvr>
                                      <p:to>
                                        <p:strVal val="visible"/>
                                      </p:to>
                                    </p:set>
                                  </p:childTnLst>
                                </p:cTn>
                              </p:par>
                              <p:par>
                                <p:cTn id="58" presetID="1" presetClass="entr" presetSubtype="0" fill="hold" grpId="0" nodeType="withEffect">
                                  <p:stCondLst>
                                    <p:cond delay="950"/>
                                  </p:stCondLst>
                                  <p:childTnLst>
                                    <p:set>
                                      <p:cBhvr>
                                        <p:cTn id="59" dur="1" fill="hold">
                                          <p:stCondLst>
                                            <p:cond delay="199"/>
                                          </p:stCondLst>
                                        </p:cTn>
                                        <p:tgtEl>
                                          <p:spTgt spid="222"/>
                                        </p:tgtEl>
                                        <p:attrNameLst>
                                          <p:attrName>style.visibility</p:attrName>
                                        </p:attrNameLst>
                                      </p:cBhvr>
                                      <p:to>
                                        <p:strVal val="visible"/>
                                      </p:to>
                                    </p:set>
                                  </p:childTnLst>
                                </p:cTn>
                              </p:par>
                              <p:par>
                                <p:cTn id="60" presetID="1" presetClass="entr" presetSubtype="0" fill="hold" nodeType="withEffect">
                                  <p:stCondLst>
                                    <p:cond delay="950"/>
                                  </p:stCondLst>
                                  <p:childTnLst>
                                    <p:set>
                                      <p:cBhvr>
                                        <p:cTn id="61" dur="1" fill="hold">
                                          <p:stCondLst>
                                            <p:cond delay="299"/>
                                          </p:stCondLst>
                                        </p:cTn>
                                        <p:tgtEl>
                                          <p:spTgt spid="209"/>
                                        </p:tgtEl>
                                        <p:attrNameLst>
                                          <p:attrName>style.visibility</p:attrName>
                                        </p:attrNameLst>
                                      </p:cBhvr>
                                      <p:to>
                                        <p:strVal val="visible"/>
                                      </p:to>
                                    </p:set>
                                  </p:childTnLst>
                                </p:cTn>
                              </p:par>
                              <p:par>
                                <p:cTn id="62" presetID="6" presetClass="emph" presetSubtype="0" accel="100000" autoRev="1" fill="hold" nodeType="withEffect">
                                  <p:stCondLst>
                                    <p:cond delay="950"/>
                                  </p:stCondLst>
                                  <p:childTnLst>
                                    <p:animScale>
                                      <p:cBhvr>
                                        <p:cTn id="63" dur="300" fill="hold"/>
                                        <p:tgtEl>
                                          <p:spTgt spid="209"/>
                                        </p:tgtEl>
                                      </p:cBhvr>
                                      <p:by x="0" y="0"/>
                                    </p:animScale>
                                  </p:childTnLst>
                                </p:cTn>
                              </p:par>
                              <p:par>
                                <p:cTn id="64" presetID="10" presetClass="exit" presetSubtype="0" fill="hold" nodeType="withEffect">
                                  <p:stCondLst>
                                    <p:cond delay="1350"/>
                                  </p:stCondLst>
                                  <p:childTnLst>
                                    <p:animEffect transition="out" filter="fade">
                                      <p:cBhvr>
                                        <p:cTn id="65" dur="200"/>
                                        <p:tgtEl>
                                          <p:spTgt spid="227"/>
                                        </p:tgtEl>
                                      </p:cBhvr>
                                    </p:animEffect>
                                    <p:set>
                                      <p:cBhvr>
                                        <p:cTn id="66" dur="1" fill="hold">
                                          <p:stCondLst>
                                            <p:cond delay="199"/>
                                          </p:stCondLst>
                                        </p:cTn>
                                        <p:tgtEl>
                                          <p:spTgt spid="227"/>
                                        </p:tgtEl>
                                        <p:attrNameLst>
                                          <p:attrName>style.visibility</p:attrName>
                                        </p:attrNameLst>
                                      </p:cBhvr>
                                      <p:to>
                                        <p:strVal val="hidden"/>
                                      </p:to>
                                    </p:set>
                                  </p:childTnLst>
                                </p:cTn>
                              </p:par>
                              <p:par>
                                <p:cTn id="67" presetID="6" presetClass="emph" presetSubtype="0" accel="100000" autoRev="1" fill="hold" nodeType="withEffect">
                                  <p:stCondLst>
                                    <p:cond delay="950"/>
                                  </p:stCondLst>
                                  <p:childTnLst>
                                    <p:animScale>
                                      <p:cBhvr>
                                        <p:cTn id="68" dur="300" fill="hold"/>
                                        <p:tgtEl>
                                          <p:spTgt spid="227"/>
                                        </p:tgtEl>
                                      </p:cBhvr>
                                      <p:by x="120000" y="120000"/>
                                    </p:animScale>
                                  </p:childTnLst>
                                </p:cTn>
                              </p:par>
                              <p:par>
                                <p:cTn id="69" presetID="42" presetClass="path" presetSubtype="0" decel="100000" fill="hold" nodeType="withEffect">
                                  <p:stCondLst>
                                    <p:cond delay="800"/>
                                  </p:stCondLst>
                                  <p:childTnLst>
                                    <p:animMotion origin="layout" path="M 0.45521 0.00093 L 0.81563 0.00093 " pathEditMode="relative" rAng="0" ptsTypes="AA">
                                      <p:cBhvr>
                                        <p:cTn id="70" dur="500" fill="hold"/>
                                        <p:tgtEl>
                                          <p:spTgt spid="190"/>
                                        </p:tgtEl>
                                        <p:attrNameLst>
                                          <p:attrName>ppt_x</p:attrName>
                                          <p:attrName>ppt_y</p:attrName>
                                        </p:attrNameLst>
                                      </p:cBhvr>
                                      <p:rCtr x="18021" y="0"/>
                                    </p:animMotion>
                                  </p:childTnLst>
                                </p:cTn>
                              </p:par>
                              <p:par>
                                <p:cTn id="71" presetID="42" presetClass="path" presetSubtype="0" decel="100000" fill="hold" nodeType="withEffect">
                                  <p:stCondLst>
                                    <p:cond delay="900"/>
                                  </p:stCondLst>
                                  <p:childTnLst>
                                    <p:animMotion origin="layout" path="M 0.45521 -0.13958 L 0.81563 -0.13958 " pathEditMode="relative" rAng="0" ptsTypes="AA">
                                      <p:cBhvr>
                                        <p:cTn id="72" dur="500" fill="hold"/>
                                        <p:tgtEl>
                                          <p:spTgt spid="193"/>
                                        </p:tgtEl>
                                        <p:attrNameLst>
                                          <p:attrName>ppt_x</p:attrName>
                                          <p:attrName>ppt_y</p:attrName>
                                        </p:attrNameLst>
                                      </p:cBhvr>
                                      <p:rCtr x="18021" y="0"/>
                                    </p:animMotion>
                                  </p:childTnLst>
                                </p:cTn>
                              </p:par>
                              <p:par>
                                <p:cTn id="73" presetID="42" presetClass="path" presetSubtype="0" decel="100000" fill="hold" nodeType="withEffect">
                                  <p:stCondLst>
                                    <p:cond delay="1000"/>
                                  </p:stCondLst>
                                  <p:childTnLst>
                                    <p:animMotion origin="layout" path="M 0.45521 -0.28009 L 0.81563 -0.28009 " pathEditMode="relative" rAng="0" ptsTypes="AA">
                                      <p:cBhvr>
                                        <p:cTn id="74" dur="500" fill="hold"/>
                                        <p:tgtEl>
                                          <p:spTgt spid="196"/>
                                        </p:tgtEl>
                                        <p:attrNameLst>
                                          <p:attrName>ppt_x</p:attrName>
                                          <p:attrName>ppt_y</p:attrName>
                                        </p:attrNameLst>
                                      </p:cBhvr>
                                      <p:rCtr x="18021" y="0"/>
                                    </p:animMotion>
                                  </p:childTnLst>
                                </p:cTn>
                              </p:par>
                              <p:par>
                                <p:cTn id="75" presetID="63" presetClass="path" presetSubtype="0" decel="100000" fill="hold" nodeType="withEffect">
                                  <p:stCondLst>
                                    <p:cond delay="0"/>
                                  </p:stCondLst>
                                  <p:childTnLst>
                                    <p:animMotion origin="layout" path="M -3.125E-6 2.96296E-6 L 0.45521 0.14143 " pathEditMode="relative" rAng="0" ptsTypes="AA">
                                      <p:cBhvr>
                                        <p:cTn id="76" dur="700" fill="hold"/>
                                        <p:tgtEl>
                                          <p:spTgt spid="161"/>
                                        </p:tgtEl>
                                        <p:attrNameLst>
                                          <p:attrName>ppt_x</p:attrName>
                                          <p:attrName>ppt_y</p:attrName>
                                        </p:attrNameLst>
                                      </p:cBhvr>
                                      <p:rCtr x="22760" y="7060"/>
                                    </p:animMotion>
                                  </p:childTnLst>
                                </p:cTn>
                              </p:par>
                              <p:par>
                                <p:cTn id="77" presetID="6" presetClass="emph" presetSubtype="0" decel="74000" fill="hold" nodeType="withEffect">
                                  <p:stCondLst>
                                    <p:cond delay="200"/>
                                  </p:stCondLst>
                                  <p:childTnLst>
                                    <p:animScale>
                                      <p:cBhvr>
                                        <p:cTn id="78" dur="500" fill="hold"/>
                                        <p:tgtEl>
                                          <p:spTgt spid="161"/>
                                        </p:tgtEl>
                                      </p:cBhvr>
                                      <p:by x="20000" y="20000"/>
                                    </p:animScale>
                                  </p:childTnLst>
                                </p:cTn>
                              </p:par>
                              <p:par>
                                <p:cTn id="79" presetID="42" presetClass="path" presetSubtype="0" decel="100000" fill="hold" nodeType="withEffect">
                                  <p:stCondLst>
                                    <p:cond delay="700"/>
                                  </p:stCondLst>
                                  <p:childTnLst>
                                    <p:animMotion origin="layout" path="M 0.45521 0.14143 L 0.81563 0.14143 " pathEditMode="relative" rAng="0" ptsTypes="AA">
                                      <p:cBhvr>
                                        <p:cTn id="80" dur="500" fill="hold"/>
                                        <p:tgtEl>
                                          <p:spTgt spid="161"/>
                                        </p:tgtEl>
                                        <p:attrNameLst>
                                          <p:attrName>ppt_x</p:attrName>
                                          <p:attrName>ppt_y</p:attrName>
                                        </p:attrNameLst>
                                      </p:cBhvr>
                                      <p:rCtr x="18021" y="0"/>
                                    </p:animMotion>
                                  </p:childTnLst>
                                </p:cTn>
                              </p:par>
                              <p:par>
                                <p:cTn id="81" presetID="10" presetClass="entr" presetSubtype="0" fill="hold" grpId="0" nodeType="withEffect">
                                  <p:stCondLst>
                                    <p:cond delay="500"/>
                                  </p:stCondLst>
                                  <p:childTnLst>
                                    <p:set>
                                      <p:cBhvr>
                                        <p:cTn id="82" dur="1" fill="hold">
                                          <p:stCondLst>
                                            <p:cond delay="0"/>
                                          </p:stCondLst>
                                        </p:cTn>
                                        <p:tgtEl>
                                          <p:spTgt spid="240"/>
                                        </p:tgtEl>
                                        <p:attrNameLst>
                                          <p:attrName>style.visibility</p:attrName>
                                        </p:attrNameLst>
                                      </p:cBhvr>
                                      <p:to>
                                        <p:strVal val="visible"/>
                                      </p:to>
                                    </p:set>
                                    <p:animEffect transition="in" filter="fade">
                                      <p:cBhvr>
                                        <p:cTn id="83" dur="500"/>
                                        <p:tgtEl>
                                          <p:spTgt spid="240"/>
                                        </p:tgtEl>
                                      </p:cBhvr>
                                    </p:animEffect>
                                  </p:childTnLst>
                                </p:cTn>
                              </p:par>
                              <p:par>
                                <p:cTn id="84" presetID="35" presetClass="path" presetSubtype="0" decel="100000" fill="hold" grpId="1" nodeType="withEffect">
                                  <p:stCondLst>
                                    <p:cond delay="500"/>
                                  </p:stCondLst>
                                  <p:childTnLst>
                                    <p:animMotion origin="layout" path="M -3.33333E-6 -1.48148E-6 L -0.02708 -1.48148E-6 " pathEditMode="relative" rAng="0" ptsTypes="AA">
                                      <p:cBhvr>
                                        <p:cTn id="85" dur="500" spd="-100000" fill="hold"/>
                                        <p:tgtEl>
                                          <p:spTgt spid="240"/>
                                        </p:tgtEl>
                                        <p:attrNameLst>
                                          <p:attrName>ppt_x</p:attrName>
                                          <p:attrName>ppt_y</p:attrName>
                                        </p:attrNameLst>
                                      </p:cBhvr>
                                      <p:rCtr x="-1354" y="0"/>
                                    </p:animMotion>
                                  </p:childTnLst>
                                </p:cTn>
                              </p:par>
                              <p:par>
                                <p:cTn id="86" presetID="10" presetClass="entr" presetSubtype="0" fill="hold" grpId="0" nodeType="withEffect">
                                  <p:stCondLst>
                                    <p:cond delay="550"/>
                                  </p:stCondLst>
                                  <p:childTnLst>
                                    <p:set>
                                      <p:cBhvr>
                                        <p:cTn id="87" dur="1" fill="hold">
                                          <p:stCondLst>
                                            <p:cond delay="0"/>
                                          </p:stCondLst>
                                        </p:cTn>
                                        <p:tgtEl>
                                          <p:spTgt spid="241"/>
                                        </p:tgtEl>
                                        <p:attrNameLst>
                                          <p:attrName>style.visibility</p:attrName>
                                        </p:attrNameLst>
                                      </p:cBhvr>
                                      <p:to>
                                        <p:strVal val="visible"/>
                                      </p:to>
                                    </p:set>
                                    <p:animEffect transition="in" filter="fade">
                                      <p:cBhvr>
                                        <p:cTn id="88" dur="500"/>
                                        <p:tgtEl>
                                          <p:spTgt spid="241"/>
                                        </p:tgtEl>
                                      </p:cBhvr>
                                    </p:animEffect>
                                  </p:childTnLst>
                                </p:cTn>
                              </p:par>
                              <p:par>
                                <p:cTn id="89" presetID="35" presetClass="path" presetSubtype="0" decel="100000" fill="hold" grpId="1" nodeType="withEffect">
                                  <p:stCondLst>
                                    <p:cond delay="550"/>
                                  </p:stCondLst>
                                  <p:childTnLst>
                                    <p:animMotion origin="layout" path="M -4.16667E-7 1.48148E-6 L -0.02708 1.48148E-6 " pathEditMode="relative" rAng="0" ptsTypes="AA">
                                      <p:cBhvr>
                                        <p:cTn id="90" dur="500" spd="-100000" fill="hold"/>
                                        <p:tgtEl>
                                          <p:spTgt spid="241"/>
                                        </p:tgtEl>
                                        <p:attrNameLst>
                                          <p:attrName>ppt_x</p:attrName>
                                          <p:attrName>ppt_y</p:attrName>
                                        </p:attrNameLst>
                                      </p:cBhvr>
                                      <p:rCtr x="-1354" y="0"/>
                                    </p:animMotion>
                                  </p:childTnLst>
                                </p:cTn>
                              </p:par>
                              <p:par>
                                <p:cTn id="91" presetID="10" presetClass="entr" presetSubtype="0" fill="hold" grpId="0" nodeType="withEffect">
                                  <p:stCondLst>
                                    <p:cond delay="600"/>
                                  </p:stCondLst>
                                  <p:childTnLst>
                                    <p:set>
                                      <p:cBhvr>
                                        <p:cTn id="92" dur="1" fill="hold">
                                          <p:stCondLst>
                                            <p:cond delay="0"/>
                                          </p:stCondLst>
                                        </p:cTn>
                                        <p:tgtEl>
                                          <p:spTgt spid="242"/>
                                        </p:tgtEl>
                                        <p:attrNameLst>
                                          <p:attrName>style.visibility</p:attrName>
                                        </p:attrNameLst>
                                      </p:cBhvr>
                                      <p:to>
                                        <p:strVal val="visible"/>
                                      </p:to>
                                    </p:set>
                                    <p:animEffect transition="in" filter="fade">
                                      <p:cBhvr>
                                        <p:cTn id="93" dur="500"/>
                                        <p:tgtEl>
                                          <p:spTgt spid="242"/>
                                        </p:tgtEl>
                                      </p:cBhvr>
                                    </p:animEffect>
                                  </p:childTnLst>
                                </p:cTn>
                              </p:par>
                              <p:par>
                                <p:cTn id="94" presetID="35" presetClass="path" presetSubtype="0" decel="100000" fill="hold" grpId="1" nodeType="withEffect">
                                  <p:stCondLst>
                                    <p:cond delay="600"/>
                                  </p:stCondLst>
                                  <p:childTnLst>
                                    <p:animMotion origin="layout" path="M 2.70833E-6 -3.7037E-7 L -0.02709 -3.7037E-7 " pathEditMode="relative" rAng="0" ptsTypes="AA">
                                      <p:cBhvr>
                                        <p:cTn id="95" dur="500" spd="-100000" fill="hold"/>
                                        <p:tgtEl>
                                          <p:spTgt spid="242"/>
                                        </p:tgtEl>
                                        <p:attrNameLst>
                                          <p:attrName>ppt_x</p:attrName>
                                          <p:attrName>ppt_y</p:attrName>
                                        </p:attrNameLst>
                                      </p:cBhvr>
                                      <p:rCtr x="-1354" y="0"/>
                                    </p:animMotion>
                                  </p:childTnLst>
                                </p:cTn>
                              </p:par>
                              <p:par>
                                <p:cTn id="96" presetID="10" presetClass="entr" presetSubtype="0" fill="hold" grpId="0" nodeType="withEffect">
                                  <p:stCondLst>
                                    <p:cond delay="650"/>
                                  </p:stCondLst>
                                  <p:childTnLst>
                                    <p:set>
                                      <p:cBhvr>
                                        <p:cTn id="97" dur="1" fill="hold">
                                          <p:stCondLst>
                                            <p:cond delay="0"/>
                                          </p:stCondLst>
                                        </p:cTn>
                                        <p:tgtEl>
                                          <p:spTgt spid="243"/>
                                        </p:tgtEl>
                                        <p:attrNameLst>
                                          <p:attrName>style.visibility</p:attrName>
                                        </p:attrNameLst>
                                      </p:cBhvr>
                                      <p:to>
                                        <p:strVal val="visible"/>
                                      </p:to>
                                    </p:set>
                                    <p:animEffect transition="in" filter="fade">
                                      <p:cBhvr>
                                        <p:cTn id="98" dur="500"/>
                                        <p:tgtEl>
                                          <p:spTgt spid="243"/>
                                        </p:tgtEl>
                                      </p:cBhvr>
                                    </p:animEffect>
                                  </p:childTnLst>
                                </p:cTn>
                              </p:par>
                              <p:par>
                                <p:cTn id="99" presetID="35" presetClass="path" presetSubtype="0" decel="100000" fill="hold" grpId="1" nodeType="withEffect">
                                  <p:stCondLst>
                                    <p:cond delay="650"/>
                                  </p:stCondLst>
                                  <p:childTnLst>
                                    <p:animMotion origin="layout" path="M -3.54167E-6 -2.59259E-6 L -0.02708 -2.59259E-6 " pathEditMode="relative" rAng="0" ptsTypes="AA">
                                      <p:cBhvr>
                                        <p:cTn id="100" dur="500" spd="-100000" fill="hold"/>
                                        <p:tgtEl>
                                          <p:spTgt spid="243"/>
                                        </p:tgtEl>
                                        <p:attrNameLst>
                                          <p:attrName>ppt_x</p:attrName>
                                          <p:attrName>ppt_y</p:attrName>
                                        </p:attrNameLst>
                                      </p:cBhvr>
                                      <p:rCtr x="-135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0" grpId="0" animBg="1"/>
      <p:bldP spid="221" grpId="0" animBg="1"/>
      <p:bldP spid="222" grpId="0" animBg="1"/>
      <p:bldP spid="223" grpId="0" animBg="1"/>
      <p:bldP spid="224" grpId="0" animBg="1"/>
      <p:bldP spid="225" grpId="0" animBg="1"/>
      <p:bldP spid="226" grpId="0" animBg="1"/>
      <p:bldP spid="240" grpId="0"/>
      <p:bldP spid="240" grpId="1"/>
      <p:bldP spid="241" grpId="0"/>
      <p:bldP spid="241" grpId="1"/>
      <p:bldP spid="242" grpId="0"/>
      <p:bldP spid="242" grpId="1"/>
      <p:bldP spid="243" grpId="0"/>
      <p:bldP spid="24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Workplace</a:t>
            </a:r>
          </a:p>
        </p:txBody>
      </p:sp>
      <p:sp>
        <p:nvSpPr>
          <p:cNvPr id="3" name="Text Placeholder 2"/>
          <p:cNvSpPr>
            <a:spLocks noGrp="1"/>
          </p:cNvSpPr>
          <p:nvPr>
            <p:ph type="body" sz="quarter" idx="14"/>
          </p:nvPr>
        </p:nvSpPr>
        <p:spPr>
          <a:xfrm>
            <a:off x="262420" y="3801545"/>
            <a:ext cx="4745536" cy="547458"/>
          </a:xfrm>
        </p:spPr>
        <p:txBody>
          <a:bodyPr>
            <a:spAutoFit/>
          </a:bodyPr>
          <a:lstStyle/>
          <a:p>
            <a:pPr lvl="0"/>
            <a:r>
              <a:rPr lang="en-US" sz="2353" dirty="0"/>
              <a:t>Developer Experience Overview</a:t>
            </a:r>
          </a:p>
        </p:txBody>
      </p:sp>
    </p:spTree>
    <p:extLst>
      <p:ext uri="{BB962C8B-B14F-4D97-AF65-F5344CB8AC3E}">
        <p14:creationId xmlns:p14="http://schemas.microsoft.com/office/powerpoint/2010/main" val="114038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7820"/>
          <a:stretch/>
        </p:blipFill>
        <p:spPr>
          <a:xfrm>
            <a:off x="337962" y="4539323"/>
            <a:ext cx="3745313" cy="1803564"/>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a:ext>
            </a:extLst>
          </a:blip>
          <a:srcRect t="3263" b="6784"/>
          <a:stretch/>
        </p:blipFill>
        <p:spPr>
          <a:xfrm>
            <a:off x="8149978" y="4539324"/>
            <a:ext cx="3745319" cy="1803564"/>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t="7545" b="2181"/>
          <a:stretch/>
        </p:blipFill>
        <p:spPr>
          <a:xfrm>
            <a:off x="4243972" y="4539323"/>
            <a:ext cx="3745318" cy="1803563"/>
          </a:xfrm>
          <a:prstGeom prst="rect">
            <a:avLst/>
          </a:prstGeom>
          <a:noFill/>
          <a:effectLst>
            <a:outerShdw blurRad="50800" dist="50800" dir="5400000" algn="ctr" rotWithShape="0">
              <a:srgbClr val="000000">
                <a:alpha val="63000"/>
              </a:srgbClr>
            </a:outerShdw>
          </a:effectLst>
        </p:spPr>
      </p:pic>
      <p:sp>
        <p:nvSpPr>
          <p:cNvPr id="5" name="Rectangle 4"/>
          <p:cNvSpPr/>
          <p:nvPr/>
        </p:nvSpPr>
        <p:spPr bwMode="auto">
          <a:xfrm>
            <a:off x="1746" y="486"/>
            <a:ext cx="12189390" cy="24043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algn="ctr" defTabSz="913747" fontAlgn="base">
              <a:spcBef>
                <a:spcPct val="0"/>
              </a:spcBef>
              <a:spcAft>
                <a:spcPct val="0"/>
              </a:spcAft>
              <a:defRPr/>
            </a:pPr>
            <a:endParaRPr lang="en-US" sz="2200"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Text Placeholder 2"/>
          <p:cNvSpPr txBox="1">
            <a:spLocks/>
          </p:cNvSpPr>
          <p:nvPr/>
        </p:nvSpPr>
        <p:spPr>
          <a:xfrm>
            <a:off x="243378" y="1045531"/>
            <a:ext cx="3533221" cy="327291"/>
          </a:xfrm>
          <a:prstGeom prst="rect">
            <a:avLst/>
          </a:prstGeom>
        </p:spPr>
        <p:txBody>
          <a:bodyPr/>
          <a:lstStyle>
            <a:lvl1pPr marL="116575" marR="0" indent="0" algn="l" defTabSz="932559" rtl="0" eaLnBrk="1" fontAlgn="auto" latinLnBrk="0" hangingPunct="1">
              <a:lnSpc>
                <a:spcPct val="90000"/>
              </a:lnSpc>
              <a:spcBef>
                <a:spcPct val="20000"/>
              </a:spcBef>
              <a:spcAft>
                <a:spcPts val="0"/>
              </a:spcAft>
              <a:buClrTx/>
              <a:buSzPct val="80000"/>
              <a:buFontTx/>
              <a:buNone/>
              <a:tabLst/>
              <a:defRPr sz="2448" kern="1200" spc="-71" baseline="0">
                <a:solidFill>
                  <a:srgbClr val="505050"/>
                </a:solidFill>
                <a:latin typeface="+mn-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solidFill>
                  <a:srgbClr val="505050"/>
                </a:soli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040" kern="1200" spc="0" baseline="0">
                <a:solidFill>
                  <a:srgbClr val="505050"/>
                </a:soli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rgbClr val="505050"/>
                </a:soli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1836" kern="1200" spc="0" baseline="0">
                <a:solidFill>
                  <a:srgbClr val="505050"/>
                </a:soli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114278" defTabSz="914188">
              <a:defRPr/>
            </a:pPr>
            <a:r>
              <a:rPr lang="en-US" sz="2040" spc="0" dirty="0">
                <a:solidFill>
                  <a:srgbClr val="FFFFFF"/>
                </a:solidFill>
                <a:latin typeface="Segoe UI Semibold" panose="020B0702040204020203" pitchFamily="34" charset="0"/>
              </a:rPr>
              <a:t>Bringing It All Together </a:t>
            </a:r>
          </a:p>
        </p:txBody>
      </p:sp>
      <p:sp>
        <p:nvSpPr>
          <p:cNvPr id="10" name="Title 2"/>
          <p:cNvSpPr txBox="1">
            <a:spLocks/>
          </p:cNvSpPr>
          <p:nvPr/>
        </p:nvSpPr>
        <p:spPr>
          <a:xfrm>
            <a:off x="275465" y="295719"/>
            <a:ext cx="11887877" cy="917445"/>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896354">
              <a:defRPr/>
            </a:pPr>
            <a:r>
              <a:rPr lang="en-US" sz="4704" spc="-98" dirty="0">
                <a:solidFill>
                  <a:srgbClr val="F8F8F8"/>
                </a:solidFill>
                <a:latin typeface="Segoe UI Light"/>
              </a:rPr>
              <a:t>Modern Workplace Platform</a:t>
            </a:r>
          </a:p>
        </p:txBody>
      </p:sp>
      <p:sp>
        <p:nvSpPr>
          <p:cNvPr id="14" name="Freeform 131"/>
          <p:cNvSpPr>
            <a:spLocks noChangeAspect="1"/>
          </p:cNvSpPr>
          <p:nvPr/>
        </p:nvSpPr>
        <p:spPr bwMode="black">
          <a:xfrm>
            <a:off x="1944230" y="1637661"/>
            <a:ext cx="532783" cy="639029"/>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chemeClr val="bg1"/>
          </a:solidFill>
          <a:ln>
            <a:noFill/>
          </a:ln>
          <a:extLst/>
        </p:spPr>
        <p:txBody>
          <a:bodyPr vert="horz" wrap="square" lIns="89630" tIns="44814" rIns="89630" bIns="44814" numCol="1" anchor="t" anchorCtr="0" compatLnSpc="1">
            <a:prstTxWarp prst="textNoShape">
              <a:avLst/>
            </a:prstTxWarp>
          </a:bodyPr>
          <a:lstStyle/>
          <a:p>
            <a:pPr algn="ctr" defTabSz="914192">
              <a:defRPr/>
            </a:pPr>
            <a:endParaRPr lang="en-US" sz="1765" kern="0" dirty="0">
              <a:solidFill>
                <a:srgbClr val="505050"/>
              </a:solidFill>
              <a:latin typeface="Segoe UI"/>
            </a:endParaRPr>
          </a:p>
        </p:txBody>
      </p:sp>
      <p:sp>
        <p:nvSpPr>
          <p:cNvPr id="15" name="Freeform 5"/>
          <p:cNvSpPr>
            <a:spLocks noChangeAspect="1"/>
          </p:cNvSpPr>
          <p:nvPr/>
        </p:nvSpPr>
        <p:spPr bwMode="black">
          <a:xfrm>
            <a:off x="5618196" y="1662399"/>
            <a:ext cx="996878" cy="589552"/>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ln w="38100">
            <a:solidFill>
              <a:schemeClr val="bg1"/>
            </a:solidFill>
          </a:ln>
        </p:spPr>
        <p:txBody>
          <a:bodyPr vert="horz" wrap="square" lIns="89630" tIns="44814" rIns="89630" bIns="44814" numCol="1" anchor="t" anchorCtr="0" compatLnSpc="1">
            <a:prstTxWarp prst="textNoShape">
              <a:avLst/>
            </a:prstTxWarp>
          </a:bodyPr>
          <a:lstStyle/>
          <a:p>
            <a:pPr defTabSz="914192">
              <a:defRPr/>
            </a:pPr>
            <a:endParaRPr lang="en-US" sz="1765" kern="0" dirty="0">
              <a:solidFill>
                <a:srgbClr val="505050"/>
              </a:solidFill>
              <a:latin typeface="Segoe UI"/>
            </a:endParaRPr>
          </a:p>
        </p:txBody>
      </p:sp>
      <p:grpSp>
        <p:nvGrpSpPr>
          <p:cNvPr id="16" name="Group 15"/>
          <p:cNvGrpSpPr/>
          <p:nvPr/>
        </p:nvGrpSpPr>
        <p:grpSpPr>
          <a:xfrm>
            <a:off x="9867174" y="1647528"/>
            <a:ext cx="612466" cy="619294"/>
            <a:chOff x="4420977" y="3337861"/>
            <a:chExt cx="889375" cy="899290"/>
          </a:xfrm>
          <a:solidFill>
            <a:srgbClr val="F8F8F8"/>
          </a:solidFill>
        </p:grpSpPr>
        <p:sp>
          <p:nvSpPr>
            <p:cNvPr id="17" name="Oval 16"/>
            <p:cNvSpPr/>
            <p:nvPr/>
          </p:nvSpPr>
          <p:spPr bwMode="auto">
            <a:xfrm>
              <a:off x="4468482" y="3450061"/>
              <a:ext cx="787090" cy="787090"/>
            </a:xfrm>
            <a:prstGeom prst="ellipse">
              <a:avLst/>
            </a:prstGeom>
            <a:no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8" name="Oval 17"/>
            <p:cNvSpPr/>
            <p:nvPr/>
          </p:nvSpPr>
          <p:spPr bwMode="auto">
            <a:xfrm>
              <a:off x="4724324" y="3337861"/>
              <a:ext cx="275406" cy="275406"/>
            </a:xfrm>
            <a:prstGeom prst="ellipse">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9" name="Oval 18"/>
            <p:cNvSpPr/>
            <p:nvPr/>
          </p:nvSpPr>
          <p:spPr bwMode="auto">
            <a:xfrm>
              <a:off x="5034946" y="3889765"/>
              <a:ext cx="275406" cy="275406"/>
            </a:xfrm>
            <a:prstGeom prst="ellipse">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0" name="Oval 19"/>
            <p:cNvSpPr/>
            <p:nvPr/>
          </p:nvSpPr>
          <p:spPr bwMode="auto">
            <a:xfrm>
              <a:off x="4420977" y="3889765"/>
              <a:ext cx="275406" cy="275406"/>
            </a:xfrm>
            <a:prstGeom prst="ellipse">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cxnSp>
        <p:nvCxnSpPr>
          <p:cNvPr id="21" name="Straight Arrow Connector 20"/>
          <p:cNvCxnSpPr/>
          <p:nvPr/>
        </p:nvCxnSpPr>
        <p:spPr>
          <a:xfrm>
            <a:off x="2759811" y="1958156"/>
            <a:ext cx="2601944" cy="0"/>
          </a:xfrm>
          <a:prstGeom prst="straightConnector1">
            <a:avLst/>
          </a:prstGeom>
          <a:ln w="19050">
            <a:solidFill>
              <a:schemeClr val="bg1"/>
            </a:solidFill>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019768" y="1958156"/>
            <a:ext cx="2601944" cy="0"/>
          </a:xfrm>
          <a:prstGeom prst="straightConnector1">
            <a:avLst/>
          </a:prstGeom>
          <a:ln w="19050">
            <a:solidFill>
              <a:schemeClr val="bg1"/>
            </a:solidFill>
            <a:headEnd type="none"/>
            <a:tailEnd type="none" w="lg"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7962" y="2689345"/>
            <a:ext cx="3745315" cy="1897005"/>
          </a:xfrm>
          <a:prstGeom prst="rect">
            <a:avLst/>
          </a:prstGeom>
          <a:solidFill>
            <a:schemeClr val="accent3"/>
          </a:solidFill>
        </p:spPr>
        <p:txBody>
          <a:bodyPr wrap="square" lIns="274281" tIns="365708" rIns="182854" bIns="146284" rtlCol="0">
            <a:noAutofit/>
          </a:bodyPr>
          <a:lstStyle/>
          <a:p>
            <a:pPr defTabSz="896386">
              <a:lnSpc>
                <a:spcPct val="90000"/>
              </a:lnSpc>
              <a:spcAft>
                <a:spcPts val="600"/>
              </a:spcAft>
              <a:defRPr/>
            </a:pPr>
            <a:r>
              <a:rPr lang="en-US" sz="2000" kern="0" dirty="0">
                <a:solidFill>
                  <a:srgbClr val="FFFFFF"/>
                </a:solidFill>
                <a:latin typeface="Segoe UI Semibold" panose="020B0702040204020203" pitchFamily="34" charset="0"/>
              </a:rPr>
              <a:t>Extend with Add-Ins</a:t>
            </a:r>
          </a:p>
          <a:p>
            <a:pPr defTabSz="896386">
              <a:lnSpc>
                <a:spcPct val="90000"/>
              </a:lnSpc>
              <a:spcAft>
                <a:spcPts val="600"/>
              </a:spcAft>
              <a:defRPr/>
            </a:pPr>
            <a:endParaRPr lang="en-US" sz="2000" kern="0" dirty="0">
              <a:solidFill>
                <a:srgbClr val="FFFFFF"/>
              </a:solidFill>
              <a:latin typeface="Segoe UI Semibold" panose="020B0702040204020203" pitchFamily="34" charset="0"/>
            </a:endParaRPr>
          </a:p>
          <a:p>
            <a:pPr defTabSz="896386">
              <a:lnSpc>
                <a:spcPct val="90000"/>
              </a:lnSpc>
              <a:spcAft>
                <a:spcPts val="600"/>
              </a:spcAft>
              <a:defRPr/>
            </a:pPr>
            <a:r>
              <a:rPr lang="en-US" kern="0" dirty="0">
                <a:solidFill>
                  <a:srgbClr val="FFFFFF"/>
                </a:solidFill>
                <a:latin typeface="Segoe UI"/>
              </a:rPr>
              <a:t>Extend the functionality of Microsoft’s applications</a:t>
            </a:r>
          </a:p>
        </p:txBody>
      </p:sp>
      <p:sp>
        <p:nvSpPr>
          <p:cNvPr id="24" name="TextBox 23"/>
          <p:cNvSpPr txBox="1"/>
          <p:nvPr/>
        </p:nvSpPr>
        <p:spPr>
          <a:xfrm>
            <a:off x="4243974" y="2689345"/>
            <a:ext cx="3745315" cy="1897005"/>
          </a:xfrm>
          <a:prstGeom prst="rect">
            <a:avLst/>
          </a:prstGeom>
          <a:solidFill>
            <a:schemeClr val="accent3"/>
          </a:solidFill>
        </p:spPr>
        <p:txBody>
          <a:bodyPr wrap="square" lIns="274281" tIns="365708" rIns="182854" bIns="146284" rtlCol="0">
            <a:noAutofit/>
          </a:bodyPr>
          <a:lstStyle/>
          <a:p>
            <a:pPr defTabSz="896386">
              <a:lnSpc>
                <a:spcPct val="90000"/>
              </a:lnSpc>
              <a:spcAft>
                <a:spcPts val="600"/>
              </a:spcAft>
              <a:defRPr/>
            </a:pPr>
            <a:r>
              <a:rPr lang="en-US" sz="2000" kern="0" dirty="0">
                <a:solidFill>
                  <a:srgbClr val="FFFFFF"/>
                </a:solidFill>
                <a:latin typeface="Segoe UI Semibold" panose="020B0702040204020203" pitchFamily="34" charset="0"/>
              </a:rPr>
              <a:t>Power With Graph</a:t>
            </a:r>
          </a:p>
          <a:p>
            <a:pPr defTabSz="896386">
              <a:lnSpc>
                <a:spcPct val="90000"/>
              </a:lnSpc>
              <a:spcAft>
                <a:spcPts val="600"/>
              </a:spcAft>
              <a:defRPr/>
            </a:pPr>
            <a:endParaRPr lang="en-US" kern="0" dirty="0">
              <a:solidFill>
                <a:srgbClr val="FFFFFF"/>
              </a:solidFill>
              <a:latin typeface="Segoe UI"/>
            </a:endParaRPr>
          </a:p>
          <a:p>
            <a:pPr defTabSz="896386">
              <a:lnSpc>
                <a:spcPct val="90000"/>
              </a:lnSpc>
              <a:spcAft>
                <a:spcPts val="600"/>
              </a:spcAft>
              <a:defRPr/>
            </a:pPr>
            <a:r>
              <a:rPr lang="en-US" kern="0" dirty="0">
                <a:solidFill>
                  <a:srgbClr val="FFFFFF"/>
                </a:solidFill>
                <a:latin typeface="Segoe UI"/>
              </a:rPr>
              <a:t>Integrate Microsoft’s services into Developer’s applications</a:t>
            </a:r>
          </a:p>
        </p:txBody>
      </p:sp>
      <p:sp>
        <p:nvSpPr>
          <p:cNvPr id="25" name="TextBox 24"/>
          <p:cNvSpPr txBox="1"/>
          <p:nvPr/>
        </p:nvSpPr>
        <p:spPr>
          <a:xfrm>
            <a:off x="8149984" y="2689345"/>
            <a:ext cx="3745315" cy="1897005"/>
          </a:xfrm>
          <a:prstGeom prst="rect">
            <a:avLst/>
          </a:prstGeom>
          <a:solidFill>
            <a:schemeClr val="accent3"/>
          </a:solidFill>
        </p:spPr>
        <p:txBody>
          <a:bodyPr wrap="square" lIns="274281" tIns="365708" rIns="182854" bIns="146284" rtlCol="0">
            <a:noAutofit/>
          </a:bodyPr>
          <a:lstStyle/>
          <a:p>
            <a:pPr defTabSz="896386">
              <a:lnSpc>
                <a:spcPct val="90000"/>
              </a:lnSpc>
              <a:spcAft>
                <a:spcPts val="600"/>
              </a:spcAft>
              <a:defRPr/>
            </a:pPr>
            <a:r>
              <a:rPr lang="en-US" sz="2000" kern="0" dirty="0">
                <a:solidFill>
                  <a:srgbClr val="FFFFFF"/>
                </a:solidFill>
                <a:latin typeface="Segoe UI Semibold" panose="020B0702040204020203" pitchFamily="34" charset="0"/>
              </a:rPr>
              <a:t>Interact with Bots &amp; Cards</a:t>
            </a:r>
          </a:p>
          <a:p>
            <a:pPr defTabSz="896386">
              <a:lnSpc>
                <a:spcPct val="90000"/>
              </a:lnSpc>
              <a:spcAft>
                <a:spcPts val="600"/>
              </a:spcAft>
              <a:defRPr/>
            </a:pPr>
            <a:endParaRPr lang="en-US" sz="2000" kern="0" dirty="0">
              <a:solidFill>
                <a:srgbClr val="FFFFFF"/>
              </a:solidFill>
              <a:latin typeface="Segoe UI Semibold" panose="020B0702040204020203" pitchFamily="34" charset="0"/>
            </a:endParaRPr>
          </a:p>
          <a:p>
            <a:pPr defTabSz="896386">
              <a:lnSpc>
                <a:spcPct val="90000"/>
              </a:lnSpc>
              <a:spcAft>
                <a:spcPts val="600"/>
              </a:spcAft>
              <a:defRPr/>
            </a:pPr>
            <a:r>
              <a:rPr lang="en-US" kern="0" dirty="0">
                <a:solidFill>
                  <a:srgbClr val="FFFFFF"/>
                </a:solidFill>
                <a:latin typeface="Segoe UI"/>
              </a:rPr>
              <a:t>Converse with users beyond application boundaries</a:t>
            </a:r>
          </a:p>
        </p:txBody>
      </p:sp>
      <p:sp>
        <p:nvSpPr>
          <p:cNvPr id="26" name="Isosceles Triangle 25"/>
          <p:cNvSpPr/>
          <p:nvPr/>
        </p:nvSpPr>
        <p:spPr bwMode="auto">
          <a:xfrm rot="10800000">
            <a:off x="1661436" y="2385398"/>
            <a:ext cx="1098376" cy="22456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defRPr/>
            </a:pPr>
            <a:endParaRPr lang="en-US" sz="224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 name="Isosceles Triangle 26"/>
          <p:cNvSpPr/>
          <p:nvPr/>
        </p:nvSpPr>
        <p:spPr bwMode="auto">
          <a:xfrm rot="10800000">
            <a:off x="5567446" y="2385398"/>
            <a:ext cx="1098376" cy="22456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defRPr/>
            </a:pPr>
            <a:endParaRPr lang="en-US" sz="224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8" name="Isosceles Triangle 27"/>
          <p:cNvSpPr/>
          <p:nvPr/>
        </p:nvSpPr>
        <p:spPr bwMode="auto">
          <a:xfrm rot="10800000">
            <a:off x="9621713" y="2385398"/>
            <a:ext cx="1098376" cy="224567"/>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algn="ctr" defTabSz="932111" fontAlgn="base">
              <a:spcBef>
                <a:spcPct val="0"/>
              </a:spcBef>
              <a:spcAft>
                <a:spcPct val="0"/>
              </a:spcAft>
              <a:defRPr/>
            </a:pPr>
            <a:endParaRPr lang="en-US" sz="2244"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0823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1+#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12" presetClass="entr" presetSubtype="4"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par>
                                <p:cTn id="17" presetID="12" presetClass="entr" presetSubtype="1" fill="hold" grpId="0" nodeType="withEffect">
                                  <p:stCondLst>
                                    <p:cond delay="25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750" fill="hold"/>
                                        <p:tgtEl>
                                          <p:spTgt spid="3"/>
                                        </p:tgtEl>
                                        <p:attrNameLst>
                                          <p:attrName>ppt_x</p:attrName>
                                        </p:attrNameLst>
                                      </p:cBhvr>
                                      <p:tavLst>
                                        <p:tav tm="0">
                                          <p:val>
                                            <p:strVal val="#ppt_x"/>
                                          </p:val>
                                        </p:tav>
                                        <p:tav tm="100000">
                                          <p:val>
                                            <p:strVal val="#ppt_x"/>
                                          </p:val>
                                        </p:tav>
                                      </p:tavLst>
                                    </p:anim>
                                    <p:anim calcmode="lin" valueType="num">
                                      <p:cBhvr additive="base">
                                        <p:cTn id="26" dur="75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2" decel="10000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750" fill="hold"/>
                                        <p:tgtEl>
                                          <p:spTgt spid="24"/>
                                        </p:tgtEl>
                                        <p:attrNameLst>
                                          <p:attrName>ppt_x</p:attrName>
                                        </p:attrNameLst>
                                      </p:cBhvr>
                                      <p:tavLst>
                                        <p:tav tm="0">
                                          <p:val>
                                            <p:strVal val="1+#ppt_w/2"/>
                                          </p:val>
                                        </p:tav>
                                        <p:tav tm="100000">
                                          <p:val>
                                            <p:strVal val="#ppt_x"/>
                                          </p:val>
                                        </p:tav>
                                      </p:tavLst>
                                    </p:anim>
                                    <p:anim calcmode="lin" valueType="num">
                                      <p:cBhvr additive="base">
                                        <p:cTn id="30" dur="750" fill="hold"/>
                                        <p:tgtEl>
                                          <p:spTgt spid="24"/>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750"/>
                                        <p:tgtEl>
                                          <p:spTgt spid="21"/>
                                        </p:tgtEl>
                                      </p:cBhvr>
                                    </p:animEffect>
                                  </p:childTnLst>
                                </p:cTn>
                              </p:par>
                              <p:par>
                                <p:cTn id="34" presetID="12" presetClass="entr" presetSubtype="4" fill="hold" grpId="0" nodeType="withEffect">
                                  <p:stCondLst>
                                    <p:cond delay="25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p:tgtEl>
                                          <p:spTgt spid="15"/>
                                        </p:tgtEl>
                                        <p:attrNameLst>
                                          <p:attrName>ppt_y</p:attrName>
                                        </p:attrNameLst>
                                      </p:cBhvr>
                                      <p:tavLst>
                                        <p:tav tm="0">
                                          <p:val>
                                            <p:strVal val="#ppt_y+#ppt_h*1.125000"/>
                                          </p:val>
                                        </p:tav>
                                        <p:tav tm="100000">
                                          <p:val>
                                            <p:strVal val="#ppt_y"/>
                                          </p:val>
                                        </p:tav>
                                      </p:tavLst>
                                    </p:anim>
                                    <p:animEffect transition="in" filter="wipe(up)">
                                      <p:cBhvr>
                                        <p:cTn id="37" dur="500"/>
                                        <p:tgtEl>
                                          <p:spTgt spid="15"/>
                                        </p:tgtEl>
                                      </p:cBhvr>
                                    </p:animEffect>
                                  </p:childTnLst>
                                </p:cTn>
                              </p:par>
                              <p:par>
                                <p:cTn id="38" presetID="12" presetClass="entr" presetSubtype="1" fill="hold" grpId="0" nodeType="withEffect">
                                  <p:stCondLst>
                                    <p:cond delay="25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ppt_y</p:attrName>
                                        </p:attrNameLst>
                                      </p:cBhvr>
                                      <p:tavLst>
                                        <p:tav tm="0">
                                          <p:val>
                                            <p:strVal val="#ppt_y-#ppt_h*1.125000"/>
                                          </p:val>
                                        </p:tav>
                                        <p:tav tm="100000">
                                          <p:val>
                                            <p:strVal val="#ppt_y"/>
                                          </p:val>
                                        </p:tav>
                                      </p:tavLst>
                                    </p:anim>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decel="10000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750" fill="hold"/>
                                        <p:tgtEl>
                                          <p:spTgt spid="4"/>
                                        </p:tgtEl>
                                        <p:attrNameLst>
                                          <p:attrName>ppt_x</p:attrName>
                                        </p:attrNameLst>
                                      </p:cBhvr>
                                      <p:tavLst>
                                        <p:tav tm="0">
                                          <p:val>
                                            <p:strVal val="#ppt_x"/>
                                          </p:val>
                                        </p:tav>
                                        <p:tav tm="100000">
                                          <p:val>
                                            <p:strVal val="#ppt_x"/>
                                          </p:val>
                                        </p:tav>
                                      </p:tavLst>
                                    </p:anim>
                                    <p:anim calcmode="lin" valueType="num">
                                      <p:cBhvr additive="base">
                                        <p:cTn id="47" dur="750" fill="hold"/>
                                        <p:tgtEl>
                                          <p:spTgt spid="4"/>
                                        </p:tgtEl>
                                        <p:attrNameLst>
                                          <p:attrName>ppt_y</p:attrName>
                                        </p:attrNameLst>
                                      </p:cBhvr>
                                      <p:tavLst>
                                        <p:tav tm="0">
                                          <p:val>
                                            <p:strVal val="1+#ppt_h/2"/>
                                          </p:val>
                                        </p:tav>
                                        <p:tav tm="100000">
                                          <p:val>
                                            <p:strVal val="#ppt_y"/>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750" fill="hold"/>
                                        <p:tgtEl>
                                          <p:spTgt spid="25"/>
                                        </p:tgtEl>
                                        <p:attrNameLst>
                                          <p:attrName>ppt_x</p:attrName>
                                        </p:attrNameLst>
                                      </p:cBhvr>
                                      <p:tavLst>
                                        <p:tav tm="0">
                                          <p:val>
                                            <p:strVal val="1+#ppt_w/2"/>
                                          </p:val>
                                        </p:tav>
                                        <p:tav tm="100000">
                                          <p:val>
                                            <p:strVal val="#ppt_x"/>
                                          </p:val>
                                        </p:tav>
                                      </p:tavLst>
                                    </p:anim>
                                    <p:anim calcmode="lin" valueType="num">
                                      <p:cBhvr additive="base">
                                        <p:cTn id="51" dur="750" fill="hold"/>
                                        <p:tgtEl>
                                          <p:spTgt spid="25"/>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750"/>
                                        <p:tgtEl>
                                          <p:spTgt spid="22"/>
                                        </p:tgtEl>
                                      </p:cBhvr>
                                    </p:animEffect>
                                  </p:childTnLst>
                                </p:cTn>
                              </p:par>
                              <p:par>
                                <p:cTn id="55" presetID="12" presetClass="entr" presetSubtype="4" fill="hold" nodeType="withEffect">
                                  <p:stCondLst>
                                    <p:cond delay="25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p:tgtEl>
                                          <p:spTgt spid="16"/>
                                        </p:tgtEl>
                                        <p:attrNameLst>
                                          <p:attrName>ppt_y</p:attrName>
                                        </p:attrNameLst>
                                      </p:cBhvr>
                                      <p:tavLst>
                                        <p:tav tm="0">
                                          <p:val>
                                            <p:strVal val="#ppt_y+#ppt_h*1.125000"/>
                                          </p:val>
                                        </p:tav>
                                        <p:tav tm="100000">
                                          <p:val>
                                            <p:strVal val="#ppt_y"/>
                                          </p:val>
                                        </p:tav>
                                      </p:tavLst>
                                    </p:anim>
                                    <p:animEffect transition="in" filter="wipe(up)">
                                      <p:cBhvr>
                                        <p:cTn id="58" dur="500"/>
                                        <p:tgtEl>
                                          <p:spTgt spid="16"/>
                                        </p:tgtEl>
                                      </p:cBhvr>
                                    </p:animEffect>
                                  </p:childTnLst>
                                </p:cTn>
                              </p:par>
                              <p:par>
                                <p:cTn id="59" presetID="12" presetClass="entr" presetSubtype="1" fill="hold" grpId="0" nodeType="withEffect">
                                  <p:stCondLst>
                                    <p:cond delay="25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p:tgtEl>
                                          <p:spTgt spid="28"/>
                                        </p:tgtEl>
                                        <p:attrNameLst>
                                          <p:attrName>ppt_y</p:attrName>
                                        </p:attrNameLst>
                                      </p:cBhvr>
                                      <p:tavLst>
                                        <p:tav tm="0">
                                          <p:val>
                                            <p:strVal val="#ppt_y-#ppt_h*1.125000"/>
                                          </p:val>
                                        </p:tav>
                                        <p:tav tm="100000">
                                          <p:val>
                                            <p:strVal val="#ppt_y"/>
                                          </p:val>
                                        </p:tav>
                                      </p:tavLst>
                                    </p:anim>
                                    <p:animEffect transition="in" filter="wipe(down)">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BE32E6E3-07AE-49D6-A9B7-C3FC5303F772}"/>
              </a:ext>
            </a:extLst>
          </p:cNvPr>
          <p:cNvGraphicFramePr/>
          <p:nvPr>
            <p:extLst/>
          </p:nvPr>
        </p:nvGraphicFramePr>
        <p:xfrm>
          <a:off x="418643" y="1262640"/>
          <a:ext cx="6200272" cy="4706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6" name="Title 135">
            <a:extLst>
              <a:ext uri="{FF2B5EF4-FFF2-40B4-BE49-F238E27FC236}">
                <a16:creationId xmlns:a16="http://schemas.microsoft.com/office/drawing/2014/main" id="{1306771F-0C17-41B3-A24E-C2485617840E}"/>
              </a:ext>
            </a:extLst>
          </p:cNvPr>
          <p:cNvSpPr>
            <a:spLocks noGrp="1"/>
          </p:cNvSpPr>
          <p:nvPr>
            <p:ph type="title"/>
          </p:nvPr>
        </p:nvSpPr>
        <p:spPr/>
        <p:txBody>
          <a:bodyPr/>
          <a:lstStyle/>
          <a:p>
            <a:r>
              <a:rPr lang="en-US" dirty="0"/>
              <a:t>Modern Web Add-Ins</a:t>
            </a:r>
          </a:p>
        </p:txBody>
      </p:sp>
      <p:sp>
        <p:nvSpPr>
          <p:cNvPr id="138" name="Text Placeholder 137">
            <a:extLst>
              <a:ext uri="{FF2B5EF4-FFF2-40B4-BE49-F238E27FC236}">
                <a16:creationId xmlns:a16="http://schemas.microsoft.com/office/drawing/2014/main" id="{75FF98C8-DDB0-40AE-8645-1EFAFA26261C}"/>
              </a:ext>
            </a:extLst>
          </p:cNvPr>
          <p:cNvSpPr>
            <a:spLocks noGrp="1"/>
          </p:cNvSpPr>
          <p:nvPr>
            <p:ph type="body" sz="quarter" idx="4294967295"/>
          </p:nvPr>
        </p:nvSpPr>
        <p:spPr>
          <a:xfrm>
            <a:off x="7412038" y="1487488"/>
            <a:ext cx="4779962" cy="4403725"/>
          </a:xfrm>
        </p:spPr>
        <p:txBody>
          <a:bodyPr>
            <a:spAutoFit/>
          </a:bodyPr>
          <a:lstStyle/>
          <a:p>
            <a:r>
              <a:rPr lang="en-US" sz="2745" dirty="0"/>
              <a:t>Extend existing Microsoft 1</a:t>
            </a:r>
            <a:r>
              <a:rPr lang="en-US" sz="2745" baseline="30000" dirty="0"/>
              <a:t>st</a:t>
            </a:r>
            <a:r>
              <a:rPr lang="en-US" sz="2745" dirty="0"/>
              <a:t> Party applications</a:t>
            </a:r>
          </a:p>
          <a:p>
            <a:r>
              <a:rPr lang="en-US" sz="2745" dirty="0"/>
              <a:t>Inherently cross-platform</a:t>
            </a:r>
          </a:p>
          <a:p>
            <a:r>
              <a:rPr lang="en-US" sz="2745" dirty="0"/>
              <a:t>Centrally deployable organizationally or publicly</a:t>
            </a:r>
          </a:p>
          <a:p>
            <a:r>
              <a:rPr lang="en-US" sz="2745" dirty="0"/>
              <a:t>Built entirely on web technologies </a:t>
            </a:r>
          </a:p>
          <a:p>
            <a:r>
              <a:rPr lang="en-US" sz="2745" dirty="0"/>
              <a:t>If you’re a Web developer, you’re an Office developer</a:t>
            </a:r>
          </a:p>
          <a:p>
            <a:endParaRPr lang="en-US" sz="2745" dirty="0"/>
          </a:p>
        </p:txBody>
      </p:sp>
    </p:spTree>
    <p:extLst>
      <p:ext uri="{BB962C8B-B14F-4D97-AF65-F5344CB8AC3E}">
        <p14:creationId xmlns:p14="http://schemas.microsoft.com/office/powerpoint/2010/main" val="128667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graphicEl>
                                              <a:dgm id="{106EC223-9F25-44C3-9344-D3A4C6465BED}"/>
                                            </p:graphicEl>
                                          </p:spTgt>
                                        </p:tgtEl>
                                        <p:attrNameLst>
                                          <p:attrName>style.visibility</p:attrName>
                                        </p:attrNameLst>
                                      </p:cBhvr>
                                      <p:to>
                                        <p:strVal val="visible"/>
                                      </p:to>
                                    </p:set>
                                    <p:anim calcmode="lin" valueType="num">
                                      <p:cBhvr>
                                        <p:cTn id="7" dur="1000" fill="hold"/>
                                        <p:tgtEl>
                                          <p:spTgt spid="9">
                                            <p:graphicEl>
                                              <a:dgm id="{106EC223-9F25-44C3-9344-D3A4C6465BED}"/>
                                            </p:graphicEl>
                                          </p:spTgt>
                                        </p:tgtEl>
                                        <p:attrNameLst>
                                          <p:attrName>ppt_w</p:attrName>
                                        </p:attrNameLst>
                                      </p:cBhvr>
                                      <p:tavLst>
                                        <p:tav tm="0">
                                          <p:val>
                                            <p:fltVal val="0"/>
                                          </p:val>
                                        </p:tav>
                                        <p:tav tm="100000">
                                          <p:val>
                                            <p:strVal val="#ppt_w"/>
                                          </p:val>
                                        </p:tav>
                                      </p:tavLst>
                                    </p:anim>
                                    <p:anim calcmode="lin" valueType="num">
                                      <p:cBhvr>
                                        <p:cTn id="8" dur="1000" fill="hold"/>
                                        <p:tgtEl>
                                          <p:spTgt spid="9">
                                            <p:graphicEl>
                                              <a:dgm id="{106EC223-9F25-44C3-9344-D3A4C6465BED}"/>
                                            </p:graphicEl>
                                          </p:spTgt>
                                        </p:tgtEl>
                                        <p:attrNameLst>
                                          <p:attrName>ppt_h</p:attrName>
                                        </p:attrNameLst>
                                      </p:cBhvr>
                                      <p:tavLst>
                                        <p:tav tm="0">
                                          <p:val>
                                            <p:fltVal val="0"/>
                                          </p:val>
                                        </p:tav>
                                        <p:tav tm="100000">
                                          <p:val>
                                            <p:strVal val="#ppt_h"/>
                                          </p:val>
                                        </p:tav>
                                      </p:tavLst>
                                    </p:anim>
                                    <p:anim calcmode="lin" valueType="num">
                                      <p:cBhvr>
                                        <p:cTn id="9" dur="1000" fill="hold"/>
                                        <p:tgtEl>
                                          <p:spTgt spid="9">
                                            <p:graphicEl>
                                              <a:dgm id="{106EC223-9F25-44C3-9344-D3A4C6465BED}"/>
                                            </p:graphicEl>
                                          </p:spTgt>
                                        </p:tgtEl>
                                        <p:attrNameLst>
                                          <p:attrName>style.rotation</p:attrName>
                                        </p:attrNameLst>
                                      </p:cBhvr>
                                      <p:tavLst>
                                        <p:tav tm="0">
                                          <p:val>
                                            <p:fltVal val="90"/>
                                          </p:val>
                                        </p:tav>
                                        <p:tav tm="100000">
                                          <p:val>
                                            <p:fltVal val="0"/>
                                          </p:val>
                                        </p:tav>
                                      </p:tavLst>
                                    </p:anim>
                                    <p:animEffect transition="in" filter="fade">
                                      <p:cBhvr>
                                        <p:cTn id="10" dur="1000"/>
                                        <p:tgtEl>
                                          <p:spTgt spid="9">
                                            <p:graphicEl>
                                              <a:dgm id="{106EC223-9F25-44C3-9344-D3A4C6465BED}"/>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graphicEl>
                                              <a:dgm id="{E8A9C4C9-A1B8-45F4-9FA4-D8F064CD601B}"/>
                                            </p:graphicEl>
                                          </p:spTgt>
                                        </p:tgtEl>
                                        <p:attrNameLst>
                                          <p:attrName>style.visibility</p:attrName>
                                        </p:attrNameLst>
                                      </p:cBhvr>
                                      <p:to>
                                        <p:strVal val="visible"/>
                                      </p:to>
                                    </p:set>
                                    <p:anim calcmode="lin" valueType="num">
                                      <p:cBhvr>
                                        <p:cTn id="13" dur="1000" fill="hold"/>
                                        <p:tgtEl>
                                          <p:spTgt spid="9">
                                            <p:graphicEl>
                                              <a:dgm id="{E8A9C4C9-A1B8-45F4-9FA4-D8F064CD601B}"/>
                                            </p:graphicEl>
                                          </p:spTgt>
                                        </p:tgtEl>
                                        <p:attrNameLst>
                                          <p:attrName>ppt_w</p:attrName>
                                        </p:attrNameLst>
                                      </p:cBhvr>
                                      <p:tavLst>
                                        <p:tav tm="0">
                                          <p:val>
                                            <p:fltVal val="0"/>
                                          </p:val>
                                        </p:tav>
                                        <p:tav tm="100000">
                                          <p:val>
                                            <p:strVal val="#ppt_w"/>
                                          </p:val>
                                        </p:tav>
                                      </p:tavLst>
                                    </p:anim>
                                    <p:anim calcmode="lin" valueType="num">
                                      <p:cBhvr>
                                        <p:cTn id="14" dur="1000" fill="hold"/>
                                        <p:tgtEl>
                                          <p:spTgt spid="9">
                                            <p:graphicEl>
                                              <a:dgm id="{E8A9C4C9-A1B8-45F4-9FA4-D8F064CD601B}"/>
                                            </p:graphicEl>
                                          </p:spTgt>
                                        </p:tgtEl>
                                        <p:attrNameLst>
                                          <p:attrName>ppt_h</p:attrName>
                                        </p:attrNameLst>
                                      </p:cBhvr>
                                      <p:tavLst>
                                        <p:tav tm="0">
                                          <p:val>
                                            <p:fltVal val="0"/>
                                          </p:val>
                                        </p:tav>
                                        <p:tav tm="100000">
                                          <p:val>
                                            <p:strVal val="#ppt_h"/>
                                          </p:val>
                                        </p:tav>
                                      </p:tavLst>
                                    </p:anim>
                                    <p:anim calcmode="lin" valueType="num">
                                      <p:cBhvr>
                                        <p:cTn id="15" dur="1000" fill="hold"/>
                                        <p:tgtEl>
                                          <p:spTgt spid="9">
                                            <p:graphicEl>
                                              <a:dgm id="{E8A9C4C9-A1B8-45F4-9FA4-D8F064CD601B}"/>
                                            </p:graphicEl>
                                          </p:spTgt>
                                        </p:tgtEl>
                                        <p:attrNameLst>
                                          <p:attrName>style.rotation</p:attrName>
                                        </p:attrNameLst>
                                      </p:cBhvr>
                                      <p:tavLst>
                                        <p:tav tm="0">
                                          <p:val>
                                            <p:fltVal val="90"/>
                                          </p:val>
                                        </p:tav>
                                        <p:tav tm="100000">
                                          <p:val>
                                            <p:fltVal val="0"/>
                                          </p:val>
                                        </p:tav>
                                      </p:tavLst>
                                    </p:anim>
                                    <p:animEffect transition="in" filter="fade">
                                      <p:cBhvr>
                                        <p:cTn id="16" dur="1000"/>
                                        <p:tgtEl>
                                          <p:spTgt spid="9">
                                            <p:graphicEl>
                                              <a:dgm id="{E8A9C4C9-A1B8-45F4-9FA4-D8F064CD601B}"/>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graphicEl>
                                              <a:dgm id="{13990490-3140-46C7-9BCD-76B1A57D80D1}"/>
                                            </p:graphicEl>
                                          </p:spTgt>
                                        </p:tgtEl>
                                        <p:attrNameLst>
                                          <p:attrName>style.visibility</p:attrName>
                                        </p:attrNameLst>
                                      </p:cBhvr>
                                      <p:to>
                                        <p:strVal val="visible"/>
                                      </p:to>
                                    </p:set>
                                    <p:anim calcmode="lin" valueType="num">
                                      <p:cBhvr>
                                        <p:cTn id="19" dur="1000" fill="hold"/>
                                        <p:tgtEl>
                                          <p:spTgt spid="9">
                                            <p:graphicEl>
                                              <a:dgm id="{13990490-3140-46C7-9BCD-76B1A57D80D1}"/>
                                            </p:graphicEl>
                                          </p:spTgt>
                                        </p:tgtEl>
                                        <p:attrNameLst>
                                          <p:attrName>ppt_w</p:attrName>
                                        </p:attrNameLst>
                                      </p:cBhvr>
                                      <p:tavLst>
                                        <p:tav tm="0">
                                          <p:val>
                                            <p:fltVal val="0"/>
                                          </p:val>
                                        </p:tav>
                                        <p:tav tm="100000">
                                          <p:val>
                                            <p:strVal val="#ppt_w"/>
                                          </p:val>
                                        </p:tav>
                                      </p:tavLst>
                                    </p:anim>
                                    <p:anim calcmode="lin" valueType="num">
                                      <p:cBhvr>
                                        <p:cTn id="20" dur="1000" fill="hold"/>
                                        <p:tgtEl>
                                          <p:spTgt spid="9">
                                            <p:graphicEl>
                                              <a:dgm id="{13990490-3140-46C7-9BCD-76B1A57D80D1}"/>
                                            </p:graphicEl>
                                          </p:spTgt>
                                        </p:tgtEl>
                                        <p:attrNameLst>
                                          <p:attrName>ppt_h</p:attrName>
                                        </p:attrNameLst>
                                      </p:cBhvr>
                                      <p:tavLst>
                                        <p:tav tm="0">
                                          <p:val>
                                            <p:fltVal val="0"/>
                                          </p:val>
                                        </p:tav>
                                        <p:tav tm="100000">
                                          <p:val>
                                            <p:strVal val="#ppt_h"/>
                                          </p:val>
                                        </p:tav>
                                      </p:tavLst>
                                    </p:anim>
                                    <p:anim calcmode="lin" valueType="num">
                                      <p:cBhvr>
                                        <p:cTn id="21" dur="1000" fill="hold"/>
                                        <p:tgtEl>
                                          <p:spTgt spid="9">
                                            <p:graphicEl>
                                              <a:dgm id="{13990490-3140-46C7-9BCD-76B1A57D80D1}"/>
                                            </p:graphicEl>
                                          </p:spTgt>
                                        </p:tgtEl>
                                        <p:attrNameLst>
                                          <p:attrName>style.rotation</p:attrName>
                                        </p:attrNameLst>
                                      </p:cBhvr>
                                      <p:tavLst>
                                        <p:tav tm="0">
                                          <p:val>
                                            <p:fltVal val="90"/>
                                          </p:val>
                                        </p:tav>
                                        <p:tav tm="100000">
                                          <p:val>
                                            <p:fltVal val="0"/>
                                          </p:val>
                                        </p:tav>
                                      </p:tavLst>
                                    </p:anim>
                                    <p:animEffect transition="in" filter="fade">
                                      <p:cBhvr>
                                        <p:cTn id="22" dur="1000"/>
                                        <p:tgtEl>
                                          <p:spTgt spid="9">
                                            <p:graphicEl>
                                              <a:dgm id="{13990490-3140-46C7-9BCD-76B1A57D80D1}"/>
                                            </p:graphic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graphicEl>
                                              <a:dgm id="{16173E71-99F0-4A7A-9A86-7D5C55764D53}"/>
                                            </p:graphicEl>
                                          </p:spTgt>
                                        </p:tgtEl>
                                        <p:attrNameLst>
                                          <p:attrName>style.visibility</p:attrName>
                                        </p:attrNameLst>
                                      </p:cBhvr>
                                      <p:to>
                                        <p:strVal val="visible"/>
                                      </p:to>
                                    </p:set>
                                    <p:anim calcmode="lin" valueType="num">
                                      <p:cBhvr>
                                        <p:cTn id="25" dur="1000" fill="hold"/>
                                        <p:tgtEl>
                                          <p:spTgt spid="9">
                                            <p:graphicEl>
                                              <a:dgm id="{16173E71-99F0-4A7A-9A86-7D5C55764D53}"/>
                                            </p:graphicEl>
                                          </p:spTgt>
                                        </p:tgtEl>
                                        <p:attrNameLst>
                                          <p:attrName>ppt_w</p:attrName>
                                        </p:attrNameLst>
                                      </p:cBhvr>
                                      <p:tavLst>
                                        <p:tav tm="0">
                                          <p:val>
                                            <p:fltVal val="0"/>
                                          </p:val>
                                        </p:tav>
                                        <p:tav tm="100000">
                                          <p:val>
                                            <p:strVal val="#ppt_w"/>
                                          </p:val>
                                        </p:tav>
                                      </p:tavLst>
                                    </p:anim>
                                    <p:anim calcmode="lin" valueType="num">
                                      <p:cBhvr>
                                        <p:cTn id="26" dur="1000" fill="hold"/>
                                        <p:tgtEl>
                                          <p:spTgt spid="9">
                                            <p:graphicEl>
                                              <a:dgm id="{16173E71-99F0-4A7A-9A86-7D5C55764D53}"/>
                                            </p:graphicEl>
                                          </p:spTgt>
                                        </p:tgtEl>
                                        <p:attrNameLst>
                                          <p:attrName>ppt_h</p:attrName>
                                        </p:attrNameLst>
                                      </p:cBhvr>
                                      <p:tavLst>
                                        <p:tav tm="0">
                                          <p:val>
                                            <p:fltVal val="0"/>
                                          </p:val>
                                        </p:tav>
                                        <p:tav tm="100000">
                                          <p:val>
                                            <p:strVal val="#ppt_h"/>
                                          </p:val>
                                        </p:tav>
                                      </p:tavLst>
                                    </p:anim>
                                    <p:anim calcmode="lin" valueType="num">
                                      <p:cBhvr>
                                        <p:cTn id="27" dur="1000" fill="hold"/>
                                        <p:tgtEl>
                                          <p:spTgt spid="9">
                                            <p:graphicEl>
                                              <a:dgm id="{16173E71-99F0-4A7A-9A86-7D5C55764D53}"/>
                                            </p:graphicEl>
                                          </p:spTgt>
                                        </p:tgtEl>
                                        <p:attrNameLst>
                                          <p:attrName>style.rotation</p:attrName>
                                        </p:attrNameLst>
                                      </p:cBhvr>
                                      <p:tavLst>
                                        <p:tav tm="0">
                                          <p:val>
                                            <p:fltVal val="90"/>
                                          </p:val>
                                        </p:tav>
                                        <p:tav tm="100000">
                                          <p:val>
                                            <p:fltVal val="0"/>
                                          </p:val>
                                        </p:tav>
                                      </p:tavLst>
                                    </p:anim>
                                    <p:animEffect transition="in" filter="fade">
                                      <p:cBhvr>
                                        <p:cTn id="28" dur="1000"/>
                                        <p:tgtEl>
                                          <p:spTgt spid="9">
                                            <p:graphicEl>
                                              <a:dgm id="{16173E71-99F0-4A7A-9A86-7D5C55764D53}"/>
                                            </p:graphic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
                                            <p:graphicEl>
                                              <a:dgm id="{3BB273BA-BC9F-4380-B629-748D0EC59831}"/>
                                            </p:graphicEl>
                                          </p:spTgt>
                                        </p:tgtEl>
                                        <p:attrNameLst>
                                          <p:attrName>style.visibility</p:attrName>
                                        </p:attrNameLst>
                                      </p:cBhvr>
                                      <p:to>
                                        <p:strVal val="visible"/>
                                      </p:to>
                                    </p:set>
                                    <p:anim calcmode="lin" valueType="num">
                                      <p:cBhvr>
                                        <p:cTn id="31" dur="1000" fill="hold"/>
                                        <p:tgtEl>
                                          <p:spTgt spid="9">
                                            <p:graphicEl>
                                              <a:dgm id="{3BB273BA-BC9F-4380-B629-748D0EC59831}"/>
                                            </p:graphicEl>
                                          </p:spTgt>
                                        </p:tgtEl>
                                        <p:attrNameLst>
                                          <p:attrName>ppt_w</p:attrName>
                                        </p:attrNameLst>
                                      </p:cBhvr>
                                      <p:tavLst>
                                        <p:tav tm="0">
                                          <p:val>
                                            <p:fltVal val="0"/>
                                          </p:val>
                                        </p:tav>
                                        <p:tav tm="100000">
                                          <p:val>
                                            <p:strVal val="#ppt_w"/>
                                          </p:val>
                                        </p:tav>
                                      </p:tavLst>
                                    </p:anim>
                                    <p:anim calcmode="lin" valueType="num">
                                      <p:cBhvr>
                                        <p:cTn id="32" dur="1000" fill="hold"/>
                                        <p:tgtEl>
                                          <p:spTgt spid="9">
                                            <p:graphicEl>
                                              <a:dgm id="{3BB273BA-BC9F-4380-B629-748D0EC59831}"/>
                                            </p:graphicEl>
                                          </p:spTgt>
                                        </p:tgtEl>
                                        <p:attrNameLst>
                                          <p:attrName>ppt_h</p:attrName>
                                        </p:attrNameLst>
                                      </p:cBhvr>
                                      <p:tavLst>
                                        <p:tav tm="0">
                                          <p:val>
                                            <p:fltVal val="0"/>
                                          </p:val>
                                        </p:tav>
                                        <p:tav tm="100000">
                                          <p:val>
                                            <p:strVal val="#ppt_h"/>
                                          </p:val>
                                        </p:tav>
                                      </p:tavLst>
                                    </p:anim>
                                    <p:anim calcmode="lin" valueType="num">
                                      <p:cBhvr>
                                        <p:cTn id="33" dur="1000" fill="hold"/>
                                        <p:tgtEl>
                                          <p:spTgt spid="9">
                                            <p:graphicEl>
                                              <a:dgm id="{3BB273BA-BC9F-4380-B629-748D0EC59831}"/>
                                            </p:graphicEl>
                                          </p:spTgt>
                                        </p:tgtEl>
                                        <p:attrNameLst>
                                          <p:attrName>style.rotation</p:attrName>
                                        </p:attrNameLst>
                                      </p:cBhvr>
                                      <p:tavLst>
                                        <p:tav tm="0">
                                          <p:val>
                                            <p:fltVal val="90"/>
                                          </p:val>
                                        </p:tav>
                                        <p:tav tm="100000">
                                          <p:val>
                                            <p:fltVal val="0"/>
                                          </p:val>
                                        </p:tav>
                                      </p:tavLst>
                                    </p:anim>
                                    <p:animEffect transition="in" filter="fade">
                                      <p:cBhvr>
                                        <p:cTn id="34" dur="1000"/>
                                        <p:tgtEl>
                                          <p:spTgt spid="9">
                                            <p:graphicEl>
                                              <a:dgm id="{3BB273BA-BC9F-4380-B629-748D0EC59831}"/>
                                            </p:graphic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graphicEl>
                                              <a:dgm id="{D728D396-5DDA-49E0-B8C3-955257F77F90}"/>
                                            </p:graphicEl>
                                          </p:spTgt>
                                        </p:tgtEl>
                                        <p:attrNameLst>
                                          <p:attrName>style.visibility</p:attrName>
                                        </p:attrNameLst>
                                      </p:cBhvr>
                                      <p:to>
                                        <p:strVal val="visible"/>
                                      </p:to>
                                    </p:set>
                                    <p:anim calcmode="lin" valueType="num">
                                      <p:cBhvr>
                                        <p:cTn id="37" dur="1000" fill="hold"/>
                                        <p:tgtEl>
                                          <p:spTgt spid="9">
                                            <p:graphicEl>
                                              <a:dgm id="{D728D396-5DDA-49E0-B8C3-955257F77F90}"/>
                                            </p:graphicEl>
                                          </p:spTgt>
                                        </p:tgtEl>
                                        <p:attrNameLst>
                                          <p:attrName>ppt_w</p:attrName>
                                        </p:attrNameLst>
                                      </p:cBhvr>
                                      <p:tavLst>
                                        <p:tav tm="0">
                                          <p:val>
                                            <p:fltVal val="0"/>
                                          </p:val>
                                        </p:tav>
                                        <p:tav tm="100000">
                                          <p:val>
                                            <p:strVal val="#ppt_w"/>
                                          </p:val>
                                        </p:tav>
                                      </p:tavLst>
                                    </p:anim>
                                    <p:anim calcmode="lin" valueType="num">
                                      <p:cBhvr>
                                        <p:cTn id="38" dur="1000" fill="hold"/>
                                        <p:tgtEl>
                                          <p:spTgt spid="9">
                                            <p:graphicEl>
                                              <a:dgm id="{D728D396-5DDA-49E0-B8C3-955257F77F90}"/>
                                            </p:graphicEl>
                                          </p:spTgt>
                                        </p:tgtEl>
                                        <p:attrNameLst>
                                          <p:attrName>ppt_h</p:attrName>
                                        </p:attrNameLst>
                                      </p:cBhvr>
                                      <p:tavLst>
                                        <p:tav tm="0">
                                          <p:val>
                                            <p:fltVal val="0"/>
                                          </p:val>
                                        </p:tav>
                                        <p:tav tm="100000">
                                          <p:val>
                                            <p:strVal val="#ppt_h"/>
                                          </p:val>
                                        </p:tav>
                                      </p:tavLst>
                                    </p:anim>
                                    <p:anim calcmode="lin" valueType="num">
                                      <p:cBhvr>
                                        <p:cTn id="39" dur="1000" fill="hold"/>
                                        <p:tgtEl>
                                          <p:spTgt spid="9">
                                            <p:graphicEl>
                                              <a:dgm id="{D728D396-5DDA-49E0-B8C3-955257F77F90}"/>
                                            </p:graphicEl>
                                          </p:spTgt>
                                        </p:tgtEl>
                                        <p:attrNameLst>
                                          <p:attrName>style.rotation</p:attrName>
                                        </p:attrNameLst>
                                      </p:cBhvr>
                                      <p:tavLst>
                                        <p:tav tm="0">
                                          <p:val>
                                            <p:fltVal val="90"/>
                                          </p:val>
                                        </p:tav>
                                        <p:tav tm="100000">
                                          <p:val>
                                            <p:fltVal val="0"/>
                                          </p:val>
                                        </p:tav>
                                      </p:tavLst>
                                    </p:anim>
                                    <p:animEffect transition="in" filter="fade">
                                      <p:cBhvr>
                                        <p:cTn id="40" dur="1000"/>
                                        <p:tgtEl>
                                          <p:spTgt spid="9">
                                            <p:graphicEl>
                                              <a:dgm id="{D728D396-5DDA-49E0-B8C3-955257F77F90}"/>
                                            </p:graphic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9">
                                            <p:graphicEl>
                                              <a:dgm id="{713340A1-AE01-476D-A9AD-AC3F7E4B448E}"/>
                                            </p:graphicEl>
                                          </p:spTgt>
                                        </p:tgtEl>
                                        <p:attrNameLst>
                                          <p:attrName>style.visibility</p:attrName>
                                        </p:attrNameLst>
                                      </p:cBhvr>
                                      <p:to>
                                        <p:strVal val="visible"/>
                                      </p:to>
                                    </p:set>
                                    <p:anim calcmode="lin" valueType="num">
                                      <p:cBhvr>
                                        <p:cTn id="43" dur="1000" fill="hold"/>
                                        <p:tgtEl>
                                          <p:spTgt spid="9">
                                            <p:graphicEl>
                                              <a:dgm id="{713340A1-AE01-476D-A9AD-AC3F7E4B448E}"/>
                                            </p:graphicEl>
                                          </p:spTgt>
                                        </p:tgtEl>
                                        <p:attrNameLst>
                                          <p:attrName>ppt_w</p:attrName>
                                        </p:attrNameLst>
                                      </p:cBhvr>
                                      <p:tavLst>
                                        <p:tav tm="0">
                                          <p:val>
                                            <p:fltVal val="0"/>
                                          </p:val>
                                        </p:tav>
                                        <p:tav tm="100000">
                                          <p:val>
                                            <p:strVal val="#ppt_w"/>
                                          </p:val>
                                        </p:tav>
                                      </p:tavLst>
                                    </p:anim>
                                    <p:anim calcmode="lin" valueType="num">
                                      <p:cBhvr>
                                        <p:cTn id="44" dur="1000" fill="hold"/>
                                        <p:tgtEl>
                                          <p:spTgt spid="9">
                                            <p:graphicEl>
                                              <a:dgm id="{713340A1-AE01-476D-A9AD-AC3F7E4B448E}"/>
                                            </p:graphicEl>
                                          </p:spTgt>
                                        </p:tgtEl>
                                        <p:attrNameLst>
                                          <p:attrName>ppt_h</p:attrName>
                                        </p:attrNameLst>
                                      </p:cBhvr>
                                      <p:tavLst>
                                        <p:tav tm="0">
                                          <p:val>
                                            <p:fltVal val="0"/>
                                          </p:val>
                                        </p:tav>
                                        <p:tav tm="100000">
                                          <p:val>
                                            <p:strVal val="#ppt_h"/>
                                          </p:val>
                                        </p:tav>
                                      </p:tavLst>
                                    </p:anim>
                                    <p:anim calcmode="lin" valueType="num">
                                      <p:cBhvr>
                                        <p:cTn id="45" dur="1000" fill="hold"/>
                                        <p:tgtEl>
                                          <p:spTgt spid="9">
                                            <p:graphicEl>
                                              <a:dgm id="{713340A1-AE01-476D-A9AD-AC3F7E4B448E}"/>
                                            </p:graphicEl>
                                          </p:spTgt>
                                        </p:tgtEl>
                                        <p:attrNameLst>
                                          <p:attrName>style.rotation</p:attrName>
                                        </p:attrNameLst>
                                      </p:cBhvr>
                                      <p:tavLst>
                                        <p:tav tm="0">
                                          <p:val>
                                            <p:fltVal val="90"/>
                                          </p:val>
                                        </p:tav>
                                        <p:tav tm="100000">
                                          <p:val>
                                            <p:fltVal val="0"/>
                                          </p:val>
                                        </p:tav>
                                      </p:tavLst>
                                    </p:anim>
                                    <p:animEffect transition="in" filter="fade">
                                      <p:cBhvr>
                                        <p:cTn id="46" dur="1000"/>
                                        <p:tgtEl>
                                          <p:spTgt spid="9">
                                            <p:graphicEl>
                                              <a:dgm id="{713340A1-AE01-476D-A9AD-AC3F7E4B448E}"/>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graphicEl>
                                              <a:dgm id="{4F9E0F1F-B687-43CB-B7F1-EBA88D7C261B}"/>
                                            </p:graphicEl>
                                          </p:spTgt>
                                        </p:tgtEl>
                                        <p:attrNameLst>
                                          <p:attrName>style.visibility</p:attrName>
                                        </p:attrNameLst>
                                      </p:cBhvr>
                                      <p:to>
                                        <p:strVal val="visible"/>
                                      </p:to>
                                    </p:set>
                                    <p:anim calcmode="lin" valueType="num">
                                      <p:cBhvr>
                                        <p:cTn id="49" dur="1000" fill="hold"/>
                                        <p:tgtEl>
                                          <p:spTgt spid="9">
                                            <p:graphicEl>
                                              <a:dgm id="{4F9E0F1F-B687-43CB-B7F1-EBA88D7C261B}"/>
                                            </p:graphicEl>
                                          </p:spTgt>
                                        </p:tgtEl>
                                        <p:attrNameLst>
                                          <p:attrName>ppt_w</p:attrName>
                                        </p:attrNameLst>
                                      </p:cBhvr>
                                      <p:tavLst>
                                        <p:tav tm="0">
                                          <p:val>
                                            <p:fltVal val="0"/>
                                          </p:val>
                                        </p:tav>
                                        <p:tav tm="100000">
                                          <p:val>
                                            <p:strVal val="#ppt_w"/>
                                          </p:val>
                                        </p:tav>
                                      </p:tavLst>
                                    </p:anim>
                                    <p:anim calcmode="lin" valueType="num">
                                      <p:cBhvr>
                                        <p:cTn id="50" dur="1000" fill="hold"/>
                                        <p:tgtEl>
                                          <p:spTgt spid="9">
                                            <p:graphicEl>
                                              <a:dgm id="{4F9E0F1F-B687-43CB-B7F1-EBA88D7C261B}"/>
                                            </p:graphicEl>
                                          </p:spTgt>
                                        </p:tgtEl>
                                        <p:attrNameLst>
                                          <p:attrName>ppt_h</p:attrName>
                                        </p:attrNameLst>
                                      </p:cBhvr>
                                      <p:tavLst>
                                        <p:tav tm="0">
                                          <p:val>
                                            <p:fltVal val="0"/>
                                          </p:val>
                                        </p:tav>
                                        <p:tav tm="100000">
                                          <p:val>
                                            <p:strVal val="#ppt_h"/>
                                          </p:val>
                                        </p:tav>
                                      </p:tavLst>
                                    </p:anim>
                                    <p:anim calcmode="lin" valueType="num">
                                      <p:cBhvr>
                                        <p:cTn id="51" dur="1000" fill="hold"/>
                                        <p:tgtEl>
                                          <p:spTgt spid="9">
                                            <p:graphicEl>
                                              <a:dgm id="{4F9E0F1F-B687-43CB-B7F1-EBA88D7C261B}"/>
                                            </p:graphicEl>
                                          </p:spTgt>
                                        </p:tgtEl>
                                        <p:attrNameLst>
                                          <p:attrName>style.rotation</p:attrName>
                                        </p:attrNameLst>
                                      </p:cBhvr>
                                      <p:tavLst>
                                        <p:tav tm="0">
                                          <p:val>
                                            <p:fltVal val="90"/>
                                          </p:val>
                                        </p:tav>
                                        <p:tav tm="100000">
                                          <p:val>
                                            <p:fltVal val="0"/>
                                          </p:val>
                                        </p:tav>
                                      </p:tavLst>
                                    </p:anim>
                                    <p:animEffect transition="in" filter="fade">
                                      <p:cBhvr>
                                        <p:cTn id="52" dur="1000"/>
                                        <p:tgtEl>
                                          <p:spTgt spid="9">
                                            <p:graphicEl>
                                              <a:dgm id="{4F9E0F1F-B687-43CB-B7F1-EBA88D7C261B}"/>
                                            </p:graphic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
                                            <p:graphicEl>
                                              <a:dgm id="{E112DDFA-DE7C-4652-A32C-012CA0E6E485}"/>
                                            </p:graphicEl>
                                          </p:spTgt>
                                        </p:tgtEl>
                                        <p:attrNameLst>
                                          <p:attrName>style.visibility</p:attrName>
                                        </p:attrNameLst>
                                      </p:cBhvr>
                                      <p:to>
                                        <p:strVal val="visible"/>
                                      </p:to>
                                    </p:set>
                                    <p:anim calcmode="lin" valueType="num">
                                      <p:cBhvr>
                                        <p:cTn id="55" dur="1000" fill="hold"/>
                                        <p:tgtEl>
                                          <p:spTgt spid="9">
                                            <p:graphicEl>
                                              <a:dgm id="{E112DDFA-DE7C-4652-A32C-012CA0E6E485}"/>
                                            </p:graphicEl>
                                          </p:spTgt>
                                        </p:tgtEl>
                                        <p:attrNameLst>
                                          <p:attrName>ppt_w</p:attrName>
                                        </p:attrNameLst>
                                      </p:cBhvr>
                                      <p:tavLst>
                                        <p:tav tm="0">
                                          <p:val>
                                            <p:fltVal val="0"/>
                                          </p:val>
                                        </p:tav>
                                        <p:tav tm="100000">
                                          <p:val>
                                            <p:strVal val="#ppt_w"/>
                                          </p:val>
                                        </p:tav>
                                      </p:tavLst>
                                    </p:anim>
                                    <p:anim calcmode="lin" valueType="num">
                                      <p:cBhvr>
                                        <p:cTn id="56" dur="1000" fill="hold"/>
                                        <p:tgtEl>
                                          <p:spTgt spid="9">
                                            <p:graphicEl>
                                              <a:dgm id="{E112DDFA-DE7C-4652-A32C-012CA0E6E485}"/>
                                            </p:graphicEl>
                                          </p:spTgt>
                                        </p:tgtEl>
                                        <p:attrNameLst>
                                          <p:attrName>ppt_h</p:attrName>
                                        </p:attrNameLst>
                                      </p:cBhvr>
                                      <p:tavLst>
                                        <p:tav tm="0">
                                          <p:val>
                                            <p:fltVal val="0"/>
                                          </p:val>
                                        </p:tav>
                                        <p:tav tm="100000">
                                          <p:val>
                                            <p:strVal val="#ppt_h"/>
                                          </p:val>
                                        </p:tav>
                                      </p:tavLst>
                                    </p:anim>
                                    <p:anim calcmode="lin" valueType="num">
                                      <p:cBhvr>
                                        <p:cTn id="57" dur="1000" fill="hold"/>
                                        <p:tgtEl>
                                          <p:spTgt spid="9">
                                            <p:graphicEl>
                                              <a:dgm id="{E112DDFA-DE7C-4652-A32C-012CA0E6E485}"/>
                                            </p:graphicEl>
                                          </p:spTgt>
                                        </p:tgtEl>
                                        <p:attrNameLst>
                                          <p:attrName>style.rotation</p:attrName>
                                        </p:attrNameLst>
                                      </p:cBhvr>
                                      <p:tavLst>
                                        <p:tav tm="0">
                                          <p:val>
                                            <p:fltVal val="90"/>
                                          </p:val>
                                        </p:tav>
                                        <p:tav tm="100000">
                                          <p:val>
                                            <p:fltVal val="0"/>
                                          </p:val>
                                        </p:tav>
                                      </p:tavLst>
                                    </p:anim>
                                    <p:animEffect transition="in" filter="fade">
                                      <p:cBhvr>
                                        <p:cTn id="58" dur="1000"/>
                                        <p:tgtEl>
                                          <p:spTgt spid="9">
                                            <p:graphicEl>
                                              <a:dgm id="{E112DDFA-DE7C-4652-A32C-012CA0E6E485}"/>
                                            </p:graphicEl>
                                          </p:spTgt>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9">
                                            <p:graphicEl>
                                              <a:dgm id="{D97B684C-6589-4F18-8628-1DC7716D3AA1}"/>
                                            </p:graphicEl>
                                          </p:spTgt>
                                        </p:tgtEl>
                                        <p:attrNameLst>
                                          <p:attrName>style.visibility</p:attrName>
                                        </p:attrNameLst>
                                      </p:cBhvr>
                                      <p:to>
                                        <p:strVal val="visible"/>
                                      </p:to>
                                    </p:set>
                                    <p:anim calcmode="lin" valueType="num">
                                      <p:cBhvr>
                                        <p:cTn id="61" dur="1000" fill="hold"/>
                                        <p:tgtEl>
                                          <p:spTgt spid="9">
                                            <p:graphicEl>
                                              <a:dgm id="{D97B684C-6589-4F18-8628-1DC7716D3AA1}"/>
                                            </p:graphicEl>
                                          </p:spTgt>
                                        </p:tgtEl>
                                        <p:attrNameLst>
                                          <p:attrName>ppt_w</p:attrName>
                                        </p:attrNameLst>
                                      </p:cBhvr>
                                      <p:tavLst>
                                        <p:tav tm="0">
                                          <p:val>
                                            <p:fltVal val="0"/>
                                          </p:val>
                                        </p:tav>
                                        <p:tav tm="100000">
                                          <p:val>
                                            <p:strVal val="#ppt_w"/>
                                          </p:val>
                                        </p:tav>
                                      </p:tavLst>
                                    </p:anim>
                                    <p:anim calcmode="lin" valueType="num">
                                      <p:cBhvr>
                                        <p:cTn id="62" dur="1000" fill="hold"/>
                                        <p:tgtEl>
                                          <p:spTgt spid="9">
                                            <p:graphicEl>
                                              <a:dgm id="{D97B684C-6589-4F18-8628-1DC7716D3AA1}"/>
                                            </p:graphicEl>
                                          </p:spTgt>
                                        </p:tgtEl>
                                        <p:attrNameLst>
                                          <p:attrName>ppt_h</p:attrName>
                                        </p:attrNameLst>
                                      </p:cBhvr>
                                      <p:tavLst>
                                        <p:tav tm="0">
                                          <p:val>
                                            <p:fltVal val="0"/>
                                          </p:val>
                                        </p:tav>
                                        <p:tav tm="100000">
                                          <p:val>
                                            <p:strVal val="#ppt_h"/>
                                          </p:val>
                                        </p:tav>
                                      </p:tavLst>
                                    </p:anim>
                                    <p:anim calcmode="lin" valueType="num">
                                      <p:cBhvr>
                                        <p:cTn id="63" dur="1000" fill="hold"/>
                                        <p:tgtEl>
                                          <p:spTgt spid="9">
                                            <p:graphicEl>
                                              <a:dgm id="{D97B684C-6589-4F18-8628-1DC7716D3AA1}"/>
                                            </p:graphicEl>
                                          </p:spTgt>
                                        </p:tgtEl>
                                        <p:attrNameLst>
                                          <p:attrName>style.rotation</p:attrName>
                                        </p:attrNameLst>
                                      </p:cBhvr>
                                      <p:tavLst>
                                        <p:tav tm="0">
                                          <p:val>
                                            <p:fltVal val="90"/>
                                          </p:val>
                                        </p:tav>
                                        <p:tav tm="100000">
                                          <p:val>
                                            <p:fltVal val="0"/>
                                          </p:val>
                                        </p:tav>
                                      </p:tavLst>
                                    </p:anim>
                                    <p:animEffect transition="in" filter="fade">
                                      <p:cBhvr>
                                        <p:cTn id="64" dur="1000"/>
                                        <p:tgtEl>
                                          <p:spTgt spid="9">
                                            <p:graphicEl>
                                              <a:dgm id="{D97B684C-6589-4F18-8628-1DC7716D3AA1}"/>
                                            </p:graphicEl>
                                          </p:spTgt>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9">
                                            <p:graphicEl>
                                              <a:dgm id="{3217256F-5309-47F3-A479-BD79AA97E12E}"/>
                                            </p:graphicEl>
                                          </p:spTgt>
                                        </p:tgtEl>
                                        <p:attrNameLst>
                                          <p:attrName>style.visibility</p:attrName>
                                        </p:attrNameLst>
                                      </p:cBhvr>
                                      <p:to>
                                        <p:strVal val="visible"/>
                                      </p:to>
                                    </p:set>
                                    <p:anim calcmode="lin" valueType="num">
                                      <p:cBhvr>
                                        <p:cTn id="67" dur="1000" fill="hold"/>
                                        <p:tgtEl>
                                          <p:spTgt spid="9">
                                            <p:graphicEl>
                                              <a:dgm id="{3217256F-5309-47F3-A479-BD79AA97E12E}"/>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3217256F-5309-47F3-A479-BD79AA97E12E}"/>
                                            </p:graphicEl>
                                          </p:spTgt>
                                        </p:tgtEl>
                                        <p:attrNameLst>
                                          <p:attrName>ppt_h</p:attrName>
                                        </p:attrNameLst>
                                      </p:cBhvr>
                                      <p:tavLst>
                                        <p:tav tm="0">
                                          <p:val>
                                            <p:fltVal val="0"/>
                                          </p:val>
                                        </p:tav>
                                        <p:tav tm="100000">
                                          <p:val>
                                            <p:strVal val="#ppt_h"/>
                                          </p:val>
                                        </p:tav>
                                      </p:tavLst>
                                    </p:anim>
                                    <p:anim calcmode="lin" valueType="num">
                                      <p:cBhvr>
                                        <p:cTn id="69" dur="1000" fill="hold"/>
                                        <p:tgtEl>
                                          <p:spTgt spid="9">
                                            <p:graphicEl>
                                              <a:dgm id="{3217256F-5309-47F3-A479-BD79AA97E12E}"/>
                                            </p:graphicEl>
                                          </p:spTgt>
                                        </p:tgtEl>
                                        <p:attrNameLst>
                                          <p:attrName>style.rotation</p:attrName>
                                        </p:attrNameLst>
                                      </p:cBhvr>
                                      <p:tavLst>
                                        <p:tav tm="0">
                                          <p:val>
                                            <p:fltVal val="90"/>
                                          </p:val>
                                        </p:tav>
                                        <p:tav tm="100000">
                                          <p:val>
                                            <p:fltVal val="0"/>
                                          </p:val>
                                        </p:tav>
                                      </p:tavLst>
                                    </p:anim>
                                    <p:animEffect transition="in" filter="fade">
                                      <p:cBhvr>
                                        <p:cTn id="70" dur="1000"/>
                                        <p:tgtEl>
                                          <p:spTgt spid="9">
                                            <p:graphicEl>
                                              <a:dgm id="{3217256F-5309-47F3-A479-BD79AA97E12E}"/>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9">
                                            <p:graphicEl>
                                              <a:dgm id="{DCFE76F9-330B-45F2-B8A4-CF595BCBC4AD}"/>
                                            </p:graphicEl>
                                          </p:spTgt>
                                        </p:tgtEl>
                                        <p:attrNameLst>
                                          <p:attrName>style.visibility</p:attrName>
                                        </p:attrNameLst>
                                      </p:cBhvr>
                                      <p:to>
                                        <p:strVal val="visible"/>
                                      </p:to>
                                    </p:set>
                                    <p:anim calcmode="lin" valueType="num">
                                      <p:cBhvr>
                                        <p:cTn id="73" dur="1000" fill="hold"/>
                                        <p:tgtEl>
                                          <p:spTgt spid="9">
                                            <p:graphicEl>
                                              <a:dgm id="{DCFE76F9-330B-45F2-B8A4-CF595BCBC4AD}"/>
                                            </p:graphicEl>
                                          </p:spTgt>
                                        </p:tgtEl>
                                        <p:attrNameLst>
                                          <p:attrName>ppt_w</p:attrName>
                                        </p:attrNameLst>
                                      </p:cBhvr>
                                      <p:tavLst>
                                        <p:tav tm="0">
                                          <p:val>
                                            <p:fltVal val="0"/>
                                          </p:val>
                                        </p:tav>
                                        <p:tav tm="100000">
                                          <p:val>
                                            <p:strVal val="#ppt_w"/>
                                          </p:val>
                                        </p:tav>
                                      </p:tavLst>
                                    </p:anim>
                                    <p:anim calcmode="lin" valueType="num">
                                      <p:cBhvr>
                                        <p:cTn id="74" dur="1000" fill="hold"/>
                                        <p:tgtEl>
                                          <p:spTgt spid="9">
                                            <p:graphicEl>
                                              <a:dgm id="{DCFE76F9-330B-45F2-B8A4-CF595BCBC4AD}"/>
                                            </p:graphicEl>
                                          </p:spTgt>
                                        </p:tgtEl>
                                        <p:attrNameLst>
                                          <p:attrName>ppt_h</p:attrName>
                                        </p:attrNameLst>
                                      </p:cBhvr>
                                      <p:tavLst>
                                        <p:tav tm="0">
                                          <p:val>
                                            <p:fltVal val="0"/>
                                          </p:val>
                                        </p:tav>
                                        <p:tav tm="100000">
                                          <p:val>
                                            <p:strVal val="#ppt_h"/>
                                          </p:val>
                                        </p:tav>
                                      </p:tavLst>
                                    </p:anim>
                                    <p:anim calcmode="lin" valueType="num">
                                      <p:cBhvr>
                                        <p:cTn id="75" dur="1000" fill="hold"/>
                                        <p:tgtEl>
                                          <p:spTgt spid="9">
                                            <p:graphicEl>
                                              <a:dgm id="{DCFE76F9-330B-45F2-B8A4-CF595BCBC4AD}"/>
                                            </p:graphicEl>
                                          </p:spTgt>
                                        </p:tgtEl>
                                        <p:attrNameLst>
                                          <p:attrName>style.rotation</p:attrName>
                                        </p:attrNameLst>
                                      </p:cBhvr>
                                      <p:tavLst>
                                        <p:tav tm="0">
                                          <p:val>
                                            <p:fltVal val="90"/>
                                          </p:val>
                                        </p:tav>
                                        <p:tav tm="100000">
                                          <p:val>
                                            <p:fltVal val="0"/>
                                          </p:val>
                                        </p:tav>
                                      </p:tavLst>
                                    </p:anim>
                                    <p:animEffect transition="in" filter="fade">
                                      <p:cBhvr>
                                        <p:cTn id="76" dur="1000"/>
                                        <p:tgtEl>
                                          <p:spTgt spid="9">
                                            <p:graphicEl>
                                              <a:dgm id="{DCFE76F9-330B-45F2-B8A4-CF595BCBC4AD}"/>
                                            </p:graphicEl>
                                          </p:spTgt>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9">
                                            <p:graphicEl>
                                              <a:dgm id="{DE111DD0-3085-4495-A197-FE375E245289}"/>
                                            </p:graphicEl>
                                          </p:spTgt>
                                        </p:tgtEl>
                                        <p:attrNameLst>
                                          <p:attrName>style.visibility</p:attrName>
                                        </p:attrNameLst>
                                      </p:cBhvr>
                                      <p:to>
                                        <p:strVal val="visible"/>
                                      </p:to>
                                    </p:set>
                                    <p:anim calcmode="lin" valueType="num">
                                      <p:cBhvr>
                                        <p:cTn id="79" dur="1000" fill="hold"/>
                                        <p:tgtEl>
                                          <p:spTgt spid="9">
                                            <p:graphicEl>
                                              <a:dgm id="{DE111DD0-3085-4495-A197-FE375E245289}"/>
                                            </p:graphicEl>
                                          </p:spTgt>
                                        </p:tgtEl>
                                        <p:attrNameLst>
                                          <p:attrName>ppt_w</p:attrName>
                                        </p:attrNameLst>
                                      </p:cBhvr>
                                      <p:tavLst>
                                        <p:tav tm="0">
                                          <p:val>
                                            <p:fltVal val="0"/>
                                          </p:val>
                                        </p:tav>
                                        <p:tav tm="100000">
                                          <p:val>
                                            <p:strVal val="#ppt_w"/>
                                          </p:val>
                                        </p:tav>
                                      </p:tavLst>
                                    </p:anim>
                                    <p:anim calcmode="lin" valueType="num">
                                      <p:cBhvr>
                                        <p:cTn id="80" dur="1000" fill="hold"/>
                                        <p:tgtEl>
                                          <p:spTgt spid="9">
                                            <p:graphicEl>
                                              <a:dgm id="{DE111DD0-3085-4495-A197-FE375E245289}"/>
                                            </p:graphicEl>
                                          </p:spTgt>
                                        </p:tgtEl>
                                        <p:attrNameLst>
                                          <p:attrName>ppt_h</p:attrName>
                                        </p:attrNameLst>
                                      </p:cBhvr>
                                      <p:tavLst>
                                        <p:tav tm="0">
                                          <p:val>
                                            <p:fltVal val="0"/>
                                          </p:val>
                                        </p:tav>
                                        <p:tav tm="100000">
                                          <p:val>
                                            <p:strVal val="#ppt_h"/>
                                          </p:val>
                                        </p:tav>
                                      </p:tavLst>
                                    </p:anim>
                                    <p:anim calcmode="lin" valueType="num">
                                      <p:cBhvr>
                                        <p:cTn id="81" dur="1000" fill="hold"/>
                                        <p:tgtEl>
                                          <p:spTgt spid="9">
                                            <p:graphicEl>
                                              <a:dgm id="{DE111DD0-3085-4495-A197-FE375E245289}"/>
                                            </p:graphicEl>
                                          </p:spTgt>
                                        </p:tgtEl>
                                        <p:attrNameLst>
                                          <p:attrName>style.rotation</p:attrName>
                                        </p:attrNameLst>
                                      </p:cBhvr>
                                      <p:tavLst>
                                        <p:tav tm="0">
                                          <p:val>
                                            <p:fltVal val="90"/>
                                          </p:val>
                                        </p:tav>
                                        <p:tav tm="100000">
                                          <p:val>
                                            <p:fltVal val="0"/>
                                          </p:val>
                                        </p:tav>
                                      </p:tavLst>
                                    </p:anim>
                                    <p:animEffect transition="in" filter="fade">
                                      <p:cBhvr>
                                        <p:cTn id="82" dur="1000"/>
                                        <p:tgtEl>
                                          <p:spTgt spid="9">
                                            <p:graphicEl>
                                              <a:dgm id="{DE111DD0-3085-4495-A197-FE375E245289}"/>
                                            </p:graphicEl>
                                          </p:spTgt>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9">
                                            <p:graphicEl>
                                              <a:dgm id="{9C9E083B-B451-4683-B808-775406AB4693}"/>
                                            </p:graphicEl>
                                          </p:spTgt>
                                        </p:tgtEl>
                                        <p:attrNameLst>
                                          <p:attrName>style.visibility</p:attrName>
                                        </p:attrNameLst>
                                      </p:cBhvr>
                                      <p:to>
                                        <p:strVal val="visible"/>
                                      </p:to>
                                    </p:set>
                                    <p:anim calcmode="lin" valueType="num">
                                      <p:cBhvr>
                                        <p:cTn id="85" dur="1000" fill="hold"/>
                                        <p:tgtEl>
                                          <p:spTgt spid="9">
                                            <p:graphicEl>
                                              <a:dgm id="{9C9E083B-B451-4683-B808-775406AB4693}"/>
                                            </p:graphicEl>
                                          </p:spTgt>
                                        </p:tgtEl>
                                        <p:attrNameLst>
                                          <p:attrName>ppt_w</p:attrName>
                                        </p:attrNameLst>
                                      </p:cBhvr>
                                      <p:tavLst>
                                        <p:tav tm="0">
                                          <p:val>
                                            <p:fltVal val="0"/>
                                          </p:val>
                                        </p:tav>
                                        <p:tav tm="100000">
                                          <p:val>
                                            <p:strVal val="#ppt_w"/>
                                          </p:val>
                                        </p:tav>
                                      </p:tavLst>
                                    </p:anim>
                                    <p:anim calcmode="lin" valueType="num">
                                      <p:cBhvr>
                                        <p:cTn id="86" dur="1000" fill="hold"/>
                                        <p:tgtEl>
                                          <p:spTgt spid="9">
                                            <p:graphicEl>
                                              <a:dgm id="{9C9E083B-B451-4683-B808-775406AB4693}"/>
                                            </p:graphicEl>
                                          </p:spTgt>
                                        </p:tgtEl>
                                        <p:attrNameLst>
                                          <p:attrName>ppt_h</p:attrName>
                                        </p:attrNameLst>
                                      </p:cBhvr>
                                      <p:tavLst>
                                        <p:tav tm="0">
                                          <p:val>
                                            <p:fltVal val="0"/>
                                          </p:val>
                                        </p:tav>
                                        <p:tav tm="100000">
                                          <p:val>
                                            <p:strVal val="#ppt_h"/>
                                          </p:val>
                                        </p:tav>
                                      </p:tavLst>
                                    </p:anim>
                                    <p:anim calcmode="lin" valueType="num">
                                      <p:cBhvr>
                                        <p:cTn id="87" dur="1000" fill="hold"/>
                                        <p:tgtEl>
                                          <p:spTgt spid="9">
                                            <p:graphicEl>
                                              <a:dgm id="{9C9E083B-B451-4683-B808-775406AB4693}"/>
                                            </p:graphicEl>
                                          </p:spTgt>
                                        </p:tgtEl>
                                        <p:attrNameLst>
                                          <p:attrName>style.rotation</p:attrName>
                                        </p:attrNameLst>
                                      </p:cBhvr>
                                      <p:tavLst>
                                        <p:tav tm="0">
                                          <p:val>
                                            <p:fltVal val="90"/>
                                          </p:val>
                                        </p:tav>
                                        <p:tav tm="100000">
                                          <p:val>
                                            <p:fltVal val="0"/>
                                          </p:val>
                                        </p:tav>
                                      </p:tavLst>
                                    </p:anim>
                                    <p:animEffect transition="in" filter="fade">
                                      <p:cBhvr>
                                        <p:cTn id="88" dur="1000"/>
                                        <p:tgtEl>
                                          <p:spTgt spid="9">
                                            <p:graphicEl>
                                              <a:dgm id="{9C9E083B-B451-4683-B808-775406AB4693}"/>
                                            </p:graphicEl>
                                          </p:spTgt>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9">
                                            <p:graphicEl>
                                              <a:dgm id="{BF6AFCDF-7F8B-491F-B671-52F85139BEA8}"/>
                                            </p:graphicEl>
                                          </p:spTgt>
                                        </p:tgtEl>
                                        <p:attrNameLst>
                                          <p:attrName>style.visibility</p:attrName>
                                        </p:attrNameLst>
                                      </p:cBhvr>
                                      <p:to>
                                        <p:strVal val="visible"/>
                                      </p:to>
                                    </p:set>
                                    <p:anim calcmode="lin" valueType="num">
                                      <p:cBhvr>
                                        <p:cTn id="91" dur="1000" fill="hold"/>
                                        <p:tgtEl>
                                          <p:spTgt spid="9">
                                            <p:graphicEl>
                                              <a:dgm id="{BF6AFCDF-7F8B-491F-B671-52F85139BEA8}"/>
                                            </p:graphicEl>
                                          </p:spTgt>
                                        </p:tgtEl>
                                        <p:attrNameLst>
                                          <p:attrName>ppt_w</p:attrName>
                                        </p:attrNameLst>
                                      </p:cBhvr>
                                      <p:tavLst>
                                        <p:tav tm="0">
                                          <p:val>
                                            <p:fltVal val="0"/>
                                          </p:val>
                                        </p:tav>
                                        <p:tav tm="100000">
                                          <p:val>
                                            <p:strVal val="#ppt_w"/>
                                          </p:val>
                                        </p:tav>
                                      </p:tavLst>
                                    </p:anim>
                                    <p:anim calcmode="lin" valueType="num">
                                      <p:cBhvr>
                                        <p:cTn id="92" dur="1000" fill="hold"/>
                                        <p:tgtEl>
                                          <p:spTgt spid="9">
                                            <p:graphicEl>
                                              <a:dgm id="{BF6AFCDF-7F8B-491F-B671-52F85139BEA8}"/>
                                            </p:graphicEl>
                                          </p:spTgt>
                                        </p:tgtEl>
                                        <p:attrNameLst>
                                          <p:attrName>ppt_h</p:attrName>
                                        </p:attrNameLst>
                                      </p:cBhvr>
                                      <p:tavLst>
                                        <p:tav tm="0">
                                          <p:val>
                                            <p:fltVal val="0"/>
                                          </p:val>
                                        </p:tav>
                                        <p:tav tm="100000">
                                          <p:val>
                                            <p:strVal val="#ppt_h"/>
                                          </p:val>
                                        </p:tav>
                                      </p:tavLst>
                                    </p:anim>
                                    <p:anim calcmode="lin" valueType="num">
                                      <p:cBhvr>
                                        <p:cTn id="93" dur="1000" fill="hold"/>
                                        <p:tgtEl>
                                          <p:spTgt spid="9">
                                            <p:graphicEl>
                                              <a:dgm id="{BF6AFCDF-7F8B-491F-B671-52F85139BEA8}"/>
                                            </p:graphicEl>
                                          </p:spTgt>
                                        </p:tgtEl>
                                        <p:attrNameLst>
                                          <p:attrName>style.rotation</p:attrName>
                                        </p:attrNameLst>
                                      </p:cBhvr>
                                      <p:tavLst>
                                        <p:tav tm="0">
                                          <p:val>
                                            <p:fltVal val="90"/>
                                          </p:val>
                                        </p:tav>
                                        <p:tav tm="100000">
                                          <p:val>
                                            <p:fltVal val="0"/>
                                          </p:val>
                                        </p:tav>
                                      </p:tavLst>
                                    </p:anim>
                                    <p:animEffect transition="in" filter="fade">
                                      <p:cBhvr>
                                        <p:cTn id="94" dur="1000"/>
                                        <p:tgtEl>
                                          <p:spTgt spid="9">
                                            <p:graphicEl>
                                              <a:dgm id="{BF6AFCDF-7F8B-491F-B671-52F85139BEA8}"/>
                                            </p:graphicEl>
                                          </p:spTgt>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9">
                                            <p:graphicEl>
                                              <a:dgm id="{80C43226-52E1-4967-A6F0-BBAAC447DDA6}"/>
                                            </p:graphicEl>
                                          </p:spTgt>
                                        </p:tgtEl>
                                        <p:attrNameLst>
                                          <p:attrName>style.visibility</p:attrName>
                                        </p:attrNameLst>
                                      </p:cBhvr>
                                      <p:to>
                                        <p:strVal val="visible"/>
                                      </p:to>
                                    </p:set>
                                    <p:anim calcmode="lin" valueType="num">
                                      <p:cBhvr>
                                        <p:cTn id="97" dur="1000" fill="hold"/>
                                        <p:tgtEl>
                                          <p:spTgt spid="9">
                                            <p:graphicEl>
                                              <a:dgm id="{80C43226-52E1-4967-A6F0-BBAAC447DDA6}"/>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80C43226-52E1-4967-A6F0-BBAAC447DDA6}"/>
                                            </p:graphicEl>
                                          </p:spTgt>
                                        </p:tgtEl>
                                        <p:attrNameLst>
                                          <p:attrName>ppt_h</p:attrName>
                                        </p:attrNameLst>
                                      </p:cBhvr>
                                      <p:tavLst>
                                        <p:tav tm="0">
                                          <p:val>
                                            <p:fltVal val="0"/>
                                          </p:val>
                                        </p:tav>
                                        <p:tav tm="100000">
                                          <p:val>
                                            <p:strVal val="#ppt_h"/>
                                          </p:val>
                                        </p:tav>
                                      </p:tavLst>
                                    </p:anim>
                                    <p:anim calcmode="lin" valueType="num">
                                      <p:cBhvr>
                                        <p:cTn id="99" dur="1000" fill="hold"/>
                                        <p:tgtEl>
                                          <p:spTgt spid="9">
                                            <p:graphicEl>
                                              <a:dgm id="{80C43226-52E1-4967-A6F0-BBAAC447DDA6}"/>
                                            </p:graphicEl>
                                          </p:spTgt>
                                        </p:tgtEl>
                                        <p:attrNameLst>
                                          <p:attrName>style.rotation</p:attrName>
                                        </p:attrNameLst>
                                      </p:cBhvr>
                                      <p:tavLst>
                                        <p:tav tm="0">
                                          <p:val>
                                            <p:fltVal val="90"/>
                                          </p:val>
                                        </p:tav>
                                        <p:tav tm="100000">
                                          <p:val>
                                            <p:fltVal val="0"/>
                                          </p:val>
                                        </p:tav>
                                      </p:tavLst>
                                    </p:anim>
                                    <p:animEffect transition="in" filter="fade">
                                      <p:cBhvr>
                                        <p:cTn id="100" dur="1000"/>
                                        <p:tgtEl>
                                          <p:spTgt spid="9">
                                            <p:graphicEl>
                                              <a:dgm id="{80C43226-52E1-4967-A6F0-BBAAC447DDA6}"/>
                                            </p:graphicEl>
                                          </p:spTgt>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9">
                                            <p:graphicEl>
                                              <a:dgm id="{4D67AFC3-A965-4506-85FB-E03BDCF60124}"/>
                                            </p:graphicEl>
                                          </p:spTgt>
                                        </p:tgtEl>
                                        <p:attrNameLst>
                                          <p:attrName>style.visibility</p:attrName>
                                        </p:attrNameLst>
                                      </p:cBhvr>
                                      <p:to>
                                        <p:strVal val="visible"/>
                                      </p:to>
                                    </p:set>
                                    <p:anim calcmode="lin" valueType="num">
                                      <p:cBhvr>
                                        <p:cTn id="103" dur="1000" fill="hold"/>
                                        <p:tgtEl>
                                          <p:spTgt spid="9">
                                            <p:graphicEl>
                                              <a:dgm id="{4D67AFC3-A965-4506-85FB-E03BDCF60124}"/>
                                            </p:graphicEl>
                                          </p:spTgt>
                                        </p:tgtEl>
                                        <p:attrNameLst>
                                          <p:attrName>ppt_w</p:attrName>
                                        </p:attrNameLst>
                                      </p:cBhvr>
                                      <p:tavLst>
                                        <p:tav tm="0">
                                          <p:val>
                                            <p:fltVal val="0"/>
                                          </p:val>
                                        </p:tav>
                                        <p:tav tm="100000">
                                          <p:val>
                                            <p:strVal val="#ppt_w"/>
                                          </p:val>
                                        </p:tav>
                                      </p:tavLst>
                                    </p:anim>
                                    <p:anim calcmode="lin" valueType="num">
                                      <p:cBhvr>
                                        <p:cTn id="104" dur="1000" fill="hold"/>
                                        <p:tgtEl>
                                          <p:spTgt spid="9">
                                            <p:graphicEl>
                                              <a:dgm id="{4D67AFC3-A965-4506-85FB-E03BDCF60124}"/>
                                            </p:graphicEl>
                                          </p:spTgt>
                                        </p:tgtEl>
                                        <p:attrNameLst>
                                          <p:attrName>ppt_h</p:attrName>
                                        </p:attrNameLst>
                                      </p:cBhvr>
                                      <p:tavLst>
                                        <p:tav tm="0">
                                          <p:val>
                                            <p:fltVal val="0"/>
                                          </p:val>
                                        </p:tav>
                                        <p:tav tm="100000">
                                          <p:val>
                                            <p:strVal val="#ppt_h"/>
                                          </p:val>
                                        </p:tav>
                                      </p:tavLst>
                                    </p:anim>
                                    <p:anim calcmode="lin" valueType="num">
                                      <p:cBhvr>
                                        <p:cTn id="105" dur="1000" fill="hold"/>
                                        <p:tgtEl>
                                          <p:spTgt spid="9">
                                            <p:graphicEl>
                                              <a:dgm id="{4D67AFC3-A965-4506-85FB-E03BDCF60124}"/>
                                            </p:graphicEl>
                                          </p:spTgt>
                                        </p:tgtEl>
                                        <p:attrNameLst>
                                          <p:attrName>style.rotation</p:attrName>
                                        </p:attrNameLst>
                                      </p:cBhvr>
                                      <p:tavLst>
                                        <p:tav tm="0">
                                          <p:val>
                                            <p:fltVal val="90"/>
                                          </p:val>
                                        </p:tav>
                                        <p:tav tm="100000">
                                          <p:val>
                                            <p:fltVal val="0"/>
                                          </p:val>
                                        </p:tav>
                                      </p:tavLst>
                                    </p:anim>
                                    <p:animEffect transition="in" filter="fade">
                                      <p:cBhvr>
                                        <p:cTn id="106" dur="1000"/>
                                        <p:tgtEl>
                                          <p:spTgt spid="9">
                                            <p:graphicEl>
                                              <a:dgm id="{4D67AFC3-A965-4506-85FB-E03BDCF60124}"/>
                                            </p:graphicEl>
                                          </p:spTgt>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9">
                                            <p:graphicEl>
                                              <a:dgm id="{D348AB79-A5B9-4CB5-8AF2-5AB7C5E43779}"/>
                                            </p:graphicEl>
                                          </p:spTgt>
                                        </p:tgtEl>
                                        <p:attrNameLst>
                                          <p:attrName>style.visibility</p:attrName>
                                        </p:attrNameLst>
                                      </p:cBhvr>
                                      <p:to>
                                        <p:strVal val="visible"/>
                                      </p:to>
                                    </p:set>
                                    <p:anim calcmode="lin" valueType="num">
                                      <p:cBhvr>
                                        <p:cTn id="109" dur="1000" fill="hold"/>
                                        <p:tgtEl>
                                          <p:spTgt spid="9">
                                            <p:graphicEl>
                                              <a:dgm id="{D348AB79-A5B9-4CB5-8AF2-5AB7C5E43779}"/>
                                            </p:graphicEl>
                                          </p:spTgt>
                                        </p:tgtEl>
                                        <p:attrNameLst>
                                          <p:attrName>ppt_w</p:attrName>
                                        </p:attrNameLst>
                                      </p:cBhvr>
                                      <p:tavLst>
                                        <p:tav tm="0">
                                          <p:val>
                                            <p:fltVal val="0"/>
                                          </p:val>
                                        </p:tav>
                                        <p:tav tm="100000">
                                          <p:val>
                                            <p:strVal val="#ppt_w"/>
                                          </p:val>
                                        </p:tav>
                                      </p:tavLst>
                                    </p:anim>
                                    <p:anim calcmode="lin" valueType="num">
                                      <p:cBhvr>
                                        <p:cTn id="110" dur="1000" fill="hold"/>
                                        <p:tgtEl>
                                          <p:spTgt spid="9">
                                            <p:graphicEl>
                                              <a:dgm id="{D348AB79-A5B9-4CB5-8AF2-5AB7C5E43779}"/>
                                            </p:graphicEl>
                                          </p:spTgt>
                                        </p:tgtEl>
                                        <p:attrNameLst>
                                          <p:attrName>ppt_h</p:attrName>
                                        </p:attrNameLst>
                                      </p:cBhvr>
                                      <p:tavLst>
                                        <p:tav tm="0">
                                          <p:val>
                                            <p:fltVal val="0"/>
                                          </p:val>
                                        </p:tav>
                                        <p:tav tm="100000">
                                          <p:val>
                                            <p:strVal val="#ppt_h"/>
                                          </p:val>
                                        </p:tav>
                                      </p:tavLst>
                                    </p:anim>
                                    <p:anim calcmode="lin" valueType="num">
                                      <p:cBhvr>
                                        <p:cTn id="111" dur="1000" fill="hold"/>
                                        <p:tgtEl>
                                          <p:spTgt spid="9">
                                            <p:graphicEl>
                                              <a:dgm id="{D348AB79-A5B9-4CB5-8AF2-5AB7C5E43779}"/>
                                            </p:graphicEl>
                                          </p:spTgt>
                                        </p:tgtEl>
                                        <p:attrNameLst>
                                          <p:attrName>style.rotation</p:attrName>
                                        </p:attrNameLst>
                                      </p:cBhvr>
                                      <p:tavLst>
                                        <p:tav tm="0">
                                          <p:val>
                                            <p:fltVal val="90"/>
                                          </p:val>
                                        </p:tav>
                                        <p:tav tm="100000">
                                          <p:val>
                                            <p:fltVal val="0"/>
                                          </p:val>
                                        </p:tav>
                                      </p:tavLst>
                                    </p:anim>
                                    <p:animEffect transition="in" filter="fade">
                                      <p:cBhvr>
                                        <p:cTn id="112" dur="1000"/>
                                        <p:tgtEl>
                                          <p:spTgt spid="9">
                                            <p:graphicEl>
                                              <a:dgm id="{D348AB79-A5B9-4CB5-8AF2-5AB7C5E43779}"/>
                                            </p:graphicEl>
                                          </p:spTgt>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9">
                                            <p:graphicEl>
                                              <a:dgm id="{C56D98AA-E105-42BD-B583-723E16490254}"/>
                                            </p:graphicEl>
                                          </p:spTgt>
                                        </p:tgtEl>
                                        <p:attrNameLst>
                                          <p:attrName>style.visibility</p:attrName>
                                        </p:attrNameLst>
                                      </p:cBhvr>
                                      <p:to>
                                        <p:strVal val="visible"/>
                                      </p:to>
                                    </p:set>
                                    <p:anim calcmode="lin" valueType="num">
                                      <p:cBhvr>
                                        <p:cTn id="115" dur="1000" fill="hold"/>
                                        <p:tgtEl>
                                          <p:spTgt spid="9">
                                            <p:graphicEl>
                                              <a:dgm id="{C56D98AA-E105-42BD-B583-723E16490254}"/>
                                            </p:graphicEl>
                                          </p:spTgt>
                                        </p:tgtEl>
                                        <p:attrNameLst>
                                          <p:attrName>ppt_w</p:attrName>
                                        </p:attrNameLst>
                                      </p:cBhvr>
                                      <p:tavLst>
                                        <p:tav tm="0">
                                          <p:val>
                                            <p:fltVal val="0"/>
                                          </p:val>
                                        </p:tav>
                                        <p:tav tm="100000">
                                          <p:val>
                                            <p:strVal val="#ppt_w"/>
                                          </p:val>
                                        </p:tav>
                                      </p:tavLst>
                                    </p:anim>
                                    <p:anim calcmode="lin" valueType="num">
                                      <p:cBhvr>
                                        <p:cTn id="116" dur="1000" fill="hold"/>
                                        <p:tgtEl>
                                          <p:spTgt spid="9">
                                            <p:graphicEl>
                                              <a:dgm id="{C56D98AA-E105-42BD-B583-723E16490254}"/>
                                            </p:graphicEl>
                                          </p:spTgt>
                                        </p:tgtEl>
                                        <p:attrNameLst>
                                          <p:attrName>ppt_h</p:attrName>
                                        </p:attrNameLst>
                                      </p:cBhvr>
                                      <p:tavLst>
                                        <p:tav tm="0">
                                          <p:val>
                                            <p:fltVal val="0"/>
                                          </p:val>
                                        </p:tav>
                                        <p:tav tm="100000">
                                          <p:val>
                                            <p:strVal val="#ppt_h"/>
                                          </p:val>
                                        </p:tav>
                                      </p:tavLst>
                                    </p:anim>
                                    <p:anim calcmode="lin" valueType="num">
                                      <p:cBhvr>
                                        <p:cTn id="117" dur="1000" fill="hold"/>
                                        <p:tgtEl>
                                          <p:spTgt spid="9">
                                            <p:graphicEl>
                                              <a:dgm id="{C56D98AA-E105-42BD-B583-723E16490254}"/>
                                            </p:graphicEl>
                                          </p:spTgt>
                                        </p:tgtEl>
                                        <p:attrNameLst>
                                          <p:attrName>style.rotation</p:attrName>
                                        </p:attrNameLst>
                                      </p:cBhvr>
                                      <p:tavLst>
                                        <p:tav tm="0">
                                          <p:val>
                                            <p:fltVal val="90"/>
                                          </p:val>
                                        </p:tav>
                                        <p:tav tm="100000">
                                          <p:val>
                                            <p:fltVal val="0"/>
                                          </p:val>
                                        </p:tav>
                                      </p:tavLst>
                                    </p:anim>
                                    <p:animEffect transition="in" filter="fade">
                                      <p:cBhvr>
                                        <p:cTn id="118" dur="1000"/>
                                        <p:tgtEl>
                                          <p:spTgt spid="9">
                                            <p:graphicEl>
                                              <a:dgm id="{C56D98AA-E105-42BD-B583-723E16490254}"/>
                                            </p:graphicEl>
                                          </p:spTgt>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9">
                                            <p:graphicEl>
                                              <a:dgm id="{1EBDB5FB-CCF7-42F3-8D76-282D49BBB0D4}"/>
                                            </p:graphicEl>
                                          </p:spTgt>
                                        </p:tgtEl>
                                        <p:attrNameLst>
                                          <p:attrName>style.visibility</p:attrName>
                                        </p:attrNameLst>
                                      </p:cBhvr>
                                      <p:to>
                                        <p:strVal val="visible"/>
                                      </p:to>
                                    </p:set>
                                    <p:anim calcmode="lin" valueType="num">
                                      <p:cBhvr>
                                        <p:cTn id="121" dur="1000" fill="hold"/>
                                        <p:tgtEl>
                                          <p:spTgt spid="9">
                                            <p:graphicEl>
                                              <a:dgm id="{1EBDB5FB-CCF7-42F3-8D76-282D49BBB0D4}"/>
                                            </p:graphicEl>
                                          </p:spTgt>
                                        </p:tgtEl>
                                        <p:attrNameLst>
                                          <p:attrName>ppt_w</p:attrName>
                                        </p:attrNameLst>
                                      </p:cBhvr>
                                      <p:tavLst>
                                        <p:tav tm="0">
                                          <p:val>
                                            <p:fltVal val="0"/>
                                          </p:val>
                                        </p:tav>
                                        <p:tav tm="100000">
                                          <p:val>
                                            <p:strVal val="#ppt_w"/>
                                          </p:val>
                                        </p:tav>
                                      </p:tavLst>
                                    </p:anim>
                                    <p:anim calcmode="lin" valueType="num">
                                      <p:cBhvr>
                                        <p:cTn id="122" dur="1000" fill="hold"/>
                                        <p:tgtEl>
                                          <p:spTgt spid="9">
                                            <p:graphicEl>
                                              <a:dgm id="{1EBDB5FB-CCF7-42F3-8D76-282D49BBB0D4}"/>
                                            </p:graphicEl>
                                          </p:spTgt>
                                        </p:tgtEl>
                                        <p:attrNameLst>
                                          <p:attrName>ppt_h</p:attrName>
                                        </p:attrNameLst>
                                      </p:cBhvr>
                                      <p:tavLst>
                                        <p:tav tm="0">
                                          <p:val>
                                            <p:fltVal val="0"/>
                                          </p:val>
                                        </p:tav>
                                        <p:tav tm="100000">
                                          <p:val>
                                            <p:strVal val="#ppt_h"/>
                                          </p:val>
                                        </p:tav>
                                      </p:tavLst>
                                    </p:anim>
                                    <p:anim calcmode="lin" valueType="num">
                                      <p:cBhvr>
                                        <p:cTn id="123" dur="1000" fill="hold"/>
                                        <p:tgtEl>
                                          <p:spTgt spid="9">
                                            <p:graphicEl>
                                              <a:dgm id="{1EBDB5FB-CCF7-42F3-8D76-282D49BBB0D4}"/>
                                            </p:graphicEl>
                                          </p:spTgt>
                                        </p:tgtEl>
                                        <p:attrNameLst>
                                          <p:attrName>style.rotation</p:attrName>
                                        </p:attrNameLst>
                                      </p:cBhvr>
                                      <p:tavLst>
                                        <p:tav tm="0">
                                          <p:val>
                                            <p:fltVal val="90"/>
                                          </p:val>
                                        </p:tav>
                                        <p:tav tm="100000">
                                          <p:val>
                                            <p:fltVal val="0"/>
                                          </p:val>
                                        </p:tav>
                                      </p:tavLst>
                                    </p:anim>
                                    <p:animEffect transition="in" filter="fade">
                                      <p:cBhvr>
                                        <p:cTn id="124" dur="1000"/>
                                        <p:tgtEl>
                                          <p:spTgt spid="9">
                                            <p:graphicEl>
                                              <a:dgm id="{1EBDB5FB-CCF7-42F3-8D76-282D49BBB0D4}"/>
                                            </p:graphicEl>
                                          </p:spTgt>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9">
                                            <p:graphicEl>
                                              <a:dgm id="{9934436A-57E7-4F8F-A551-04AA3A4A1BAC}"/>
                                            </p:graphicEl>
                                          </p:spTgt>
                                        </p:tgtEl>
                                        <p:attrNameLst>
                                          <p:attrName>style.visibility</p:attrName>
                                        </p:attrNameLst>
                                      </p:cBhvr>
                                      <p:to>
                                        <p:strVal val="visible"/>
                                      </p:to>
                                    </p:set>
                                    <p:anim calcmode="lin" valueType="num">
                                      <p:cBhvr>
                                        <p:cTn id="127" dur="1000" fill="hold"/>
                                        <p:tgtEl>
                                          <p:spTgt spid="9">
                                            <p:graphicEl>
                                              <a:dgm id="{9934436A-57E7-4F8F-A551-04AA3A4A1BAC}"/>
                                            </p:graphicEl>
                                          </p:spTgt>
                                        </p:tgtEl>
                                        <p:attrNameLst>
                                          <p:attrName>ppt_w</p:attrName>
                                        </p:attrNameLst>
                                      </p:cBhvr>
                                      <p:tavLst>
                                        <p:tav tm="0">
                                          <p:val>
                                            <p:fltVal val="0"/>
                                          </p:val>
                                        </p:tav>
                                        <p:tav tm="100000">
                                          <p:val>
                                            <p:strVal val="#ppt_w"/>
                                          </p:val>
                                        </p:tav>
                                      </p:tavLst>
                                    </p:anim>
                                    <p:anim calcmode="lin" valueType="num">
                                      <p:cBhvr>
                                        <p:cTn id="128" dur="1000" fill="hold"/>
                                        <p:tgtEl>
                                          <p:spTgt spid="9">
                                            <p:graphicEl>
                                              <a:dgm id="{9934436A-57E7-4F8F-A551-04AA3A4A1BAC}"/>
                                            </p:graphicEl>
                                          </p:spTgt>
                                        </p:tgtEl>
                                        <p:attrNameLst>
                                          <p:attrName>ppt_h</p:attrName>
                                        </p:attrNameLst>
                                      </p:cBhvr>
                                      <p:tavLst>
                                        <p:tav tm="0">
                                          <p:val>
                                            <p:fltVal val="0"/>
                                          </p:val>
                                        </p:tav>
                                        <p:tav tm="100000">
                                          <p:val>
                                            <p:strVal val="#ppt_h"/>
                                          </p:val>
                                        </p:tav>
                                      </p:tavLst>
                                    </p:anim>
                                    <p:anim calcmode="lin" valueType="num">
                                      <p:cBhvr>
                                        <p:cTn id="129" dur="1000" fill="hold"/>
                                        <p:tgtEl>
                                          <p:spTgt spid="9">
                                            <p:graphicEl>
                                              <a:dgm id="{9934436A-57E7-4F8F-A551-04AA3A4A1BAC}"/>
                                            </p:graphicEl>
                                          </p:spTgt>
                                        </p:tgtEl>
                                        <p:attrNameLst>
                                          <p:attrName>style.rotation</p:attrName>
                                        </p:attrNameLst>
                                      </p:cBhvr>
                                      <p:tavLst>
                                        <p:tav tm="0">
                                          <p:val>
                                            <p:fltVal val="90"/>
                                          </p:val>
                                        </p:tav>
                                        <p:tav tm="100000">
                                          <p:val>
                                            <p:fltVal val="0"/>
                                          </p:val>
                                        </p:tav>
                                      </p:tavLst>
                                    </p:anim>
                                    <p:animEffect transition="in" filter="fade">
                                      <p:cBhvr>
                                        <p:cTn id="130" dur="1000"/>
                                        <p:tgtEl>
                                          <p:spTgt spid="9">
                                            <p:graphicEl>
                                              <a:dgm id="{9934436A-57E7-4F8F-A551-04AA3A4A1BAC}"/>
                                            </p:graphicEl>
                                          </p:spTgt>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9">
                                            <p:graphicEl>
                                              <a:dgm id="{E7911ED8-7FC6-419B-8D23-378E4713BD2D}"/>
                                            </p:graphicEl>
                                          </p:spTgt>
                                        </p:tgtEl>
                                        <p:attrNameLst>
                                          <p:attrName>style.visibility</p:attrName>
                                        </p:attrNameLst>
                                      </p:cBhvr>
                                      <p:to>
                                        <p:strVal val="visible"/>
                                      </p:to>
                                    </p:set>
                                    <p:anim calcmode="lin" valueType="num">
                                      <p:cBhvr>
                                        <p:cTn id="133" dur="1000" fill="hold"/>
                                        <p:tgtEl>
                                          <p:spTgt spid="9">
                                            <p:graphicEl>
                                              <a:dgm id="{E7911ED8-7FC6-419B-8D23-378E4713BD2D}"/>
                                            </p:graphicEl>
                                          </p:spTgt>
                                        </p:tgtEl>
                                        <p:attrNameLst>
                                          <p:attrName>ppt_w</p:attrName>
                                        </p:attrNameLst>
                                      </p:cBhvr>
                                      <p:tavLst>
                                        <p:tav tm="0">
                                          <p:val>
                                            <p:fltVal val="0"/>
                                          </p:val>
                                        </p:tav>
                                        <p:tav tm="100000">
                                          <p:val>
                                            <p:strVal val="#ppt_w"/>
                                          </p:val>
                                        </p:tav>
                                      </p:tavLst>
                                    </p:anim>
                                    <p:anim calcmode="lin" valueType="num">
                                      <p:cBhvr>
                                        <p:cTn id="134" dur="1000" fill="hold"/>
                                        <p:tgtEl>
                                          <p:spTgt spid="9">
                                            <p:graphicEl>
                                              <a:dgm id="{E7911ED8-7FC6-419B-8D23-378E4713BD2D}"/>
                                            </p:graphicEl>
                                          </p:spTgt>
                                        </p:tgtEl>
                                        <p:attrNameLst>
                                          <p:attrName>ppt_h</p:attrName>
                                        </p:attrNameLst>
                                      </p:cBhvr>
                                      <p:tavLst>
                                        <p:tav tm="0">
                                          <p:val>
                                            <p:fltVal val="0"/>
                                          </p:val>
                                        </p:tav>
                                        <p:tav tm="100000">
                                          <p:val>
                                            <p:strVal val="#ppt_h"/>
                                          </p:val>
                                        </p:tav>
                                      </p:tavLst>
                                    </p:anim>
                                    <p:anim calcmode="lin" valueType="num">
                                      <p:cBhvr>
                                        <p:cTn id="135" dur="1000" fill="hold"/>
                                        <p:tgtEl>
                                          <p:spTgt spid="9">
                                            <p:graphicEl>
                                              <a:dgm id="{E7911ED8-7FC6-419B-8D23-378E4713BD2D}"/>
                                            </p:graphicEl>
                                          </p:spTgt>
                                        </p:tgtEl>
                                        <p:attrNameLst>
                                          <p:attrName>style.rotation</p:attrName>
                                        </p:attrNameLst>
                                      </p:cBhvr>
                                      <p:tavLst>
                                        <p:tav tm="0">
                                          <p:val>
                                            <p:fltVal val="90"/>
                                          </p:val>
                                        </p:tav>
                                        <p:tav tm="100000">
                                          <p:val>
                                            <p:fltVal val="0"/>
                                          </p:val>
                                        </p:tav>
                                      </p:tavLst>
                                    </p:anim>
                                    <p:animEffect transition="in" filter="fade">
                                      <p:cBhvr>
                                        <p:cTn id="136" dur="1000"/>
                                        <p:tgtEl>
                                          <p:spTgt spid="9">
                                            <p:graphicEl>
                                              <a:dgm id="{E7911ED8-7FC6-419B-8D23-378E4713BD2D}"/>
                                            </p:graphicEl>
                                          </p:spTgt>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9">
                                            <p:graphicEl>
                                              <a:dgm id="{F5FE7A41-4F89-4517-866F-24A284DC6E86}"/>
                                            </p:graphicEl>
                                          </p:spTgt>
                                        </p:tgtEl>
                                        <p:attrNameLst>
                                          <p:attrName>style.visibility</p:attrName>
                                        </p:attrNameLst>
                                      </p:cBhvr>
                                      <p:to>
                                        <p:strVal val="visible"/>
                                      </p:to>
                                    </p:set>
                                    <p:anim calcmode="lin" valueType="num">
                                      <p:cBhvr>
                                        <p:cTn id="139" dur="1000" fill="hold"/>
                                        <p:tgtEl>
                                          <p:spTgt spid="9">
                                            <p:graphicEl>
                                              <a:dgm id="{F5FE7A41-4F89-4517-866F-24A284DC6E86}"/>
                                            </p:graphicEl>
                                          </p:spTgt>
                                        </p:tgtEl>
                                        <p:attrNameLst>
                                          <p:attrName>ppt_w</p:attrName>
                                        </p:attrNameLst>
                                      </p:cBhvr>
                                      <p:tavLst>
                                        <p:tav tm="0">
                                          <p:val>
                                            <p:fltVal val="0"/>
                                          </p:val>
                                        </p:tav>
                                        <p:tav tm="100000">
                                          <p:val>
                                            <p:strVal val="#ppt_w"/>
                                          </p:val>
                                        </p:tav>
                                      </p:tavLst>
                                    </p:anim>
                                    <p:anim calcmode="lin" valueType="num">
                                      <p:cBhvr>
                                        <p:cTn id="140" dur="1000" fill="hold"/>
                                        <p:tgtEl>
                                          <p:spTgt spid="9">
                                            <p:graphicEl>
                                              <a:dgm id="{F5FE7A41-4F89-4517-866F-24A284DC6E86}"/>
                                            </p:graphicEl>
                                          </p:spTgt>
                                        </p:tgtEl>
                                        <p:attrNameLst>
                                          <p:attrName>ppt_h</p:attrName>
                                        </p:attrNameLst>
                                      </p:cBhvr>
                                      <p:tavLst>
                                        <p:tav tm="0">
                                          <p:val>
                                            <p:fltVal val="0"/>
                                          </p:val>
                                        </p:tav>
                                        <p:tav tm="100000">
                                          <p:val>
                                            <p:strVal val="#ppt_h"/>
                                          </p:val>
                                        </p:tav>
                                      </p:tavLst>
                                    </p:anim>
                                    <p:anim calcmode="lin" valueType="num">
                                      <p:cBhvr>
                                        <p:cTn id="141" dur="1000" fill="hold"/>
                                        <p:tgtEl>
                                          <p:spTgt spid="9">
                                            <p:graphicEl>
                                              <a:dgm id="{F5FE7A41-4F89-4517-866F-24A284DC6E86}"/>
                                            </p:graphicEl>
                                          </p:spTgt>
                                        </p:tgtEl>
                                        <p:attrNameLst>
                                          <p:attrName>style.rotation</p:attrName>
                                        </p:attrNameLst>
                                      </p:cBhvr>
                                      <p:tavLst>
                                        <p:tav tm="0">
                                          <p:val>
                                            <p:fltVal val="90"/>
                                          </p:val>
                                        </p:tav>
                                        <p:tav tm="100000">
                                          <p:val>
                                            <p:fltVal val="0"/>
                                          </p:val>
                                        </p:tav>
                                      </p:tavLst>
                                    </p:anim>
                                    <p:animEffect transition="in" filter="fade">
                                      <p:cBhvr>
                                        <p:cTn id="142" dur="1000"/>
                                        <p:tgtEl>
                                          <p:spTgt spid="9">
                                            <p:graphicEl>
                                              <a:dgm id="{F5FE7A41-4F89-4517-866F-24A284DC6E86}"/>
                                            </p:graphicEl>
                                          </p:spTgt>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9">
                                            <p:graphicEl>
                                              <a:dgm id="{9DB8FF2D-E668-4163-BCC9-0F1B429F4B11}"/>
                                            </p:graphicEl>
                                          </p:spTgt>
                                        </p:tgtEl>
                                        <p:attrNameLst>
                                          <p:attrName>style.visibility</p:attrName>
                                        </p:attrNameLst>
                                      </p:cBhvr>
                                      <p:to>
                                        <p:strVal val="visible"/>
                                      </p:to>
                                    </p:set>
                                    <p:anim calcmode="lin" valueType="num">
                                      <p:cBhvr>
                                        <p:cTn id="145" dur="1000" fill="hold"/>
                                        <p:tgtEl>
                                          <p:spTgt spid="9">
                                            <p:graphicEl>
                                              <a:dgm id="{9DB8FF2D-E668-4163-BCC9-0F1B429F4B11}"/>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9DB8FF2D-E668-4163-BCC9-0F1B429F4B11}"/>
                                            </p:graphicEl>
                                          </p:spTgt>
                                        </p:tgtEl>
                                        <p:attrNameLst>
                                          <p:attrName>ppt_h</p:attrName>
                                        </p:attrNameLst>
                                      </p:cBhvr>
                                      <p:tavLst>
                                        <p:tav tm="0">
                                          <p:val>
                                            <p:fltVal val="0"/>
                                          </p:val>
                                        </p:tav>
                                        <p:tav tm="100000">
                                          <p:val>
                                            <p:strVal val="#ppt_h"/>
                                          </p:val>
                                        </p:tav>
                                      </p:tavLst>
                                    </p:anim>
                                    <p:anim calcmode="lin" valueType="num">
                                      <p:cBhvr>
                                        <p:cTn id="147" dur="1000" fill="hold"/>
                                        <p:tgtEl>
                                          <p:spTgt spid="9">
                                            <p:graphicEl>
                                              <a:dgm id="{9DB8FF2D-E668-4163-BCC9-0F1B429F4B11}"/>
                                            </p:graphicEl>
                                          </p:spTgt>
                                        </p:tgtEl>
                                        <p:attrNameLst>
                                          <p:attrName>style.rotation</p:attrName>
                                        </p:attrNameLst>
                                      </p:cBhvr>
                                      <p:tavLst>
                                        <p:tav tm="0">
                                          <p:val>
                                            <p:fltVal val="90"/>
                                          </p:val>
                                        </p:tav>
                                        <p:tav tm="100000">
                                          <p:val>
                                            <p:fltVal val="0"/>
                                          </p:val>
                                        </p:tav>
                                      </p:tavLst>
                                    </p:anim>
                                    <p:animEffect transition="in" filter="fade">
                                      <p:cBhvr>
                                        <p:cTn id="148" dur="1000"/>
                                        <p:tgtEl>
                                          <p:spTgt spid="9">
                                            <p:graphicEl>
                                              <a:dgm id="{9DB8FF2D-E668-4163-BCC9-0F1B429F4B11}"/>
                                            </p:graphicEl>
                                          </p:spTgt>
                                        </p:tgtEl>
                                      </p:cBhvr>
                                    </p:animEffect>
                                  </p:childTnLst>
                                </p:cTn>
                              </p:par>
                              <p:par>
                                <p:cTn id="149" presetID="31" presetClass="entr" presetSubtype="0" fill="hold" grpId="0" nodeType="withEffect">
                                  <p:stCondLst>
                                    <p:cond delay="0"/>
                                  </p:stCondLst>
                                  <p:childTnLst>
                                    <p:set>
                                      <p:cBhvr>
                                        <p:cTn id="150" dur="1" fill="hold">
                                          <p:stCondLst>
                                            <p:cond delay="0"/>
                                          </p:stCondLst>
                                        </p:cTn>
                                        <p:tgtEl>
                                          <p:spTgt spid="9">
                                            <p:graphicEl>
                                              <a:dgm id="{69D243BF-6BB7-4F78-8003-EB435564B07F}"/>
                                            </p:graphicEl>
                                          </p:spTgt>
                                        </p:tgtEl>
                                        <p:attrNameLst>
                                          <p:attrName>style.visibility</p:attrName>
                                        </p:attrNameLst>
                                      </p:cBhvr>
                                      <p:to>
                                        <p:strVal val="visible"/>
                                      </p:to>
                                    </p:set>
                                    <p:anim calcmode="lin" valueType="num">
                                      <p:cBhvr>
                                        <p:cTn id="151" dur="1000" fill="hold"/>
                                        <p:tgtEl>
                                          <p:spTgt spid="9">
                                            <p:graphicEl>
                                              <a:dgm id="{69D243BF-6BB7-4F78-8003-EB435564B07F}"/>
                                            </p:graphicEl>
                                          </p:spTgt>
                                        </p:tgtEl>
                                        <p:attrNameLst>
                                          <p:attrName>ppt_w</p:attrName>
                                        </p:attrNameLst>
                                      </p:cBhvr>
                                      <p:tavLst>
                                        <p:tav tm="0">
                                          <p:val>
                                            <p:fltVal val="0"/>
                                          </p:val>
                                        </p:tav>
                                        <p:tav tm="100000">
                                          <p:val>
                                            <p:strVal val="#ppt_w"/>
                                          </p:val>
                                        </p:tav>
                                      </p:tavLst>
                                    </p:anim>
                                    <p:anim calcmode="lin" valueType="num">
                                      <p:cBhvr>
                                        <p:cTn id="152" dur="1000" fill="hold"/>
                                        <p:tgtEl>
                                          <p:spTgt spid="9">
                                            <p:graphicEl>
                                              <a:dgm id="{69D243BF-6BB7-4F78-8003-EB435564B07F}"/>
                                            </p:graphicEl>
                                          </p:spTgt>
                                        </p:tgtEl>
                                        <p:attrNameLst>
                                          <p:attrName>ppt_h</p:attrName>
                                        </p:attrNameLst>
                                      </p:cBhvr>
                                      <p:tavLst>
                                        <p:tav tm="0">
                                          <p:val>
                                            <p:fltVal val="0"/>
                                          </p:val>
                                        </p:tav>
                                        <p:tav tm="100000">
                                          <p:val>
                                            <p:strVal val="#ppt_h"/>
                                          </p:val>
                                        </p:tav>
                                      </p:tavLst>
                                    </p:anim>
                                    <p:anim calcmode="lin" valueType="num">
                                      <p:cBhvr>
                                        <p:cTn id="153" dur="1000" fill="hold"/>
                                        <p:tgtEl>
                                          <p:spTgt spid="9">
                                            <p:graphicEl>
                                              <a:dgm id="{69D243BF-6BB7-4F78-8003-EB435564B07F}"/>
                                            </p:graphicEl>
                                          </p:spTgt>
                                        </p:tgtEl>
                                        <p:attrNameLst>
                                          <p:attrName>style.rotation</p:attrName>
                                        </p:attrNameLst>
                                      </p:cBhvr>
                                      <p:tavLst>
                                        <p:tav tm="0">
                                          <p:val>
                                            <p:fltVal val="90"/>
                                          </p:val>
                                        </p:tav>
                                        <p:tav tm="100000">
                                          <p:val>
                                            <p:fltVal val="0"/>
                                          </p:val>
                                        </p:tav>
                                      </p:tavLst>
                                    </p:anim>
                                    <p:animEffect transition="in" filter="fade">
                                      <p:cBhvr>
                                        <p:cTn id="154" dur="1000"/>
                                        <p:tgtEl>
                                          <p:spTgt spid="9">
                                            <p:graphicEl>
                                              <a:dgm id="{69D243BF-6BB7-4F78-8003-EB435564B07F}"/>
                                            </p:graphicEl>
                                          </p:spTgt>
                                        </p:tgtEl>
                                      </p:cBhvr>
                                    </p:animEffect>
                                  </p:childTnLst>
                                </p:cTn>
                              </p:par>
                              <p:par>
                                <p:cTn id="155" presetID="31" presetClass="entr" presetSubtype="0" fill="hold" grpId="0" nodeType="withEffect">
                                  <p:stCondLst>
                                    <p:cond delay="0"/>
                                  </p:stCondLst>
                                  <p:childTnLst>
                                    <p:set>
                                      <p:cBhvr>
                                        <p:cTn id="156" dur="1" fill="hold">
                                          <p:stCondLst>
                                            <p:cond delay="0"/>
                                          </p:stCondLst>
                                        </p:cTn>
                                        <p:tgtEl>
                                          <p:spTgt spid="9">
                                            <p:graphicEl>
                                              <a:dgm id="{83CCA838-7FD7-4032-BF3D-E2CD93D76B9E}"/>
                                            </p:graphicEl>
                                          </p:spTgt>
                                        </p:tgtEl>
                                        <p:attrNameLst>
                                          <p:attrName>style.visibility</p:attrName>
                                        </p:attrNameLst>
                                      </p:cBhvr>
                                      <p:to>
                                        <p:strVal val="visible"/>
                                      </p:to>
                                    </p:set>
                                    <p:anim calcmode="lin" valueType="num">
                                      <p:cBhvr>
                                        <p:cTn id="157" dur="1000" fill="hold"/>
                                        <p:tgtEl>
                                          <p:spTgt spid="9">
                                            <p:graphicEl>
                                              <a:dgm id="{83CCA838-7FD7-4032-BF3D-E2CD93D76B9E}"/>
                                            </p:graphicEl>
                                          </p:spTgt>
                                        </p:tgtEl>
                                        <p:attrNameLst>
                                          <p:attrName>ppt_w</p:attrName>
                                        </p:attrNameLst>
                                      </p:cBhvr>
                                      <p:tavLst>
                                        <p:tav tm="0">
                                          <p:val>
                                            <p:fltVal val="0"/>
                                          </p:val>
                                        </p:tav>
                                        <p:tav tm="100000">
                                          <p:val>
                                            <p:strVal val="#ppt_w"/>
                                          </p:val>
                                        </p:tav>
                                      </p:tavLst>
                                    </p:anim>
                                    <p:anim calcmode="lin" valueType="num">
                                      <p:cBhvr>
                                        <p:cTn id="158" dur="1000" fill="hold"/>
                                        <p:tgtEl>
                                          <p:spTgt spid="9">
                                            <p:graphicEl>
                                              <a:dgm id="{83CCA838-7FD7-4032-BF3D-E2CD93D76B9E}"/>
                                            </p:graphicEl>
                                          </p:spTgt>
                                        </p:tgtEl>
                                        <p:attrNameLst>
                                          <p:attrName>ppt_h</p:attrName>
                                        </p:attrNameLst>
                                      </p:cBhvr>
                                      <p:tavLst>
                                        <p:tav tm="0">
                                          <p:val>
                                            <p:fltVal val="0"/>
                                          </p:val>
                                        </p:tav>
                                        <p:tav tm="100000">
                                          <p:val>
                                            <p:strVal val="#ppt_h"/>
                                          </p:val>
                                        </p:tav>
                                      </p:tavLst>
                                    </p:anim>
                                    <p:anim calcmode="lin" valueType="num">
                                      <p:cBhvr>
                                        <p:cTn id="159" dur="1000" fill="hold"/>
                                        <p:tgtEl>
                                          <p:spTgt spid="9">
                                            <p:graphicEl>
                                              <a:dgm id="{83CCA838-7FD7-4032-BF3D-E2CD93D76B9E}"/>
                                            </p:graphicEl>
                                          </p:spTgt>
                                        </p:tgtEl>
                                        <p:attrNameLst>
                                          <p:attrName>style.rotation</p:attrName>
                                        </p:attrNameLst>
                                      </p:cBhvr>
                                      <p:tavLst>
                                        <p:tav tm="0">
                                          <p:val>
                                            <p:fltVal val="90"/>
                                          </p:val>
                                        </p:tav>
                                        <p:tav tm="100000">
                                          <p:val>
                                            <p:fltVal val="0"/>
                                          </p:val>
                                        </p:tav>
                                      </p:tavLst>
                                    </p:anim>
                                    <p:animEffect transition="in" filter="fade">
                                      <p:cBhvr>
                                        <p:cTn id="160" dur="1000"/>
                                        <p:tgtEl>
                                          <p:spTgt spid="9">
                                            <p:graphicEl>
                                              <a:dgm id="{83CCA838-7FD7-4032-BF3D-E2CD93D76B9E}"/>
                                            </p:graphicEl>
                                          </p:spTgt>
                                        </p:tgtEl>
                                      </p:cBhvr>
                                    </p:animEffect>
                                  </p:childTnLst>
                                </p:cTn>
                              </p:par>
                              <p:par>
                                <p:cTn id="161" presetID="31" presetClass="entr" presetSubtype="0" fill="hold" grpId="0" nodeType="withEffect">
                                  <p:stCondLst>
                                    <p:cond delay="0"/>
                                  </p:stCondLst>
                                  <p:childTnLst>
                                    <p:set>
                                      <p:cBhvr>
                                        <p:cTn id="162" dur="1" fill="hold">
                                          <p:stCondLst>
                                            <p:cond delay="0"/>
                                          </p:stCondLst>
                                        </p:cTn>
                                        <p:tgtEl>
                                          <p:spTgt spid="9">
                                            <p:graphicEl>
                                              <a:dgm id="{E907316A-9A51-4BA4-A467-836719AB5C31}"/>
                                            </p:graphicEl>
                                          </p:spTgt>
                                        </p:tgtEl>
                                        <p:attrNameLst>
                                          <p:attrName>style.visibility</p:attrName>
                                        </p:attrNameLst>
                                      </p:cBhvr>
                                      <p:to>
                                        <p:strVal val="visible"/>
                                      </p:to>
                                    </p:set>
                                    <p:anim calcmode="lin" valueType="num">
                                      <p:cBhvr>
                                        <p:cTn id="163" dur="1000" fill="hold"/>
                                        <p:tgtEl>
                                          <p:spTgt spid="9">
                                            <p:graphicEl>
                                              <a:dgm id="{E907316A-9A51-4BA4-A467-836719AB5C31}"/>
                                            </p:graphicEl>
                                          </p:spTgt>
                                        </p:tgtEl>
                                        <p:attrNameLst>
                                          <p:attrName>ppt_w</p:attrName>
                                        </p:attrNameLst>
                                      </p:cBhvr>
                                      <p:tavLst>
                                        <p:tav tm="0">
                                          <p:val>
                                            <p:fltVal val="0"/>
                                          </p:val>
                                        </p:tav>
                                        <p:tav tm="100000">
                                          <p:val>
                                            <p:strVal val="#ppt_w"/>
                                          </p:val>
                                        </p:tav>
                                      </p:tavLst>
                                    </p:anim>
                                    <p:anim calcmode="lin" valueType="num">
                                      <p:cBhvr>
                                        <p:cTn id="164" dur="1000" fill="hold"/>
                                        <p:tgtEl>
                                          <p:spTgt spid="9">
                                            <p:graphicEl>
                                              <a:dgm id="{E907316A-9A51-4BA4-A467-836719AB5C31}"/>
                                            </p:graphicEl>
                                          </p:spTgt>
                                        </p:tgtEl>
                                        <p:attrNameLst>
                                          <p:attrName>ppt_h</p:attrName>
                                        </p:attrNameLst>
                                      </p:cBhvr>
                                      <p:tavLst>
                                        <p:tav tm="0">
                                          <p:val>
                                            <p:fltVal val="0"/>
                                          </p:val>
                                        </p:tav>
                                        <p:tav tm="100000">
                                          <p:val>
                                            <p:strVal val="#ppt_h"/>
                                          </p:val>
                                        </p:tav>
                                      </p:tavLst>
                                    </p:anim>
                                    <p:anim calcmode="lin" valueType="num">
                                      <p:cBhvr>
                                        <p:cTn id="165" dur="1000" fill="hold"/>
                                        <p:tgtEl>
                                          <p:spTgt spid="9">
                                            <p:graphicEl>
                                              <a:dgm id="{E907316A-9A51-4BA4-A467-836719AB5C31}"/>
                                            </p:graphicEl>
                                          </p:spTgt>
                                        </p:tgtEl>
                                        <p:attrNameLst>
                                          <p:attrName>style.rotation</p:attrName>
                                        </p:attrNameLst>
                                      </p:cBhvr>
                                      <p:tavLst>
                                        <p:tav tm="0">
                                          <p:val>
                                            <p:fltVal val="90"/>
                                          </p:val>
                                        </p:tav>
                                        <p:tav tm="100000">
                                          <p:val>
                                            <p:fltVal val="0"/>
                                          </p:val>
                                        </p:tav>
                                      </p:tavLst>
                                    </p:anim>
                                    <p:animEffect transition="in" filter="fade">
                                      <p:cBhvr>
                                        <p:cTn id="166" dur="1000"/>
                                        <p:tgtEl>
                                          <p:spTgt spid="9">
                                            <p:graphicEl>
                                              <a:dgm id="{E907316A-9A51-4BA4-A467-836719AB5C31}"/>
                                            </p:graphicEl>
                                          </p:spTgt>
                                        </p:tgtEl>
                                      </p:cBhvr>
                                    </p:animEffect>
                                  </p:childTnLst>
                                </p:cTn>
                              </p:par>
                              <p:par>
                                <p:cTn id="167" presetID="31" presetClass="entr" presetSubtype="0" fill="hold" grpId="0" nodeType="withEffect">
                                  <p:stCondLst>
                                    <p:cond delay="0"/>
                                  </p:stCondLst>
                                  <p:childTnLst>
                                    <p:set>
                                      <p:cBhvr>
                                        <p:cTn id="168" dur="1" fill="hold">
                                          <p:stCondLst>
                                            <p:cond delay="0"/>
                                          </p:stCondLst>
                                        </p:cTn>
                                        <p:tgtEl>
                                          <p:spTgt spid="9">
                                            <p:graphicEl>
                                              <a:dgm id="{253F32AA-4BF3-4C38-9397-16544E2BA11F}"/>
                                            </p:graphicEl>
                                          </p:spTgt>
                                        </p:tgtEl>
                                        <p:attrNameLst>
                                          <p:attrName>style.visibility</p:attrName>
                                        </p:attrNameLst>
                                      </p:cBhvr>
                                      <p:to>
                                        <p:strVal val="visible"/>
                                      </p:to>
                                    </p:set>
                                    <p:anim calcmode="lin" valueType="num">
                                      <p:cBhvr>
                                        <p:cTn id="169" dur="1000" fill="hold"/>
                                        <p:tgtEl>
                                          <p:spTgt spid="9">
                                            <p:graphicEl>
                                              <a:dgm id="{253F32AA-4BF3-4C38-9397-16544E2BA11F}"/>
                                            </p:graphicEl>
                                          </p:spTgt>
                                        </p:tgtEl>
                                        <p:attrNameLst>
                                          <p:attrName>ppt_w</p:attrName>
                                        </p:attrNameLst>
                                      </p:cBhvr>
                                      <p:tavLst>
                                        <p:tav tm="0">
                                          <p:val>
                                            <p:fltVal val="0"/>
                                          </p:val>
                                        </p:tav>
                                        <p:tav tm="100000">
                                          <p:val>
                                            <p:strVal val="#ppt_w"/>
                                          </p:val>
                                        </p:tav>
                                      </p:tavLst>
                                    </p:anim>
                                    <p:anim calcmode="lin" valueType="num">
                                      <p:cBhvr>
                                        <p:cTn id="170" dur="1000" fill="hold"/>
                                        <p:tgtEl>
                                          <p:spTgt spid="9">
                                            <p:graphicEl>
                                              <a:dgm id="{253F32AA-4BF3-4C38-9397-16544E2BA11F}"/>
                                            </p:graphicEl>
                                          </p:spTgt>
                                        </p:tgtEl>
                                        <p:attrNameLst>
                                          <p:attrName>ppt_h</p:attrName>
                                        </p:attrNameLst>
                                      </p:cBhvr>
                                      <p:tavLst>
                                        <p:tav tm="0">
                                          <p:val>
                                            <p:fltVal val="0"/>
                                          </p:val>
                                        </p:tav>
                                        <p:tav tm="100000">
                                          <p:val>
                                            <p:strVal val="#ppt_h"/>
                                          </p:val>
                                        </p:tav>
                                      </p:tavLst>
                                    </p:anim>
                                    <p:anim calcmode="lin" valueType="num">
                                      <p:cBhvr>
                                        <p:cTn id="171" dur="1000" fill="hold"/>
                                        <p:tgtEl>
                                          <p:spTgt spid="9">
                                            <p:graphicEl>
                                              <a:dgm id="{253F32AA-4BF3-4C38-9397-16544E2BA11F}"/>
                                            </p:graphicEl>
                                          </p:spTgt>
                                        </p:tgtEl>
                                        <p:attrNameLst>
                                          <p:attrName>style.rotation</p:attrName>
                                        </p:attrNameLst>
                                      </p:cBhvr>
                                      <p:tavLst>
                                        <p:tav tm="0">
                                          <p:val>
                                            <p:fltVal val="90"/>
                                          </p:val>
                                        </p:tav>
                                        <p:tav tm="100000">
                                          <p:val>
                                            <p:fltVal val="0"/>
                                          </p:val>
                                        </p:tav>
                                      </p:tavLst>
                                    </p:anim>
                                    <p:animEffect transition="in" filter="fade">
                                      <p:cBhvr>
                                        <p:cTn id="172" dur="1000"/>
                                        <p:tgtEl>
                                          <p:spTgt spid="9">
                                            <p:graphicEl>
                                              <a:dgm id="{253F32AA-4BF3-4C38-9397-16544E2BA11F}"/>
                                            </p:graphicEl>
                                          </p:spTgt>
                                        </p:tgtEl>
                                      </p:cBhvr>
                                    </p:animEffect>
                                  </p:childTnLst>
                                </p:cTn>
                              </p:par>
                              <p:par>
                                <p:cTn id="173" presetID="31" presetClass="entr" presetSubtype="0" fill="hold" grpId="0" nodeType="withEffect">
                                  <p:stCondLst>
                                    <p:cond delay="0"/>
                                  </p:stCondLst>
                                  <p:childTnLst>
                                    <p:set>
                                      <p:cBhvr>
                                        <p:cTn id="174" dur="1" fill="hold">
                                          <p:stCondLst>
                                            <p:cond delay="0"/>
                                          </p:stCondLst>
                                        </p:cTn>
                                        <p:tgtEl>
                                          <p:spTgt spid="9">
                                            <p:graphicEl>
                                              <a:dgm id="{BE30FA9A-22BF-4DF3-AD4A-362060B486AE}"/>
                                            </p:graphicEl>
                                          </p:spTgt>
                                        </p:tgtEl>
                                        <p:attrNameLst>
                                          <p:attrName>style.visibility</p:attrName>
                                        </p:attrNameLst>
                                      </p:cBhvr>
                                      <p:to>
                                        <p:strVal val="visible"/>
                                      </p:to>
                                    </p:set>
                                    <p:anim calcmode="lin" valueType="num">
                                      <p:cBhvr>
                                        <p:cTn id="175" dur="1000" fill="hold"/>
                                        <p:tgtEl>
                                          <p:spTgt spid="9">
                                            <p:graphicEl>
                                              <a:dgm id="{BE30FA9A-22BF-4DF3-AD4A-362060B486AE}"/>
                                            </p:graphicEl>
                                          </p:spTgt>
                                        </p:tgtEl>
                                        <p:attrNameLst>
                                          <p:attrName>ppt_w</p:attrName>
                                        </p:attrNameLst>
                                      </p:cBhvr>
                                      <p:tavLst>
                                        <p:tav tm="0">
                                          <p:val>
                                            <p:fltVal val="0"/>
                                          </p:val>
                                        </p:tav>
                                        <p:tav tm="100000">
                                          <p:val>
                                            <p:strVal val="#ppt_w"/>
                                          </p:val>
                                        </p:tav>
                                      </p:tavLst>
                                    </p:anim>
                                    <p:anim calcmode="lin" valueType="num">
                                      <p:cBhvr>
                                        <p:cTn id="176" dur="1000" fill="hold"/>
                                        <p:tgtEl>
                                          <p:spTgt spid="9">
                                            <p:graphicEl>
                                              <a:dgm id="{BE30FA9A-22BF-4DF3-AD4A-362060B486AE}"/>
                                            </p:graphicEl>
                                          </p:spTgt>
                                        </p:tgtEl>
                                        <p:attrNameLst>
                                          <p:attrName>ppt_h</p:attrName>
                                        </p:attrNameLst>
                                      </p:cBhvr>
                                      <p:tavLst>
                                        <p:tav tm="0">
                                          <p:val>
                                            <p:fltVal val="0"/>
                                          </p:val>
                                        </p:tav>
                                        <p:tav tm="100000">
                                          <p:val>
                                            <p:strVal val="#ppt_h"/>
                                          </p:val>
                                        </p:tav>
                                      </p:tavLst>
                                    </p:anim>
                                    <p:anim calcmode="lin" valueType="num">
                                      <p:cBhvr>
                                        <p:cTn id="177" dur="1000" fill="hold"/>
                                        <p:tgtEl>
                                          <p:spTgt spid="9">
                                            <p:graphicEl>
                                              <a:dgm id="{BE30FA9A-22BF-4DF3-AD4A-362060B486AE}"/>
                                            </p:graphicEl>
                                          </p:spTgt>
                                        </p:tgtEl>
                                        <p:attrNameLst>
                                          <p:attrName>style.rotation</p:attrName>
                                        </p:attrNameLst>
                                      </p:cBhvr>
                                      <p:tavLst>
                                        <p:tav tm="0">
                                          <p:val>
                                            <p:fltVal val="90"/>
                                          </p:val>
                                        </p:tav>
                                        <p:tav tm="100000">
                                          <p:val>
                                            <p:fltVal val="0"/>
                                          </p:val>
                                        </p:tav>
                                      </p:tavLst>
                                    </p:anim>
                                    <p:animEffect transition="in" filter="fade">
                                      <p:cBhvr>
                                        <p:cTn id="178" dur="1000"/>
                                        <p:tgtEl>
                                          <p:spTgt spid="9">
                                            <p:graphicEl>
                                              <a:dgm id="{BE30FA9A-22BF-4DF3-AD4A-362060B486AE}"/>
                                            </p:graphicEl>
                                          </p:spTgt>
                                        </p:tgtEl>
                                      </p:cBhvr>
                                    </p:animEffect>
                                  </p:childTnLst>
                                </p:cTn>
                              </p:par>
                              <p:par>
                                <p:cTn id="179" presetID="31" presetClass="entr" presetSubtype="0" fill="hold" grpId="0" nodeType="withEffect">
                                  <p:stCondLst>
                                    <p:cond delay="0"/>
                                  </p:stCondLst>
                                  <p:childTnLst>
                                    <p:set>
                                      <p:cBhvr>
                                        <p:cTn id="180" dur="1" fill="hold">
                                          <p:stCondLst>
                                            <p:cond delay="0"/>
                                          </p:stCondLst>
                                        </p:cTn>
                                        <p:tgtEl>
                                          <p:spTgt spid="9">
                                            <p:graphicEl>
                                              <a:dgm id="{9008E03E-9A60-4176-8672-8731EAED6163}"/>
                                            </p:graphicEl>
                                          </p:spTgt>
                                        </p:tgtEl>
                                        <p:attrNameLst>
                                          <p:attrName>style.visibility</p:attrName>
                                        </p:attrNameLst>
                                      </p:cBhvr>
                                      <p:to>
                                        <p:strVal val="visible"/>
                                      </p:to>
                                    </p:set>
                                    <p:anim calcmode="lin" valueType="num">
                                      <p:cBhvr>
                                        <p:cTn id="181" dur="1000" fill="hold"/>
                                        <p:tgtEl>
                                          <p:spTgt spid="9">
                                            <p:graphicEl>
                                              <a:dgm id="{9008E03E-9A60-4176-8672-8731EAED6163}"/>
                                            </p:graphicEl>
                                          </p:spTgt>
                                        </p:tgtEl>
                                        <p:attrNameLst>
                                          <p:attrName>ppt_w</p:attrName>
                                        </p:attrNameLst>
                                      </p:cBhvr>
                                      <p:tavLst>
                                        <p:tav tm="0">
                                          <p:val>
                                            <p:fltVal val="0"/>
                                          </p:val>
                                        </p:tav>
                                        <p:tav tm="100000">
                                          <p:val>
                                            <p:strVal val="#ppt_w"/>
                                          </p:val>
                                        </p:tav>
                                      </p:tavLst>
                                    </p:anim>
                                    <p:anim calcmode="lin" valueType="num">
                                      <p:cBhvr>
                                        <p:cTn id="182" dur="1000" fill="hold"/>
                                        <p:tgtEl>
                                          <p:spTgt spid="9">
                                            <p:graphicEl>
                                              <a:dgm id="{9008E03E-9A60-4176-8672-8731EAED6163}"/>
                                            </p:graphicEl>
                                          </p:spTgt>
                                        </p:tgtEl>
                                        <p:attrNameLst>
                                          <p:attrName>ppt_h</p:attrName>
                                        </p:attrNameLst>
                                      </p:cBhvr>
                                      <p:tavLst>
                                        <p:tav tm="0">
                                          <p:val>
                                            <p:fltVal val="0"/>
                                          </p:val>
                                        </p:tav>
                                        <p:tav tm="100000">
                                          <p:val>
                                            <p:strVal val="#ppt_h"/>
                                          </p:val>
                                        </p:tav>
                                      </p:tavLst>
                                    </p:anim>
                                    <p:anim calcmode="lin" valueType="num">
                                      <p:cBhvr>
                                        <p:cTn id="183" dur="1000" fill="hold"/>
                                        <p:tgtEl>
                                          <p:spTgt spid="9">
                                            <p:graphicEl>
                                              <a:dgm id="{9008E03E-9A60-4176-8672-8731EAED6163}"/>
                                            </p:graphicEl>
                                          </p:spTgt>
                                        </p:tgtEl>
                                        <p:attrNameLst>
                                          <p:attrName>style.rotation</p:attrName>
                                        </p:attrNameLst>
                                      </p:cBhvr>
                                      <p:tavLst>
                                        <p:tav tm="0">
                                          <p:val>
                                            <p:fltVal val="90"/>
                                          </p:val>
                                        </p:tav>
                                        <p:tav tm="100000">
                                          <p:val>
                                            <p:fltVal val="0"/>
                                          </p:val>
                                        </p:tav>
                                      </p:tavLst>
                                    </p:anim>
                                    <p:animEffect transition="in" filter="fade">
                                      <p:cBhvr>
                                        <p:cTn id="184" dur="1000"/>
                                        <p:tgtEl>
                                          <p:spTgt spid="9">
                                            <p:graphicEl>
                                              <a:dgm id="{9008E03E-9A60-4176-8672-8731EAED6163}"/>
                                            </p:graphicEl>
                                          </p:spTgt>
                                        </p:tgtEl>
                                      </p:cBhvr>
                                    </p:animEffect>
                                  </p:childTnLst>
                                </p:cTn>
                              </p:par>
                              <p:par>
                                <p:cTn id="185" presetID="31" presetClass="entr" presetSubtype="0" fill="hold" grpId="0" nodeType="withEffect">
                                  <p:stCondLst>
                                    <p:cond delay="0"/>
                                  </p:stCondLst>
                                  <p:childTnLst>
                                    <p:set>
                                      <p:cBhvr>
                                        <p:cTn id="186" dur="1" fill="hold">
                                          <p:stCondLst>
                                            <p:cond delay="0"/>
                                          </p:stCondLst>
                                        </p:cTn>
                                        <p:tgtEl>
                                          <p:spTgt spid="9">
                                            <p:graphicEl>
                                              <a:dgm id="{F22758C3-1198-4A16-8EB6-648CEF835550}"/>
                                            </p:graphicEl>
                                          </p:spTgt>
                                        </p:tgtEl>
                                        <p:attrNameLst>
                                          <p:attrName>style.visibility</p:attrName>
                                        </p:attrNameLst>
                                      </p:cBhvr>
                                      <p:to>
                                        <p:strVal val="visible"/>
                                      </p:to>
                                    </p:set>
                                    <p:anim calcmode="lin" valueType="num">
                                      <p:cBhvr>
                                        <p:cTn id="187" dur="1000" fill="hold"/>
                                        <p:tgtEl>
                                          <p:spTgt spid="9">
                                            <p:graphicEl>
                                              <a:dgm id="{F22758C3-1198-4A16-8EB6-648CEF835550}"/>
                                            </p:graphicEl>
                                          </p:spTgt>
                                        </p:tgtEl>
                                        <p:attrNameLst>
                                          <p:attrName>ppt_w</p:attrName>
                                        </p:attrNameLst>
                                      </p:cBhvr>
                                      <p:tavLst>
                                        <p:tav tm="0">
                                          <p:val>
                                            <p:fltVal val="0"/>
                                          </p:val>
                                        </p:tav>
                                        <p:tav tm="100000">
                                          <p:val>
                                            <p:strVal val="#ppt_w"/>
                                          </p:val>
                                        </p:tav>
                                      </p:tavLst>
                                    </p:anim>
                                    <p:anim calcmode="lin" valueType="num">
                                      <p:cBhvr>
                                        <p:cTn id="188" dur="1000" fill="hold"/>
                                        <p:tgtEl>
                                          <p:spTgt spid="9">
                                            <p:graphicEl>
                                              <a:dgm id="{F22758C3-1198-4A16-8EB6-648CEF835550}"/>
                                            </p:graphicEl>
                                          </p:spTgt>
                                        </p:tgtEl>
                                        <p:attrNameLst>
                                          <p:attrName>ppt_h</p:attrName>
                                        </p:attrNameLst>
                                      </p:cBhvr>
                                      <p:tavLst>
                                        <p:tav tm="0">
                                          <p:val>
                                            <p:fltVal val="0"/>
                                          </p:val>
                                        </p:tav>
                                        <p:tav tm="100000">
                                          <p:val>
                                            <p:strVal val="#ppt_h"/>
                                          </p:val>
                                        </p:tav>
                                      </p:tavLst>
                                    </p:anim>
                                    <p:anim calcmode="lin" valueType="num">
                                      <p:cBhvr>
                                        <p:cTn id="189" dur="1000" fill="hold"/>
                                        <p:tgtEl>
                                          <p:spTgt spid="9">
                                            <p:graphicEl>
                                              <a:dgm id="{F22758C3-1198-4A16-8EB6-648CEF835550}"/>
                                            </p:graphicEl>
                                          </p:spTgt>
                                        </p:tgtEl>
                                        <p:attrNameLst>
                                          <p:attrName>style.rotation</p:attrName>
                                        </p:attrNameLst>
                                      </p:cBhvr>
                                      <p:tavLst>
                                        <p:tav tm="0">
                                          <p:val>
                                            <p:fltVal val="90"/>
                                          </p:val>
                                        </p:tav>
                                        <p:tav tm="100000">
                                          <p:val>
                                            <p:fltVal val="0"/>
                                          </p:val>
                                        </p:tav>
                                      </p:tavLst>
                                    </p:anim>
                                    <p:animEffect transition="in" filter="fade">
                                      <p:cBhvr>
                                        <p:cTn id="190" dur="1000"/>
                                        <p:tgtEl>
                                          <p:spTgt spid="9">
                                            <p:graphicEl>
                                              <a:dgm id="{F22758C3-1198-4A16-8EB6-648CEF835550}"/>
                                            </p:graphicEl>
                                          </p:spTgt>
                                        </p:tgtEl>
                                      </p:cBhvr>
                                    </p:animEffect>
                                  </p:childTnLst>
                                </p:cTn>
                              </p:par>
                              <p:par>
                                <p:cTn id="191" presetID="31" presetClass="entr" presetSubtype="0" fill="hold" grpId="0" nodeType="withEffect">
                                  <p:stCondLst>
                                    <p:cond delay="0"/>
                                  </p:stCondLst>
                                  <p:childTnLst>
                                    <p:set>
                                      <p:cBhvr>
                                        <p:cTn id="192" dur="1" fill="hold">
                                          <p:stCondLst>
                                            <p:cond delay="0"/>
                                          </p:stCondLst>
                                        </p:cTn>
                                        <p:tgtEl>
                                          <p:spTgt spid="9">
                                            <p:graphicEl>
                                              <a:dgm id="{64695575-7CC0-48DE-814C-73DCBA67B95C}"/>
                                            </p:graphicEl>
                                          </p:spTgt>
                                        </p:tgtEl>
                                        <p:attrNameLst>
                                          <p:attrName>style.visibility</p:attrName>
                                        </p:attrNameLst>
                                      </p:cBhvr>
                                      <p:to>
                                        <p:strVal val="visible"/>
                                      </p:to>
                                    </p:set>
                                    <p:anim calcmode="lin" valueType="num">
                                      <p:cBhvr>
                                        <p:cTn id="193" dur="1000" fill="hold"/>
                                        <p:tgtEl>
                                          <p:spTgt spid="9">
                                            <p:graphicEl>
                                              <a:dgm id="{64695575-7CC0-48DE-814C-73DCBA67B95C}"/>
                                            </p:graphicEl>
                                          </p:spTgt>
                                        </p:tgtEl>
                                        <p:attrNameLst>
                                          <p:attrName>ppt_w</p:attrName>
                                        </p:attrNameLst>
                                      </p:cBhvr>
                                      <p:tavLst>
                                        <p:tav tm="0">
                                          <p:val>
                                            <p:fltVal val="0"/>
                                          </p:val>
                                        </p:tav>
                                        <p:tav tm="100000">
                                          <p:val>
                                            <p:strVal val="#ppt_w"/>
                                          </p:val>
                                        </p:tav>
                                      </p:tavLst>
                                    </p:anim>
                                    <p:anim calcmode="lin" valueType="num">
                                      <p:cBhvr>
                                        <p:cTn id="194" dur="1000" fill="hold"/>
                                        <p:tgtEl>
                                          <p:spTgt spid="9">
                                            <p:graphicEl>
                                              <a:dgm id="{64695575-7CC0-48DE-814C-73DCBA67B95C}"/>
                                            </p:graphicEl>
                                          </p:spTgt>
                                        </p:tgtEl>
                                        <p:attrNameLst>
                                          <p:attrName>ppt_h</p:attrName>
                                        </p:attrNameLst>
                                      </p:cBhvr>
                                      <p:tavLst>
                                        <p:tav tm="0">
                                          <p:val>
                                            <p:fltVal val="0"/>
                                          </p:val>
                                        </p:tav>
                                        <p:tav tm="100000">
                                          <p:val>
                                            <p:strVal val="#ppt_h"/>
                                          </p:val>
                                        </p:tav>
                                      </p:tavLst>
                                    </p:anim>
                                    <p:anim calcmode="lin" valueType="num">
                                      <p:cBhvr>
                                        <p:cTn id="195" dur="1000" fill="hold"/>
                                        <p:tgtEl>
                                          <p:spTgt spid="9">
                                            <p:graphicEl>
                                              <a:dgm id="{64695575-7CC0-48DE-814C-73DCBA67B95C}"/>
                                            </p:graphicEl>
                                          </p:spTgt>
                                        </p:tgtEl>
                                        <p:attrNameLst>
                                          <p:attrName>style.rotation</p:attrName>
                                        </p:attrNameLst>
                                      </p:cBhvr>
                                      <p:tavLst>
                                        <p:tav tm="0">
                                          <p:val>
                                            <p:fltVal val="90"/>
                                          </p:val>
                                        </p:tav>
                                        <p:tav tm="100000">
                                          <p:val>
                                            <p:fltVal val="0"/>
                                          </p:val>
                                        </p:tav>
                                      </p:tavLst>
                                    </p:anim>
                                    <p:animEffect transition="in" filter="fade">
                                      <p:cBhvr>
                                        <p:cTn id="196" dur="1000"/>
                                        <p:tgtEl>
                                          <p:spTgt spid="9">
                                            <p:graphicEl>
                                              <a:dgm id="{64695575-7CC0-48DE-814C-73DCBA67B95C}"/>
                                            </p:graphicEl>
                                          </p:spTgt>
                                        </p:tgtEl>
                                      </p:cBhvr>
                                    </p:animEffect>
                                  </p:childTnLst>
                                </p:cTn>
                              </p:par>
                            </p:childTnLst>
                          </p:cTn>
                        </p:par>
                        <p:par>
                          <p:cTn id="197" fill="hold">
                            <p:stCondLst>
                              <p:cond delay="1000"/>
                            </p:stCondLst>
                            <p:childTnLst>
                              <p:par>
                                <p:cTn id="198" presetID="2" presetClass="entr" presetSubtype="2" fill="hold" grpId="0" nodeType="afterEffect">
                                  <p:stCondLst>
                                    <p:cond delay="0"/>
                                  </p:stCondLst>
                                  <p:childTnLst>
                                    <p:set>
                                      <p:cBhvr>
                                        <p:cTn id="199" dur="1" fill="hold">
                                          <p:stCondLst>
                                            <p:cond delay="0"/>
                                          </p:stCondLst>
                                        </p:cTn>
                                        <p:tgtEl>
                                          <p:spTgt spid="138">
                                            <p:txEl>
                                              <p:pRg st="0" end="0"/>
                                            </p:txEl>
                                          </p:spTgt>
                                        </p:tgtEl>
                                        <p:attrNameLst>
                                          <p:attrName>style.visibility</p:attrName>
                                        </p:attrNameLst>
                                      </p:cBhvr>
                                      <p:to>
                                        <p:strVal val="visible"/>
                                      </p:to>
                                    </p:set>
                                    <p:anim calcmode="lin" valueType="num">
                                      <p:cBhvr additive="base">
                                        <p:cTn id="200" dur="500" fill="hold"/>
                                        <p:tgtEl>
                                          <p:spTgt spid="138">
                                            <p:txEl>
                                              <p:pRg st="0" end="0"/>
                                            </p:txEl>
                                          </p:spTgt>
                                        </p:tgtEl>
                                        <p:attrNameLst>
                                          <p:attrName>ppt_x</p:attrName>
                                        </p:attrNameLst>
                                      </p:cBhvr>
                                      <p:tavLst>
                                        <p:tav tm="0">
                                          <p:val>
                                            <p:strVal val="1+#ppt_w/2"/>
                                          </p:val>
                                        </p:tav>
                                        <p:tav tm="100000">
                                          <p:val>
                                            <p:strVal val="#ppt_x"/>
                                          </p:val>
                                        </p:tav>
                                      </p:tavLst>
                                    </p:anim>
                                    <p:anim calcmode="lin" valueType="num">
                                      <p:cBhvr additive="base">
                                        <p:cTn id="201" dur="500" fill="hold"/>
                                        <p:tgtEl>
                                          <p:spTgt spid="138">
                                            <p:txEl>
                                              <p:pRg st="0" end="0"/>
                                            </p:txEl>
                                          </p:spTgt>
                                        </p:tgtEl>
                                        <p:attrNameLst>
                                          <p:attrName>ppt_y</p:attrName>
                                        </p:attrNameLst>
                                      </p:cBhvr>
                                      <p:tavLst>
                                        <p:tav tm="0">
                                          <p:val>
                                            <p:strVal val="#ppt_y"/>
                                          </p:val>
                                        </p:tav>
                                        <p:tav tm="100000">
                                          <p:val>
                                            <p:strVal val="#ppt_y"/>
                                          </p:val>
                                        </p:tav>
                                      </p:tavLst>
                                    </p:anim>
                                  </p:childTnLst>
                                </p:cTn>
                              </p:par>
                            </p:childTnLst>
                          </p:cTn>
                        </p:par>
                        <p:par>
                          <p:cTn id="202" fill="hold">
                            <p:stCondLst>
                              <p:cond delay="1500"/>
                            </p:stCondLst>
                            <p:childTnLst>
                              <p:par>
                                <p:cTn id="203" presetID="2" presetClass="entr" presetSubtype="2" fill="hold" grpId="0" nodeType="afterEffect">
                                  <p:stCondLst>
                                    <p:cond delay="0"/>
                                  </p:stCondLst>
                                  <p:childTnLst>
                                    <p:set>
                                      <p:cBhvr>
                                        <p:cTn id="204" dur="1" fill="hold">
                                          <p:stCondLst>
                                            <p:cond delay="0"/>
                                          </p:stCondLst>
                                        </p:cTn>
                                        <p:tgtEl>
                                          <p:spTgt spid="138">
                                            <p:txEl>
                                              <p:pRg st="1" end="1"/>
                                            </p:txEl>
                                          </p:spTgt>
                                        </p:tgtEl>
                                        <p:attrNameLst>
                                          <p:attrName>style.visibility</p:attrName>
                                        </p:attrNameLst>
                                      </p:cBhvr>
                                      <p:to>
                                        <p:strVal val="visible"/>
                                      </p:to>
                                    </p:set>
                                    <p:anim calcmode="lin" valueType="num">
                                      <p:cBhvr additive="base">
                                        <p:cTn id="205" dur="500" fill="hold"/>
                                        <p:tgtEl>
                                          <p:spTgt spid="138">
                                            <p:txEl>
                                              <p:pRg st="1" end="1"/>
                                            </p:txEl>
                                          </p:spTgt>
                                        </p:tgtEl>
                                        <p:attrNameLst>
                                          <p:attrName>ppt_x</p:attrName>
                                        </p:attrNameLst>
                                      </p:cBhvr>
                                      <p:tavLst>
                                        <p:tav tm="0">
                                          <p:val>
                                            <p:strVal val="1+#ppt_w/2"/>
                                          </p:val>
                                        </p:tav>
                                        <p:tav tm="100000">
                                          <p:val>
                                            <p:strVal val="#ppt_x"/>
                                          </p:val>
                                        </p:tav>
                                      </p:tavLst>
                                    </p:anim>
                                    <p:anim calcmode="lin" valueType="num">
                                      <p:cBhvr additive="base">
                                        <p:cTn id="206" dur="500" fill="hold"/>
                                        <p:tgtEl>
                                          <p:spTgt spid="138">
                                            <p:txEl>
                                              <p:pRg st="1" end="1"/>
                                            </p:txEl>
                                          </p:spTgt>
                                        </p:tgtEl>
                                        <p:attrNameLst>
                                          <p:attrName>ppt_y</p:attrName>
                                        </p:attrNameLst>
                                      </p:cBhvr>
                                      <p:tavLst>
                                        <p:tav tm="0">
                                          <p:val>
                                            <p:strVal val="#ppt_y"/>
                                          </p:val>
                                        </p:tav>
                                        <p:tav tm="100000">
                                          <p:val>
                                            <p:strVal val="#ppt_y"/>
                                          </p:val>
                                        </p:tav>
                                      </p:tavLst>
                                    </p:anim>
                                  </p:childTnLst>
                                </p:cTn>
                              </p:par>
                            </p:childTnLst>
                          </p:cTn>
                        </p:par>
                        <p:par>
                          <p:cTn id="207" fill="hold">
                            <p:stCondLst>
                              <p:cond delay="2000"/>
                            </p:stCondLst>
                            <p:childTnLst>
                              <p:par>
                                <p:cTn id="208" presetID="2" presetClass="entr" presetSubtype="2" fill="hold" grpId="0" nodeType="afterEffect">
                                  <p:stCondLst>
                                    <p:cond delay="0"/>
                                  </p:stCondLst>
                                  <p:childTnLst>
                                    <p:set>
                                      <p:cBhvr>
                                        <p:cTn id="209" dur="1" fill="hold">
                                          <p:stCondLst>
                                            <p:cond delay="0"/>
                                          </p:stCondLst>
                                        </p:cTn>
                                        <p:tgtEl>
                                          <p:spTgt spid="138">
                                            <p:txEl>
                                              <p:pRg st="2" end="2"/>
                                            </p:txEl>
                                          </p:spTgt>
                                        </p:tgtEl>
                                        <p:attrNameLst>
                                          <p:attrName>style.visibility</p:attrName>
                                        </p:attrNameLst>
                                      </p:cBhvr>
                                      <p:to>
                                        <p:strVal val="visible"/>
                                      </p:to>
                                    </p:set>
                                    <p:anim calcmode="lin" valueType="num">
                                      <p:cBhvr additive="base">
                                        <p:cTn id="210" dur="500" fill="hold"/>
                                        <p:tgtEl>
                                          <p:spTgt spid="138">
                                            <p:txEl>
                                              <p:pRg st="2" end="2"/>
                                            </p:txEl>
                                          </p:spTgt>
                                        </p:tgtEl>
                                        <p:attrNameLst>
                                          <p:attrName>ppt_x</p:attrName>
                                        </p:attrNameLst>
                                      </p:cBhvr>
                                      <p:tavLst>
                                        <p:tav tm="0">
                                          <p:val>
                                            <p:strVal val="1+#ppt_w/2"/>
                                          </p:val>
                                        </p:tav>
                                        <p:tav tm="100000">
                                          <p:val>
                                            <p:strVal val="#ppt_x"/>
                                          </p:val>
                                        </p:tav>
                                      </p:tavLst>
                                    </p:anim>
                                    <p:anim calcmode="lin" valueType="num">
                                      <p:cBhvr additive="base">
                                        <p:cTn id="211" dur="500" fill="hold"/>
                                        <p:tgtEl>
                                          <p:spTgt spid="138">
                                            <p:txEl>
                                              <p:pRg st="2" end="2"/>
                                            </p:txEl>
                                          </p:spTgt>
                                        </p:tgtEl>
                                        <p:attrNameLst>
                                          <p:attrName>ppt_y</p:attrName>
                                        </p:attrNameLst>
                                      </p:cBhvr>
                                      <p:tavLst>
                                        <p:tav tm="0">
                                          <p:val>
                                            <p:strVal val="#ppt_y"/>
                                          </p:val>
                                        </p:tav>
                                        <p:tav tm="100000">
                                          <p:val>
                                            <p:strVal val="#ppt_y"/>
                                          </p:val>
                                        </p:tav>
                                      </p:tavLst>
                                    </p:anim>
                                  </p:childTnLst>
                                </p:cTn>
                              </p:par>
                            </p:childTnLst>
                          </p:cTn>
                        </p:par>
                        <p:par>
                          <p:cTn id="212" fill="hold">
                            <p:stCondLst>
                              <p:cond delay="2500"/>
                            </p:stCondLst>
                            <p:childTnLst>
                              <p:par>
                                <p:cTn id="213" presetID="2" presetClass="entr" presetSubtype="2" fill="hold" grpId="0" nodeType="afterEffect">
                                  <p:stCondLst>
                                    <p:cond delay="0"/>
                                  </p:stCondLst>
                                  <p:childTnLst>
                                    <p:set>
                                      <p:cBhvr>
                                        <p:cTn id="214" dur="1" fill="hold">
                                          <p:stCondLst>
                                            <p:cond delay="0"/>
                                          </p:stCondLst>
                                        </p:cTn>
                                        <p:tgtEl>
                                          <p:spTgt spid="138">
                                            <p:txEl>
                                              <p:pRg st="3" end="3"/>
                                            </p:txEl>
                                          </p:spTgt>
                                        </p:tgtEl>
                                        <p:attrNameLst>
                                          <p:attrName>style.visibility</p:attrName>
                                        </p:attrNameLst>
                                      </p:cBhvr>
                                      <p:to>
                                        <p:strVal val="visible"/>
                                      </p:to>
                                    </p:set>
                                    <p:anim calcmode="lin" valueType="num">
                                      <p:cBhvr additive="base">
                                        <p:cTn id="215" dur="500" fill="hold"/>
                                        <p:tgtEl>
                                          <p:spTgt spid="138">
                                            <p:txEl>
                                              <p:pRg st="3" end="3"/>
                                            </p:txEl>
                                          </p:spTgt>
                                        </p:tgtEl>
                                        <p:attrNameLst>
                                          <p:attrName>ppt_x</p:attrName>
                                        </p:attrNameLst>
                                      </p:cBhvr>
                                      <p:tavLst>
                                        <p:tav tm="0">
                                          <p:val>
                                            <p:strVal val="1+#ppt_w/2"/>
                                          </p:val>
                                        </p:tav>
                                        <p:tav tm="100000">
                                          <p:val>
                                            <p:strVal val="#ppt_x"/>
                                          </p:val>
                                        </p:tav>
                                      </p:tavLst>
                                    </p:anim>
                                    <p:anim calcmode="lin" valueType="num">
                                      <p:cBhvr additive="base">
                                        <p:cTn id="216" dur="500" fill="hold"/>
                                        <p:tgtEl>
                                          <p:spTgt spid="138">
                                            <p:txEl>
                                              <p:pRg st="3" end="3"/>
                                            </p:txEl>
                                          </p:spTgt>
                                        </p:tgtEl>
                                        <p:attrNameLst>
                                          <p:attrName>ppt_y</p:attrName>
                                        </p:attrNameLst>
                                      </p:cBhvr>
                                      <p:tavLst>
                                        <p:tav tm="0">
                                          <p:val>
                                            <p:strVal val="#ppt_y"/>
                                          </p:val>
                                        </p:tav>
                                        <p:tav tm="100000">
                                          <p:val>
                                            <p:strVal val="#ppt_y"/>
                                          </p:val>
                                        </p:tav>
                                      </p:tavLst>
                                    </p:anim>
                                  </p:childTnLst>
                                </p:cTn>
                              </p:par>
                            </p:childTnLst>
                          </p:cTn>
                        </p:par>
                        <p:par>
                          <p:cTn id="217" fill="hold">
                            <p:stCondLst>
                              <p:cond delay="3000"/>
                            </p:stCondLst>
                            <p:childTnLst>
                              <p:par>
                                <p:cTn id="218" presetID="2" presetClass="entr" presetSubtype="2" fill="hold" grpId="0" nodeType="afterEffect">
                                  <p:stCondLst>
                                    <p:cond delay="0"/>
                                  </p:stCondLst>
                                  <p:childTnLst>
                                    <p:set>
                                      <p:cBhvr>
                                        <p:cTn id="219" dur="1" fill="hold">
                                          <p:stCondLst>
                                            <p:cond delay="0"/>
                                          </p:stCondLst>
                                        </p:cTn>
                                        <p:tgtEl>
                                          <p:spTgt spid="138">
                                            <p:txEl>
                                              <p:pRg st="4" end="4"/>
                                            </p:txEl>
                                          </p:spTgt>
                                        </p:tgtEl>
                                        <p:attrNameLst>
                                          <p:attrName>style.visibility</p:attrName>
                                        </p:attrNameLst>
                                      </p:cBhvr>
                                      <p:to>
                                        <p:strVal val="visible"/>
                                      </p:to>
                                    </p:set>
                                    <p:anim calcmode="lin" valueType="num">
                                      <p:cBhvr additive="base">
                                        <p:cTn id="220" dur="500" fill="hold"/>
                                        <p:tgtEl>
                                          <p:spTgt spid="138">
                                            <p:txEl>
                                              <p:pRg st="4" end="4"/>
                                            </p:txEl>
                                          </p:spTgt>
                                        </p:tgtEl>
                                        <p:attrNameLst>
                                          <p:attrName>ppt_x</p:attrName>
                                        </p:attrNameLst>
                                      </p:cBhvr>
                                      <p:tavLst>
                                        <p:tav tm="0">
                                          <p:val>
                                            <p:strVal val="1+#ppt_w/2"/>
                                          </p:val>
                                        </p:tav>
                                        <p:tav tm="100000">
                                          <p:val>
                                            <p:strVal val="#ppt_x"/>
                                          </p:val>
                                        </p:tav>
                                      </p:tavLst>
                                    </p:anim>
                                    <p:anim calcmode="lin" valueType="num">
                                      <p:cBhvr additive="base">
                                        <p:cTn id="221" dur="500" fill="hold"/>
                                        <p:tgtEl>
                                          <p:spTgt spid="1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3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8188-BE01-48DE-8148-E36775639A6B}"/>
              </a:ext>
            </a:extLst>
          </p:cNvPr>
          <p:cNvSpPr>
            <a:spLocks noGrp="1"/>
          </p:cNvSpPr>
          <p:nvPr>
            <p:ph type="title" idx="4294967295"/>
          </p:nvPr>
        </p:nvSpPr>
        <p:spPr>
          <a:xfrm>
            <a:off x="536575" y="290513"/>
            <a:ext cx="11655425" cy="898525"/>
          </a:xfrm>
        </p:spPr>
        <p:txBody>
          <a:bodyPr/>
          <a:lstStyle/>
          <a:p>
            <a:r>
              <a:rPr lang="en-US" dirty="0"/>
              <a:t>Cross Platform Example</a:t>
            </a:r>
          </a:p>
        </p:txBody>
      </p:sp>
      <p:pic>
        <p:nvPicPr>
          <p:cNvPr id="19" name="Picture 18">
            <a:extLst>
              <a:ext uri="{FF2B5EF4-FFF2-40B4-BE49-F238E27FC236}">
                <a16:creationId xmlns:a16="http://schemas.microsoft.com/office/drawing/2014/main" id="{AB418D9B-17D2-4DB5-95B8-64630C5BF867}"/>
              </a:ext>
            </a:extLst>
          </p:cNvPr>
          <p:cNvPicPr>
            <a:picLocks noChangeAspect="1"/>
          </p:cNvPicPr>
          <p:nvPr/>
        </p:nvPicPr>
        <p:blipFill>
          <a:blip r:embed="rId2"/>
          <a:stretch>
            <a:fillRect/>
          </a:stretch>
        </p:blipFill>
        <p:spPr>
          <a:xfrm>
            <a:off x="5050171" y="1113236"/>
            <a:ext cx="6342033" cy="4368730"/>
          </a:xfrm>
          <a:prstGeom prst="rect">
            <a:avLst/>
          </a:prstGeom>
        </p:spPr>
      </p:pic>
      <p:pic>
        <p:nvPicPr>
          <p:cNvPr id="18" name="Picture 17">
            <a:extLst>
              <a:ext uri="{FF2B5EF4-FFF2-40B4-BE49-F238E27FC236}">
                <a16:creationId xmlns:a16="http://schemas.microsoft.com/office/drawing/2014/main" id="{DFAD84ED-A159-4E4D-89D1-6B7A4024A932}"/>
              </a:ext>
            </a:extLst>
          </p:cNvPr>
          <p:cNvPicPr>
            <a:picLocks noChangeAspect="1"/>
          </p:cNvPicPr>
          <p:nvPr/>
        </p:nvPicPr>
        <p:blipFill>
          <a:blip r:embed="rId3"/>
          <a:stretch>
            <a:fillRect/>
          </a:stretch>
        </p:blipFill>
        <p:spPr>
          <a:xfrm>
            <a:off x="3481427" y="1785555"/>
            <a:ext cx="6175389" cy="4282931"/>
          </a:xfrm>
          <a:prstGeom prst="rect">
            <a:avLst/>
          </a:prstGeom>
        </p:spPr>
      </p:pic>
      <p:pic>
        <p:nvPicPr>
          <p:cNvPr id="20" name="Picture 19">
            <a:extLst>
              <a:ext uri="{FF2B5EF4-FFF2-40B4-BE49-F238E27FC236}">
                <a16:creationId xmlns:a16="http://schemas.microsoft.com/office/drawing/2014/main" id="{B2B16418-D8F0-4F67-91F9-35D488C6A590}"/>
              </a:ext>
            </a:extLst>
          </p:cNvPr>
          <p:cNvPicPr>
            <a:picLocks noChangeAspect="1"/>
          </p:cNvPicPr>
          <p:nvPr/>
        </p:nvPicPr>
        <p:blipFill rotWithShape="1">
          <a:blip r:embed="rId4"/>
          <a:srcRect t="9741"/>
          <a:stretch/>
        </p:blipFill>
        <p:spPr>
          <a:xfrm>
            <a:off x="1688578" y="2532576"/>
            <a:ext cx="5889705" cy="4191987"/>
          </a:xfrm>
          <a:prstGeom prst="rect">
            <a:avLst/>
          </a:prstGeom>
        </p:spPr>
      </p:pic>
      <p:grpSp>
        <p:nvGrpSpPr>
          <p:cNvPr id="24" name="Group 23">
            <a:extLst>
              <a:ext uri="{FF2B5EF4-FFF2-40B4-BE49-F238E27FC236}">
                <a16:creationId xmlns:a16="http://schemas.microsoft.com/office/drawing/2014/main" id="{3A12C4C7-3479-4B93-9738-D5C98AF34337}"/>
              </a:ext>
            </a:extLst>
          </p:cNvPr>
          <p:cNvGrpSpPr/>
          <p:nvPr/>
        </p:nvGrpSpPr>
        <p:grpSpPr>
          <a:xfrm>
            <a:off x="3705534" y="3877213"/>
            <a:ext cx="1901230" cy="3357636"/>
            <a:chOff x="681317" y="1075765"/>
            <a:chExt cx="3110753" cy="5495364"/>
          </a:xfrm>
        </p:grpSpPr>
        <p:pic>
          <p:nvPicPr>
            <p:cNvPr id="22" name="Picture 21">
              <a:extLst>
                <a:ext uri="{FF2B5EF4-FFF2-40B4-BE49-F238E27FC236}">
                  <a16:creationId xmlns:a16="http://schemas.microsoft.com/office/drawing/2014/main" id="{2171C58E-D34C-4200-BDF6-30ED9173D695}"/>
                </a:ext>
              </a:extLst>
            </p:cNvPr>
            <p:cNvPicPr>
              <a:picLocks noChangeAspect="1"/>
            </p:cNvPicPr>
            <p:nvPr/>
          </p:nvPicPr>
          <p:blipFill rotWithShape="1">
            <a:blip r:embed="rId5"/>
            <a:srcRect l="4996" t="15380" r="69720" b="6053"/>
            <a:stretch/>
          </p:blipFill>
          <p:spPr>
            <a:xfrm>
              <a:off x="681317" y="1075765"/>
              <a:ext cx="3110753" cy="5495364"/>
            </a:xfrm>
            <a:prstGeom prst="rect">
              <a:avLst/>
            </a:prstGeom>
          </p:spPr>
        </p:pic>
        <p:pic>
          <p:nvPicPr>
            <p:cNvPr id="23" name="Picture 22">
              <a:extLst>
                <a:ext uri="{FF2B5EF4-FFF2-40B4-BE49-F238E27FC236}">
                  <a16:creationId xmlns:a16="http://schemas.microsoft.com/office/drawing/2014/main" id="{E8740AD7-32D8-44D7-9578-E4A196226101}"/>
                </a:ext>
              </a:extLst>
            </p:cNvPr>
            <p:cNvPicPr>
              <a:picLocks noChangeAspect="1"/>
            </p:cNvPicPr>
            <p:nvPr/>
          </p:nvPicPr>
          <p:blipFill rotWithShape="1">
            <a:blip r:embed="rId6"/>
            <a:srcRect l="70936" t="42412" b="9797"/>
            <a:stretch/>
          </p:blipFill>
          <p:spPr>
            <a:xfrm>
              <a:off x="731837" y="2663972"/>
              <a:ext cx="2971800" cy="3853369"/>
            </a:xfrm>
            <a:prstGeom prst="rect">
              <a:avLst/>
            </a:prstGeom>
          </p:spPr>
        </p:pic>
      </p:grpSp>
    </p:spTree>
    <p:extLst>
      <p:ext uri="{BB962C8B-B14F-4D97-AF65-F5344CB8AC3E}">
        <p14:creationId xmlns:p14="http://schemas.microsoft.com/office/powerpoint/2010/main" val="107560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17FD-85FE-4F59-8377-1994AAEB6B5D}"/>
              </a:ext>
            </a:extLst>
          </p:cNvPr>
          <p:cNvSpPr>
            <a:spLocks noGrp="1"/>
          </p:cNvSpPr>
          <p:nvPr>
            <p:ph type="title"/>
          </p:nvPr>
        </p:nvSpPr>
        <p:spPr/>
        <p:txBody>
          <a:bodyPr/>
          <a:lstStyle/>
          <a:p>
            <a:r>
              <a:rPr lang="en-US" dirty="0"/>
              <a:t>Microsoft Graph API</a:t>
            </a:r>
          </a:p>
        </p:txBody>
      </p:sp>
      <p:grpSp>
        <p:nvGrpSpPr>
          <p:cNvPr id="132" name="Group 131">
            <a:extLst>
              <a:ext uri="{FF2B5EF4-FFF2-40B4-BE49-F238E27FC236}">
                <a16:creationId xmlns:a16="http://schemas.microsoft.com/office/drawing/2014/main" id="{F283411A-D1B1-4496-BDD2-0E5D3985F667}"/>
              </a:ext>
            </a:extLst>
          </p:cNvPr>
          <p:cNvGrpSpPr/>
          <p:nvPr/>
        </p:nvGrpSpPr>
        <p:grpSpPr>
          <a:xfrm>
            <a:off x="434436" y="3886535"/>
            <a:ext cx="2372792" cy="1134810"/>
            <a:chOff x="91445" y="3496755"/>
            <a:chExt cx="2468904" cy="1180777"/>
          </a:xfrm>
        </p:grpSpPr>
        <p:cxnSp>
          <p:nvCxnSpPr>
            <p:cNvPr id="133" name="Straight Connector 132">
              <a:extLst>
                <a:ext uri="{FF2B5EF4-FFF2-40B4-BE49-F238E27FC236}">
                  <a16:creationId xmlns:a16="http://schemas.microsoft.com/office/drawing/2014/main" id="{B3BDF2FC-3F21-4423-8C38-7EE7EEE84620}"/>
                </a:ext>
              </a:extLst>
            </p:cNvPr>
            <p:cNvCxnSpPr/>
            <p:nvPr/>
          </p:nvCxnSpPr>
          <p:spPr>
            <a:xfrm flipV="1">
              <a:off x="810319" y="4280766"/>
              <a:ext cx="1750030" cy="1110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34" name="Title 1">
              <a:extLst>
                <a:ext uri="{FF2B5EF4-FFF2-40B4-BE49-F238E27FC236}">
                  <a16:creationId xmlns:a16="http://schemas.microsoft.com/office/drawing/2014/main" id="{86597359-F977-4721-8B2F-E7FCA2F86ED2}"/>
                </a:ext>
              </a:extLst>
            </p:cNvPr>
            <p:cNvSpPr txBox="1">
              <a:spLocks/>
            </p:cNvSpPr>
            <p:nvPr/>
          </p:nvSpPr>
          <p:spPr>
            <a:xfrm>
              <a:off x="91445" y="3496755"/>
              <a:ext cx="945414"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dirty="0">
                  <a:latin typeface="Segoe UI" panose="020B0502040204020203" pitchFamily="34" charset="0"/>
                  <a:cs typeface="Segoe UI" panose="020B0502040204020203" pitchFamily="34" charset="0"/>
                </a:rPr>
                <a:t>TASKS</a:t>
              </a:r>
            </a:p>
          </p:txBody>
        </p:sp>
        <p:grpSp>
          <p:nvGrpSpPr>
            <p:cNvPr id="135" name="Group 134">
              <a:extLst>
                <a:ext uri="{FF2B5EF4-FFF2-40B4-BE49-F238E27FC236}">
                  <a16:creationId xmlns:a16="http://schemas.microsoft.com/office/drawing/2014/main" id="{13532EA3-BDDD-4674-A8A7-61C3DB94A79F}"/>
                </a:ext>
              </a:extLst>
            </p:cNvPr>
            <p:cNvGrpSpPr/>
            <p:nvPr/>
          </p:nvGrpSpPr>
          <p:grpSpPr>
            <a:xfrm>
              <a:off x="300086" y="3884001"/>
              <a:ext cx="793531" cy="793531"/>
              <a:chOff x="300086" y="3884001"/>
              <a:chExt cx="793531" cy="793531"/>
            </a:xfrm>
          </p:grpSpPr>
          <p:sp>
            <p:nvSpPr>
              <p:cNvPr id="136" name="Oval 135">
                <a:extLst>
                  <a:ext uri="{FF2B5EF4-FFF2-40B4-BE49-F238E27FC236}">
                    <a16:creationId xmlns:a16="http://schemas.microsoft.com/office/drawing/2014/main" id="{BF9F0519-6D4D-4E48-A6F3-DC0A4FF469B9}"/>
                  </a:ext>
                </a:extLst>
              </p:cNvPr>
              <p:cNvSpPr/>
              <p:nvPr/>
            </p:nvSpPr>
            <p:spPr>
              <a:xfrm rot="5400000">
                <a:off x="300086" y="3884001"/>
                <a:ext cx="793531" cy="793531"/>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sp>
            <p:nvSpPr>
              <p:cNvPr id="137" name="Freeform 18">
                <a:extLst>
                  <a:ext uri="{FF2B5EF4-FFF2-40B4-BE49-F238E27FC236}">
                    <a16:creationId xmlns:a16="http://schemas.microsoft.com/office/drawing/2014/main" id="{65CBEF62-0871-41EF-81E4-8D59E5E4E859}"/>
                  </a:ext>
                </a:extLst>
              </p:cNvPr>
              <p:cNvSpPr>
                <a:spLocks noEditPoints="1"/>
              </p:cNvSpPr>
              <p:nvPr/>
            </p:nvSpPr>
            <p:spPr bwMode="gray">
              <a:xfrm>
                <a:off x="505839" y="4072571"/>
                <a:ext cx="412597" cy="436199"/>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2172B9"/>
              </a:solidFill>
              <a:ln>
                <a:noFill/>
              </a:ln>
            </p:spPr>
            <p:txBody>
              <a:bodyPr vert="horz" wrap="square" lIns="105440" tIns="52721" rIns="105440" bIns="52721" numCol="1" anchor="t" anchorCtr="0" compatLnSpc="1">
                <a:prstTxWarp prst="textNoShape">
                  <a:avLst/>
                </a:prstTxWarp>
              </a:bodyPr>
              <a:lstStyle/>
              <a:p>
                <a:pPr defTabSz="1171344">
                  <a:defRPr/>
                </a:pPr>
                <a:endParaRPr lang="en-US" sz="1281" kern="0">
                  <a:latin typeface="Segoe UI" panose="020B0502040204020203" pitchFamily="34" charset="0"/>
                  <a:ea typeface="Segoe UI" panose="020B0502040204020203" pitchFamily="34" charset="0"/>
                  <a:cs typeface="Segoe UI" panose="020B0502040204020203" pitchFamily="34" charset="0"/>
                </a:endParaRPr>
              </a:p>
            </p:txBody>
          </p:sp>
        </p:grpSp>
      </p:grpSp>
      <p:cxnSp>
        <p:nvCxnSpPr>
          <p:cNvPr id="138" name="Straight Connector 137">
            <a:extLst>
              <a:ext uri="{FF2B5EF4-FFF2-40B4-BE49-F238E27FC236}">
                <a16:creationId xmlns:a16="http://schemas.microsoft.com/office/drawing/2014/main" id="{20541838-82F8-4044-B8E5-05AE5F76DAF7}"/>
              </a:ext>
            </a:extLst>
          </p:cNvPr>
          <p:cNvCxnSpPr/>
          <p:nvPr/>
        </p:nvCxnSpPr>
        <p:spPr>
          <a:xfrm>
            <a:off x="9793420" y="3101609"/>
            <a:ext cx="209718" cy="1591388"/>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B4177B6-AAC3-44DE-8EA2-EE49BCC14528}"/>
              </a:ext>
            </a:extLst>
          </p:cNvPr>
          <p:cNvCxnSpPr/>
          <p:nvPr/>
        </p:nvCxnSpPr>
        <p:spPr>
          <a:xfrm flipH="1">
            <a:off x="2825112" y="3093735"/>
            <a:ext cx="14148" cy="1561658"/>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25F565F-74B4-4B80-8C2A-EFAECB842479}"/>
              </a:ext>
            </a:extLst>
          </p:cNvPr>
          <p:cNvCxnSpPr/>
          <p:nvPr/>
        </p:nvCxnSpPr>
        <p:spPr>
          <a:xfrm>
            <a:off x="1419427" y="3553607"/>
            <a:ext cx="1443983" cy="1106345"/>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D02EFA0-4381-44B2-9609-A9C1EC384ED8}"/>
              </a:ext>
            </a:extLst>
          </p:cNvPr>
          <p:cNvCxnSpPr/>
          <p:nvPr/>
        </p:nvCxnSpPr>
        <p:spPr>
          <a:xfrm>
            <a:off x="4398931" y="3093736"/>
            <a:ext cx="1879139" cy="804513"/>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4FA7A85-E0D1-4455-BE0D-EE60EB50D48E}"/>
              </a:ext>
            </a:extLst>
          </p:cNvPr>
          <p:cNvCxnSpPr/>
          <p:nvPr/>
        </p:nvCxnSpPr>
        <p:spPr>
          <a:xfrm flipV="1">
            <a:off x="4347459" y="3888748"/>
            <a:ext cx="1936192" cy="1606962"/>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6EDA375-A551-40A4-B42B-8960DBD8BCD2}"/>
              </a:ext>
            </a:extLst>
          </p:cNvPr>
          <p:cNvCxnSpPr/>
          <p:nvPr/>
        </p:nvCxnSpPr>
        <p:spPr>
          <a:xfrm>
            <a:off x="2860178" y="3093735"/>
            <a:ext cx="1538754"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706CBE-5683-43B4-8DFC-43D26E348D60}"/>
              </a:ext>
            </a:extLst>
          </p:cNvPr>
          <p:cNvCxnSpPr/>
          <p:nvPr/>
        </p:nvCxnSpPr>
        <p:spPr>
          <a:xfrm>
            <a:off x="2860178" y="4659951"/>
            <a:ext cx="1538754"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CF8BB2B-F807-44A1-B685-F21561C652A3}"/>
              </a:ext>
            </a:extLst>
          </p:cNvPr>
          <p:cNvCxnSpPr/>
          <p:nvPr/>
        </p:nvCxnSpPr>
        <p:spPr>
          <a:xfrm flipV="1">
            <a:off x="4398083" y="3857458"/>
            <a:ext cx="1940513" cy="802494"/>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C26E247-643C-45E1-81B2-C10EF09830CA}"/>
              </a:ext>
            </a:extLst>
          </p:cNvPr>
          <p:cNvCxnSpPr/>
          <p:nvPr/>
        </p:nvCxnSpPr>
        <p:spPr>
          <a:xfrm flipV="1">
            <a:off x="6283652" y="1719565"/>
            <a:ext cx="1387335" cy="2176755"/>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EF23321-378E-4023-BC49-04854204DCAF}"/>
              </a:ext>
            </a:extLst>
          </p:cNvPr>
          <p:cNvCxnSpPr/>
          <p:nvPr/>
        </p:nvCxnSpPr>
        <p:spPr>
          <a:xfrm>
            <a:off x="7640921" y="1706685"/>
            <a:ext cx="1538754"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FC9414C-3FD8-4074-92D5-5B3E907B8F91}"/>
              </a:ext>
            </a:extLst>
          </p:cNvPr>
          <p:cNvCxnSpPr/>
          <p:nvPr/>
        </p:nvCxnSpPr>
        <p:spPr>
          <a:xfrm>
            <a:off x="3336805" y="6057933"/>
            <a:ext cx="1538754"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B619CC7-9763-4787-98EA-FE2E4B5DD8D4}"/>
              </a:ext>
            </a:extLst>
          </p:cNvPr>
          <p:cNvCxnSpPr/>
          <p:nvPr/>
        </p:nvCxnSpPr>
        <p:spPr>
          <a:xfrm>
            <a:off x="3336805" y="1706685"/>
            <a:ext cx="1538754"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626C246-D6B3-407C-BCF9-FF3D3B3CD1D4}"/>
              </a:ext>
            </a:extLst>
          </p:cNvPr>
          <p:cNvCxnSpPr/>
          <p:nvPr/>
        </p:nvCxnSpPr>
        <p:spPr>
          <a:xfrm>
            <a:off x="2839260" y="4675404"/>
            <a:ext cx="496695" cy="138252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AB98454-90E9-42E7-AB5C-B73EA46C280E}"/>
              </a:ext>
            </a:extLst>
          </p:cNvPr>
          <p:cNvCxnSpPr/>
          <p:nvPr/>
        </p:nvCxnSpPr>
        <p:spPr>
          <a:xfrm flipH="1" flipV="1">
            <a:off x="4858044" y="1690014"/>
            <a:ext cx="1420027" cy="2198736"/>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308C722-67CF-4BA6-8C20-37D855578E14}"/>
              </a:ext>
            </a:extLst>
          </p:cNvPr>
          <p:cNvCxnSpPr/>
          <p:nvPr/>
        </p:nvCxnSpPr>
        <p:spPr>
          <a:xfrm flipV="1">
            <a:off x="4878928" y="3888748"/>
            <a:ext cx="1397136" cy="215499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F20C727-D638-407C-AD94-BB4D2D086333}"/>
              </a:ext>
            </a:extLst>
          </p:cNvPr>
          <p:cNvCxnSpPr/>
          <p:nvPr/>
        </p:nvCxnSpPr>
        <p:spPr>
          <a:xfrm flipV="1">
            <a:off x="6283651" y="2291767"/>
            <a:ext cx="1882300" cy="159698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04B608A-777E-4D0C-9351-F426E51BD24C}"/>
              </a:ext>
            </a:extLst>
          </p:cNvPr>
          <p:cNvCxnSpPr/>
          <p:nvPr/>
        </p:nvCxnSpPr>
        <p:spPr>
          <a:xfrm>
            <a:off x="4401835" y="2319390"/>
            <a:ext cx="1874228" cy="157692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1D575D09-808C-4FB9-ACB4-E72C83FC1DE5}"/>
              </a:ext>
            </a:extLst>
          </p:cNvPr>
          <p:cNvGrpSpPr/>
          <p:nvPr/>
        </p:nvGrpSpPr>
        <p:grpSpPr>
          <a:xfrm>
            <a:off x="3593182" y="5130233"/>
            <a:ext cx="1058619" cy="762639"/>
            <a:chOff x="8290358" y="2705101"/>
            <a:chExt cx="1080000" cy="778042"/>
          </a:xfrm>
        </p:grpSpPr>
        <p:sp>
          <p:nvSpPr>
            <p:cNvPr id="156" name="Oval 155">
              <a:extLst>
                <a:ext uri="{FF2B5EF4-FFF2-40B4-BE49-F238E27FC236}">
                  <a16:creationId xmlns:a16="http://schemas.microsoft.com/office/drawing/2014/main" id="{91164183-D1AC-4C41-BBA0-E2946AA17E04}"/>
                </a:ext>
              </a:extLst>
            </p:cNvPr>
            <p:cNvSpPr/>
            <p:nvPr/>
          </p:nvSpPr>
          <p:spPr>
            <a:xfrm>
              <a:off x="8442539" y="2705101"/>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graphicFrame>
          <p:nvGraphicFramePr>
            <p:cNvPr id="157" name="Diagram 156">
              <a:extLst>
                <a:ext uri="{FF2B5EF4-FFF2-40B4-BE49-F238E27FC236}">
                  <a16:creationId xmlns:a16="http://schemas.microsoft.com/office/drawing/2014/main" id="{E8502FFE-F701-4675-9F32-362B40C1519C}"/>
                </a:ext>
              </a:extLst>
            </p:cNvPr>
            <p:cNvGraphicFramePr/>
            <p:nvPr>
              <p:extLst/>
            </p:nvPr>
          </p:nvGraphicFramePr>
          <p:xfrm>
            <a:off x="8290358" y="2755166"/>
            <a:ext cx="1080000" cy="68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grpSp>
        <p:nvGrpSpPr>
          <p:cNvPr id="158" name="Group 157">
            <a:extLst>
              <a:ext uri="{FF2B5EF4-FFF2-40B4-BE49-F238E27FC236}">
                <a16:creationId xmlns:a16="http://schemas.microsoft.com/office/drawing/2014/main" id="{EFC53E2A-D4FF-478A-9770-83AAD61F9FE8}"/>
              </a:ext>
            </a:extLst>
          </p:cNvPr>
          <p:cNvGrpSpPr/>
          <p:nvPr/>
        </p:nvGrpSpPr>
        <p:grpSpPr>
          <a:xfrm>
            <a:off x="7978374" y="1713256"/>
            <a:ext cx="762639" cy="1058619"/>
            <a:chOff x="7559471" y="2559928"/>
            <a:chExt cx="778042" cy="1080000"/>
          </a:xfrm>
        </p:grpSpPr>
        <p:sp>
          <p:nvSpPr>
            <p:cNvPr id="159" name="Oval 158">
              <a:extLst>
                <a:ext uri="{FF2B5EF4-FFF2-40B4-BE49-F238E27FC236}">
                  <a16:creationId xmlns:a16="http://schemas.microsoft.com/office/drawing/2014/main" id="{75A7C2C6-288C-4A00-9BD9-5685817E8289}"/>
                </a:ext>
              </a:extLst>
            </p:cNvPr>
            <p:cNvSpPr/>
            <p:nvPr/>
          </p:nvSpPr>
          <p:spPr>
            <a:xfrm>
              <a:off x="7559471" y="2705101"/>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graphicFrame>
          <p:nvGraphicFramePr>
            <p:cNvPr id="160" name="Diagram 159">
              <a:extLst>
                <a:ext uri="{FF2B5EF4-FFF2-40B4-BE49-F238E27FC236}">
                  <a16:creationId xmlns:a16="http://schemas.microsoft.com/office/drawing/2014/main" id="{E51FA569-B78B-4E26-BD8F-D56BF2E81FE2}"/>
                </a:ext>
              </a:extLst>
            </p:cNvPr>
            <p:cNvGraphicFramePr/>
            <p:nvPr>
              <p:extLst/>
            </p:nvPr>
          </p:nvGraphicFramePr>
          <p:xfrm>
            <a:off x="7585281" y="2559928"/>
            <a:ext cx="720000" cy="1080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grpSp>
        <p:nvGrpSpPr>
          <p:cNvPr id="161" name="Group 160">
            <a:extLst>
              <a:ext uri="{FF2B5EF4-FFF2-40B4-BE49-F238E27FC236}">
                <a16:creationId xmlns:a16="http://schemas.microsoft.com/office/drawing/2014/main" id="{608BDED1-A101-4946-BE69-A5A1311D9D86}"/>
              </a:ext>
            </a:extLst>
          </p:cNvPr>
          <p:cNvGrpSpPr/>
          <p:nvPr/>
        </p:nvGrpSpPr>
        <p:grpSpPr>
          <a:xfrm>
            <a:off x="3609611" y="1822814"/>
            <a:ext cx="1058619" cy="762639"/>
            <a:chOff x="7408118" y="3567362"/>
            <a:chExt cx="1080000" cy="778042"/>
          </a:xfrm>
        </p:grpSpPr>
        <p:sp>
          <p:nvSpPr>
            <p:cNvPr id="162" name="Oval 161">
              <a:extLst>
                <a:ext uri="{FF2B5EF4-FFF2-40B4-BE49-F238E27FC236}">
                  <a16:creationId xmlns:a16="http://schemas.microsoft.com/office/drawing/2014/main" id="{D616A49A-0431-4178-B329-C8F13B16A234}"/>
                </a:ext>
              </a:extLst>
            </p:cNvPr>
            <p:cNvSpPr/>
            <p:nvPr/>
          </p:nvSpPr>
          <p:spPr>
            <a:xfrm>
              <a:off x="7559471"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graphicFrame>
          <p:nvGraphicFramePr>
            <p:cNvPr id="163" name="Diagram 162">
              <a:extLst>
                <a:ext uri="{FF2B5EF4-FFF2-40B4-BE49-F238E27FC236}">
                  <a16:creationId xmlns:a16="http://schemas.microsoft.com/office/drawing/2014/main" id="{797583F1-3F3E-4EED-8E2C-31710176EDBB}"/>
                </a:ext>
              </a:extLst>
            </p:cNvPr>
            <p:cNvGraphicFramePr/>
            <p:nvPr>
              <p:extLst/>
            </p:nvPr>
          </p:nvGraphicFramePr>
          <p:xfrm>
            <a:off x="7408118" y="3593698"/>
            <a:ext cx="1080000" cy="720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grpSp>
        <p:nvGrpSpPr>
          <p:cNvPr id="164" name="Group 163">
            <a:extLst>
              <a:ext uri="{FF2B5EF4-FFF2-40B4-BE49-F238E27FC236}">
                <a16:creationId xmlns:a16="http://schemas.microsoft.com/office/drawing/2014/main" id="{E428A1A0-4EBE-46B4-AA59-C23ED8A93567}"/>
              </a:ext>
            </a:extLst>
          </p:cNvPr>
          <p:cNvGrpSpPr/>
          <p:nvPr/>
        </p:nvGrpSpPr>
        <p:grpSpPr>
          <a:xfrm>
            <a:off x="2664079" y="1305073"/>
            <a:ext cx="762639" cy="762639"/>
            <a:chOff x="2986088" y="3567362"/>
            <a:chExt cx="778042" cy="778042"/>
          </a:xfrm>
        </p:grpSpPr>
        <p:sp>
          <p:nvSpPr>
            <p:cNvPr id="165" name="Oval 164">
              <a:extLst>
                <a:ext uri="{FF2B5EF4-FFF2-40B4-BE49-F238E27FC236}">
                  <a16:creationId xmlns:a16="http://schemas.microsoft.com/office/drawing/2014/main" id="{0DEB50B5-FCA1-4C74-92AB-7B6F3F2A43EB}"/>
                </a:ext>
              </a:extLst>
            </p:cNvPr>
            <p:cNvSpPr/>
            <p:nvPr/>
          </p:nvSpPr>
          <p:spPr>
            <a:xfrm>
              <a:off x="2986088"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166" name="Picture 165">
              <a:extLst>
                <a:ext uri="{FF2B5EF4-FFF2-40B4-BE49-F238E27FC236}">
                  <a16:creationId xmlns:a16="http://schemas.microsoft.com/office/drawing/2014/main" id="{ED3C8260-A5A4-40B3-BBBC-54C0269223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719" y="3723183"/>
              <a:ext cx="465286" cy="465286"/>
            </a:xfrm>
            <a:prstGeom prst="rect">
              <a:avLst/>
            </a:prstGeom>
          </p:spPr>
        </p:pic>
      </p:grpSp>
      <p:grpSp>
        <p:nvGrpSpPr>
          <p:cNvPr id="167" name="Group 166">
            <a:extLst>
              <a:ext uri="{FF2B5EF4-FFF2-40B4-BE49-F238E27FC236}">
                <a16:creationId xmlns:a16="http://schemas.microsoft.com/office/drawing/2014/main" id="{AD135D2E-73C8-4C32-9921-D0F37D945677}"/>
              </a:ext>
            </a:extLst>
          </p:cNvPr>
          <p:cNvGrpSpPr/>
          <p:nvPr/>
        </p:nvGrpSpPr>
        <p:grpSpPr>
          <a:xfrm>
            <a:off x="2427922" y="2700430"/>
            <a:ext cx="787940" cy="779095"/>
            <a:chOff x="10113425" y="3530904"/>
            <a:chExt cx="803854" cy="794830"/>
          </a:xfrm>
        </p:grpSpPr>
        <p:sp>
          <p:nvSpPr>
            <p:cNvPr id="168" name="Oval 167">
              <a:extLst>
                <a:ext uri="{FF2B5EF4-FFF2-40B4-BE49-F238E27FC236}">
                  <a16:creationId xmlns:a16="http://schemas.microsoft.com/office/drawing/2014/main" id="{FA84AB93-FCBC-49E3-AD50-70CAFC373575}"/>
                </a:ext>
              </a:extLst>
            </p:cNvPr>
            <p:cNvSpPr/>
            <p:nvPr/>
          </p:nvSpPr>
          <p:spPr>
            <a:xfrm rot="5400000">
              <a:off x="10113425" y="3535656"/>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169" name="Picture 168">
              <a:extLst>
                <a:ext uri="{FF2B5EF4-FFF2-40B4-BE49-F238E27FC236}">
                  <a16:creationId xmlns:a16="http://schemas.microsoft.com/office/drawing/2014/main" id="{940E4ACE-CD50-4602-ADB9-358884F4160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22449" y="3530904"/>
              <a:ext cx="794830" cy="794830"/>
            </a:xfrm>
            <a:prstGeom prst="rect">
              <a:avLst/>
            </a:prstGeom>
          </p:spPr>
        </p:pic>
      </p:grpSp>
      <p:grpSp>
        <p:nvGrpSpPr>
          <p:cNvPr id="170" name="Group 169">
            <a:extLst>
              <a:ext uri="{FF2B5EF4-FFF2-40B4-BE49-F238E27FC236}">
                <a16:creationId xmlns:a16="http://schemas.microsoft.com/office/drawing/2014/main" id="{59605265-D701-4D06-91E6-21802357FCD2}"/>
              </a:ext>
            </a:extLst>
          </p:cNvPr>
          <p:cNvGrpSpPr/>
          <p:nvPr/>
        </p:nvGrpSpPr>
        <p:grpSpPr>
          <a:xfrm>
            <a:off x="843915" y="2969534"/>
            <a:ext cx="762639" cy="762639"/>
            <a:chOff x="5681540" y="2652588"/>
            <a:chExt cx="778042" cy="778042"/>
          </a:xfrm>
        </p:grpSpPr>
        <p:sp>
          <p:nvSpPr>
            <p:cNvPr id="171" name="Oval 170">
              <a:extLst>
                <a:ext uri="{FF2B5EF4-FFF2-40B4-BE49-F238E27FC236}">
                  <a16:creationId xmlns:a16="http://schemas.microsoft.com/office/drawing/2014/main" id="{160031E2-38EB-4368-9756-01961DF06DFA}"/>
                </a:ext>
              </a:extLst>
            </p:cNvPr>
            <p:cNvSpPr/>
            <p:nvPr/>
          </p:nvSpPr>
          <p:spPr>
            <a:xfrm rot="5400000">
              <a:off x="5681540" y="2652588"/>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172" name="Picture 171">
              <a:extLst>
                <a:ext uri="{FF2B5EF4-FFF2-40B4-BE49-F238E27FC236}">
                  <a16:creationId xmlns:a16="http://schemas.microsoft.com/office/drawing/2014/main" id="{7E07020A-5139-44A2-AB6C-8242108936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30137" y="2809206"/>
              <a:ext cx="480847" cy="480847"/>
            </a:xfrm>
            <a:prstGeom prst="rect">
              <a:avLst/>
            </a:prstGeom>
          </p:spPr>
        </p:pic>
      </p:grpSp>
      <p:sp>
        <p:nvSpPr>
          <p:cNvPr id="173" name="Rounded Rectangle 318">
            <a:extLst>
              <a:ext uri="{FF2B5EF4-FFF2-40B4-BE49-F238E27FC236}">
                <a16:creationId xmlns:a16="http://schemas.microsoft.com/office/drawing/2014/main" id="{B95B92F5-5AA7-4C9A-944F-1D2F7A767298}"/>
              </a:ext>
            </a:extLst>
          </p:cNvPr>
          <p:cNvSpPr/>
          <p:nvPr/>
        </p:nvSpPr>
        <p:spPr>
          <a:xfrm>
            <a:off x="4549379" y="2722485"/>
            <a:ext cx="830573"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dirty="0">
                <a:solidFill>
                  <a:schemeClr val="tx1"/>
                </a:solidFill>
                <a:cs typeface="Segoe UI Semibold" panose="020B0702040204020203" pitchFamily="34" charset="0"/>
              </a:rPr>
              <a:t>manager</a:t>
            </a:r>
          </a:p>
        </p:txBody>
      </p:sp>
      <p:sp>
        <p:nvSpPr>
          <p:cNvPr id="174" name="Rounded Rectangle 320">
            <a:extLst>
              <a:ext uri="{FF2B5EF4-FFF2-40B4-BE49-F238E27FC236}">
                <a16:creationId xmlns:a16="http://schemas.microsoft.com/office/drawing/2014/main" id="{6721370C-7A19-46B7-9E5D-D6011CB0558D}"/>
              </a:ext>
            </a:extLst>
          </p:cNvPr>
          <p:cNvSpPr/>
          <p:nvPr/>
        </p:nvSpPr>
        <p:spPr>
          <a:xfrm>
            <a:off x="3686101" y="4514186"/>
            <a:ext cx="953396"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memberOf</a:t>
            </a:r>
          </a:p>
        </p:txBody>
      </p:sp>
      <p:grpSp>
        <p:nvGrpSpPr>
          <p:cNvPr id="175" name="Group 174">
            <a:extLst>
              <a:ext uri="{FF2B5EF4-FFF2-40B4-BE49-F238E27FC236}">
                <a16:creationId xmlns:a16="http://schemas.microsoft.com/office/drawing/2014/main" id="{6043B935-2E6A-4B1C-A236-6C3F25742785}"/>
              </a:ext>
            </a:extLst>
          </p:cNvPr>
          <p:cNvGrpSpPr/>
          <p:nvPr/>
        </p:nvGrpSpPr>
        <p:grpSpPr>
          <a:xfrm>
            <a:off x="6269536" y="3531420"/>
            <a:ext cx="4161671" cy="1517124"/>
            <a:chOff x="6162902" y="3127256"/>
            <a:chExt cx="4330245" cy="1578578"/>
          </a:xfrm>
        </p:grpSpPr>
        <p:cxnSp>
          <p:nvCxnSpPr>
            <p:cNvPr id="176" name="Straight Connector 175">
              <a:extLst>
                <a:ext uri="{FF2B5EF4-FFF2-40B4-BE49-F238E27FC236}">
                  <a16:creationId xmlns:a16="http://schemas.microsoft.com/office/drawing/2014/main" id="{1171E8A8-42AB-4489-9D81-C3867EC7B02D}"/>
                </a:ext>
              </a:extLst>
            </p:cNvPr>
            <p:cNvCxnSpPr/>
            <p:nvPr/>
          </p:nvCxnSpPr>
          <p:spPr>
            <a:xfrm>
              <a:off x="8144630" y="4310988"/>
              <a:ext cx="1676400"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EFEA573-7AC2-4387-9D94-11C919D085B2}"/>
                </a:ext>
              </a:extLst>
            </p:cNvPr>
            <p:cNvCxnSpPr/>
            <p:nvPr/>
          </p:nvCxnSpPr>
          <p:spPr>
            <a:xfrm flipH="1" flipV="1">
              <a:off x="6162902" y="3491183"/>
              <a:ext cx="1981728" cy="819805"/>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161FCB8-B88C-4542-9D8D-A7E628282BB7}"/>
                </a:ext>
              </a:extLst>
            </p:cNvPr>
            <p:cNvCxnSpPr/>
            <p:nvPr/>
          </p:nvCxnSpPr>
          <p:spPr>
            <a:xfrm>
              <a:off x="6177590" y="3499059"/>
              <a:ext cx="2043240" cy="98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E80DA8A7-E535-469D-8715-2B783519F015}"/>
                </a:ext>
              </a:extLst>
            </p:cNvPr>
            <p:cNvGrpSpPr/>
            <p:nvPr/>
          </p:nvGrpSpPr>
          <p:grpSpPr>
            <a:xfrm>
              <a:off x="9699616" y="3912303"/>
              <a:ext cx="793531" cy="793531"/>
              <a:chOff x="2986088" y="3567362"/>
              <a:chExt cx="778042" cy="778042"/>
            </a:xfrm>
          </p:grpSpPr>
          <p:sp>
            <p:nvSpPr>
              <p:cNvPr id="184" name="Oval 183">
                <a:extLst>
                  <a:ext uri="{FF2B5EF4-FFF2-40B4-BE49-F238E27FC236}">
                    <a16:creationId xmlns:a16="http://schemas.microsoft.com/office/drawing/2014/main" id="{41BA7C16-3D24-4489-8922-DFCDAFAA5649}"/>
                  </a:ext>
                </a:extLst>
              </p:cNvPr>
              <p:cNvSpPr/>
              <p:nvPr/>
            </p:nvSpPr>
            <p:spPr>
              <a:xfrm>
                <a:off x="2986088"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pic>
            <p:nvPicPr>
              <p:cNvPr id="185" name="Picture 184">
                <a:extLst>
                  <a:ext uri="{FF2B5EF4-FFF2-40B4-BE49-F238E27FC236}">
                    <a16:creationId xmlns:a16="http://schemas.microsoft.com/office/drawing/2014/main" id="{12C9BC62-C793-4A41-A206-FCC1F4425F1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719" y="3723183"/>
                <a:ext cx="465286" cy="465286"/>
              </a:xfrm>
              <a:prstGeom prst="rect">
                <a:avLst/>
              </a:prstGeom>
            </p:spPr>
          </p:pic>
        </p:grpSp>
        <p:grpSp>
          <p:nvGrpSpPr>
            <p:cNvPr id="180" name="Group 179">
              <a:extLst>
                <a:ext uri="{FF2B5EF4-FFF2-40B4-BE49-F238E27FC236}">
                  <a16:creationId xmlns:a16="http://schemas.microsoft.com/office/drawing/2014/main" id="{66C1F138-B5FD-4E0C-A501-095853442BC1}"/>
                </a:ext>
              </a:extLst>
            </p:cNvPr>
            <p:cNvGrpSpPr/>
            <p:nvPr/>
          </p:nvGrpSpPr>
          <p:grpSpPr>
            <a:xfrm>
              <a:off x="7961591" y="3127256"/>
              <a:ext cx="793531" cy="793531"/>
              <a:chOff x="3869156" y="2705101"/>
              <a:chExt cx="778042" cy="778042"/>
            </a:xfrm>
          </p:grpSpPr>
          <p:sp>
            <p:nvSpPr>
              <p:cNvPr id="182" name="Oval 181">
                <a:extLst>
                  <a:ext uri="{FF2B5EF4-FFF2-40B4-BE49-F238E27FC236}">
                    <a16:creationId xmlns:a16="http://schemas.microsoft.com/office/drawing/2014/main" id="{67FE0059-9D04-4203-9567-5740D9ABDEC2}"/>
                  </a:ext>
                </a:extLst>
              </p:cNvPr>
              <p:cNvSpPr/>
              <p:nvPr/>
            </p:nvSpPr>
            <p:spPr>
              <a:xfrm>
                <a:off x="3869156" y="2705101"/>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pic>
            <p:nvPicPr>
              <p:cNvPr id="183" name="Picture 182">
                <a:extLst>
                  <a:ext uri="{FF2B5EF4-FFF2-40B4-BE49-F238E27FC236}">
                    <a16:creationId xmlns:a16="http://schemas.microsoft.com/office/drawing/2014/main" id="{C5D0B176-7118-4F27-B468-96562510F23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25003" y="2870452"/>
                <a:ext cx="465221" cy="465221"/>
              </a:xfrm>
              <a:prstGeom prst="rect">
                <a:avLst/>
              </a:prstGeom>
            </p:spPr>
          </p:pic>
        </p:grpSp>
        <p:sp>
          <p:nvSpPr>
            <p:cNvPr id="181" name="Title 1">
              <a:extLst>
                <a:ext uri="{FF2B5EF4-FFF2-40B4-BE49-F238E27FC236}">
                  <a16:creationId xmlns:a16="http://schemas.microsoft.com/office/drawing/2014/main" id="{FDDF2686-DF74-408F-A6C8-3CFCD4FE7D9F}"/>
                </a:ext>
              </a:extLst>
            </p:cNvPr>
            <p:cNvSpPr txBox="1">
              <a:spLocks/>
            </p:cNvSpPr>
            <p:nvPr/>
          </p:nvSpPr>
          <p:spPr>
            <a:xfrm>
              <a:off x="8711870" y="3615023"/>
              <a:ext cx="876404"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FILES</a:t>
              </a:r>
            </a:p>
          </p:txBody>
        </p:sp>
      </p:grpSp>
      <p:grpSp>
        <p:nvGrpSpPr>
          <p:cNvPr id="186" name="Group 185">
            <a:extLst>
              <a:ext uri="{FF2B5EF4-FFF2-40B4-BE49-F238E27FC236}">
                <a16:creationId xmlns:a16="http://schemas.microsoft.com/office/drawing/2014/main" id="{41FC93C2-7A0F-471C-9BE1-614904FD318D}"/>
              </a:ext>
            </a:extLst>
          </p:cNvPr>
          <p:cNvGrpSpPr/>
          <p:nvPr/>
        </p:nvGrpSpPr>
        <p:grpSpPr>
          <a:xfrm>
            <a:off x="5522313" y="3888748"/>
            <a:ext cx="1414010" cy="2572206"/>
            <a:chOff x="5385413" y="3499060"/>
            <a:chExt cx="1471286" cy="2676396"/>
          </a:xfrm>
        </p:grpSpPr>
        <p:cxnSp>
          <p:nvCxnSpPr>
            <p:cNvPr id="187" name="Straight Connector 186">
              <a:extLst>
                <a:ext uri="{FF2B5EF4-FFF2-40B4-BE49-F238E27FC236}">
                  <a16:creationId xmlns:a16="http://schemas.microsoft.com/office/drawing/2014/main" id="{E3C4AC0B-B133-4B89-A83E-D74E33F1380F}"/>
                </a:ext>
              </a:extLst>
            </p:cNvPr>
            <p:cNvCxnSpPr/>
            <p:nvPr/>
          </p:nvCxnSpPr>
          <p:spPr>
            <a:xfrm flipH="1" flipV="1">
              <a:off x="6162902" y="3499060"/>
              <a:ext cx="8882" cy="1920746"/>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AC2C95A2-F7A9-4842-967D-05FC56201126}"/>
                </a:ext>
              </a:extLst>
            </p:cNvPr>
            <p:cNvGrpSpPr/>
            <p:nvPr/>
          </p:nvGrpSpPr>
          <p:grpSpPr>
            <a:xfrm>
              <a:off x="5761037" y="5027783"/>
              <a:ext cx="793531" cy="793531"/>
              <a:chOff x="5681540" y="2652588"/>
              <a:chExt cx="778042" cy="778042"/>
            </a:xfrm>
          </p:grpSpPr>
          <p:sp>
            <p:nvSpPr>
              <p:cNvPr id="190" name="Oval 189">
                <a:extLst>
                  <a:ext uri="{FF2B5EF4-FFF2-40B4-BE49-F238E27FC236}">
                    <a16:creationId xmlns:a16="http://schemas.microsoft.com/office/drawing/2014/main" id="{834A45C4-220F-41FE-9243-80BD328A8A21}"/>
                  </a:ext>
                </a:extLst>
              </p:cNvPr>
              <p:cNvSpPr/>
              <p:nvPr/>
            </p:nvSpPr>
            <p:spPr>
              <a:xfrm rot="5400000">
                <a:off x="5681540" y="2652588"/>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pic>
            <p:nvPicPr>
              <p:cNvPr id="191" name="Picture 190">
                <a:extLst>
                  <a:ext uri="{FF2B5EF4-FFF2-40B4-BE49-F238E27FC236}">
                    <a16:creationId xmlns:a16="http://schemas.microsoft.com/office/drawing/2014/main" id="{D6579918-1853-4447-883D-06F37BD178B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30137" y="2809206"/>
                <a:ext cx="480847" cy="480847"/>
              </a:xfrm>
              <a:prstGeom prst="rect">
                <a:avLst/>
              </a:prstGeom>
            </p:spPr>
          </p:pic>
        </p:grpSp>
        <p:sp>
          <p:nvSpPr>
            <p:cNvPr id="189" name="Title 1">
              <a:extLst>
                <a:ext uri="{FF2B5EF4-FFF2-40B4-BE49-F238E27FC236}">
                  <a16:creationId xmlns:a16="http://schemas.microsoft.com/office/drawing/2014/main" id="{CF7E5C03-3A69-447D-8085-BA244E957A3D}"/>
                </a:ext>
              </a:extLst>
            </p:cNvPr>
            <p:cNvSpPr txBox="1">
              <a:spLocks/>
            </p:cNvSpPr>
            <p:nvPr/>
          </p:nvSpPr>
          <p:spPr>
            <a:xfrm>
              <a:off x="5385413" y="5813970"/>
              <a:ext cx="1471286"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MESSAGES</a:t>
              </a:r>
            </a:p>
          </p:txBody>
        </p:sp>
      </p:grpSp>
      <p:sp>
        <p:nvSpPr>
          <p:cNvPr id="192" name="Rounded Rectangle 329">
            <a:extLst>
              <a:ext uri="{FF2B5EF4-FFF2-40B4-BE49-F238E27FC236}">
                <a16:creationId xmlns:a16="http://schemas.microsoft.com/office/drawing/2014/main" id="{D6C91F9F-7395-4982-9B6D-E025E8651EC9}"/>
              </a:ext>
            </a:extLst>
          </p:cNvPr>
          <p:cNvSpPr/>
          <p:nvPr/>
        </p:nvSpPr>
        <p:spPr>
          <a:xfrm>
            <a:off x="4298801" y="4862593"/>
            <a:ext cx="1112121"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workingWith</a:t>
            </a:r>
          </a:p>
        </p:txBody>
      </p:sp>
      <p:sp>
        <p:nvSpPr>
          <p:cNvPr id="193" name="Rounded Rectangle 330">
            <a:extLst>
              <a:ext uri="{FF2B5EF4-FFF2-40B4-BE49-F238E27FC236}">
                <a16:creationId xmlns:a16="http://schemas.microsoft.com/office/drawing/2014/main" id="{406BF4B7-478C-47CF-B54D-9538B4049E8B}"/>
              </a:ext>
            </a:extLst>
          </p:cNvPr>
          <p:cNvSpPr/>
          <p:nvPr/>
        </p:nvSpPr>
        <p:spPr>
          <a:xfrm>
            <a:off x="6908889" y="1547393"/>
            <a:ext cx="1330606"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dirty="0">
                <a:solidFill>
                  <a:schemeClr val="tx1"/>
                </a:solidFill>
                <a:cs typeface="Segoe UI Semibold" panose="020B0702040204020203" pitchFamily="34" charset="0"/>
              </a:rPr>
              <a:t>Shared with me</a:t>
            </a:r>
          </a:p>
        </p:txBody>
      </p:sp>
      <p:grpSp>
        <p:nvGrpSpPr>
          <p:cNvPr id="194" name="Group 193">
            <a:extLst>
              <a:ext uri="{FF2B5EF4-FFF2-40B4-BE49-F238E27FC236}">
                <a16:creationId xmlns:a16="http://schemas.microsoft.com/office/drawing/2014/main" id="{09330AB7-0FE5-4B1B-8A60-1EFC33F4F33C}"/>
              </a:ext>
            </a:extLst>
          </p:cNvPr>
          <p:cNvGrpSpPr/>
          <p:nvPr/>
        </p:nvGrpSpPr>
        <p:grpSpPr>
          <a:xfrm>
            <a:off x="6338596" y="2976407"/>
            <a:ext cx="3446658" cy="881050"/>
            <a:chOff x="6234760" y="2549762"/>
            <a:chExt cx="3586270" cy="916738"/>
          </a:xfrm>
        </p:grpSpPr>
        <p:cxnSp>
          <p:nvCxnSpPr>
            <p:cNvPr id="195" name="Straight Connector 194">
              <a:extLst>
                <a:ext uri="{FF2B5EF4-FFF2-40B4-BE49-F238E27FC236}">
                  <a16:creationId xmlns:a16="http://schemas.microsoft.com/office/drawing/2014/main" id="{8EB9C22D-B309-40CE-A313-77BDBE5F2015}"/>
                </a:ext>
              </a:extLst>
            </p:cNvPr>
            <p:cNvCxnSpPr/>
            <p:nvPr/>
          </p:nvCxnSpPr>
          <p:spPr>
            <a:xfrm>
              <a:off x="8219947" y="2671843"/>
              <a:ext cx="1601083"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5E473F0-1972-4672-888C-59357B5B036D}"/>
                </a:ext>
              </a:extLst>
            </p:cNvPr>
            <p:cNvCxnSpPr/>
            <p:nvPr/>
          </p:nvCxnSpPr>
          <p:spPr>
            <a:xfrm flipH="1">
              <a:off x="6234760" y="2671842"/>
              <a:ext cx="2008815" cy="794658"/>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197" name="Rounded Rectangle 319">
              <a:extLst>
                <a:ext uri="{FF2B5EF4-FFF2-40B4-BE49-F238E27FC236}">
                  <a16:creationId xmlns:a16="http://schemas.microsoft.com/office/drawing/2014/main" id="{52921607-B32B-4602-B225-A6CC23C6942C}"/>
                </a:ext>
              </a:extLst>
            </p:cNvPr>
            <p:cNvSpPr/>
            <p:nvPr/>
          </p:nvSpPr>
          <p:spPr>
            <a:xfrm>
              <a:off x="7751031" y="2549762"/>
              <a:ext cx="1175375" cy="261996"/>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directReports</a:t>
              </a:r>
            </a:p>
          </p:txBody>
        </p:sp>
      </p:grpSp>
      <p:grpSp>
        <p:nvGrpSpPr>
          <p:cNvPr id="198" name="Group 197">
            <a:extLst>
              <a:ext uri="{FF2B5EF4-FFF2-40B4-BE49-F238E27FC236}">
                <a16:creationId xmlns:a16="http://schemas.microsoft.com/office/drawing/2014/main" id="{FDD702A0-59DE-4A35-9CC2-9D69F4332484}"/>
              </a:ext>
            </a:extLst>
          </p:cNvPr>
          <p:cNvGrpSpPr/>
          <p:nvPr/>
        </p:nvGrpSpPr>
        <p:grpSpPr>
          <a:xfrm>
            <a:off x="8764872" y="1297876"/>
            <a:ext cx="1165748" cy="1809264"/>
            <a:chOff x="8759315" y="803240"/>
            <a:chExt cx="1212968" cy="1882551"/>
          </a:xfrm>
        </p:grpSpPr>
        <p:cxnSp>
          <p:nvCxnSpPr>
            <p:cNvPr id="199" name="Straight Connector 198">
              <a:extLst>
                <a:ext uri="{FF2B5EF4-FFF2-40B4-BE49-F238E27FC236}">
                  <a16:creationId xmlns:a16="http://schemas.microsoft.com/office/drawing/2014/main" id="{E3DC9FA4-C28E-4BD3-84F9-D92D7425AAB2}"/>
                </a:ext>
              </a:extLst>
            </p:cNvPr>
            <p:cNvCxnSpPr/>
            <p:nvPr/>
          </p:nvCxnSpPr>
          <p:spPr>
            <a:xfrm>
              <a:off x="9190920" y="1242010"/>
              <a:ext cx="638605" cy="1443781"/>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200" name="Group 199">
              <a:extLst>
                <a:ext uri="{FF2B5EF4-FFF2-40B4-BE49-F238E27FC236}">
                  <a16:creationId xmlns:a16="http://schemas.microsoft.com/office/drawing/2014/main" id="{212BA09D-1CE4-47F2-BD27-24E66F9A9340}"/>
                </a:ext>
              </a:extLst>
            </p:cNvPr>
            <p:cNvGrpSpPr/>
            <p:nvPr/>
          </p:nvGrpSpPr>
          <p:grpSpPr>
            <a:xfrm>
              <a:off x="8759315" y="803240"/>
              <a:ext cx="793531" cy="793531"/>
              <a:chOff x="3869156" y="2705101"/>
              <a:chExt cx="778042" cy="778042"/>
            </a:xfrm>
          </p:grpSpPr>
          <p:sp>
            <p:nvSpPr>
              <p:cNvPr id="202" name="Oval 201">
                <a:extLst>
                  <a:ext uri="{FF2B5EF4-FFF2-40B4-BE49-F238E27FC236}">
                    <a16:creationId xmlns:a16="http://schemas.microsoft.com/office/drawing/2014/main" id="{1BE2E5C8-89C7-4EB5-BDD1-7B1A508CE15D}"/>
                  </a:ext>
                </a:extLst>
              </p:cNvPr>
              <p:cNvSpPr/>
              <p:nvPr/>
            </p:nvSpPr>
            <p:spPr>
              <a:xfrm>
                <a:off x="3869156" y="2705101"/>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endParaRPr lang="en-GB" sz="980">
                  <a:solidFill>
                    <a:schemeClr val="tx1"/>
                  </a:solidFill>
                </a:endParaRPr>
              </a:p>
            </p:txBody>
          </p:sp>
          <p:pic>
            <p:nvPicPr>
              <p:cNvPr id="203" name="Picture 202">
                <a:extLst>
                  <a:ext uri="{FF2B5EF4-FFF2-40B4-BE49-F238E27FC236}">
                    <a16:creationId xmlns:a16="http://schemas.microsoft.com/office/drawing/2014/main" id="{0AFD577E-63B9-4144-B27E-B337551D6AC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25003" y="2870452"/>
                <a:ext cx="465221" cy="465221"/>
              </a:xfrm>
              <a:prstGeom prst="rect">
                <a:avLst/>
              </a:prstGeom>
            </p:spPr>
          </p:pic>
        </p:grpSp>
        <p:sp>
          <p:nvSpPr>
            <p:cNvPr id="201" name="Rounded Rectangle 337">
              <a:extLst>
                <a:ext uri="{FF2B5EF4-FFF2-40B4-BE49-F238E27FC236}">
                  <a16:creationId xmlns:a16="http://schemas.microsoft.com/office/drawing/2014/main" id="{205A49CB-EEC1-4273-B2CD-9D3C199AD219}"/>
                </a:ext>
              </a:extLst>
            </p:cNvPr>
            <p:cNvSpPr/>
            <p:nvPr/>
          </p:nvSpPr>
          <p:spPr>
            <a:xfrm>
              <a:off x="8955980" y="1767308"/>
              <a:ext cx="1016303" cy="261996"/>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createdBy</a:t>
              </a:r>
            </a:p>
          </p:txBody>
        </p:sp>
      </p:grpSp>
      <p:sp>
        <p:nvSpPr>
          <p:cNvPr id="204" name="Title 1">
            <a:extLst>
              <a:ext uri="{FF2B5EF4-FFF2-40B4-BE49-F238E27FC236}">
                <a16:creationId xmlns:a16="http://schemas.microsoft.com/office/drawing/2014/main" id="{F8F0B98A-8AB9-4090-A2AC-5135FFE568FE}"/>
              </a:ext>
            </a:extLst>
          </p:cNvPr>
          <p:cNvSpPr txBox="1">
            <a:spLocks/>
          </p:cNvSpPr>
          <p:nvPr/>
        </p:nvSpPr>
        <p:spPr>
          <a:xfrm>
            <a:off x="2845656" y="6443179"/>
            <a:ext cx="842286" cy="347414"/>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FILES</a:t>
            </a:r>
          </a:p>
        </p:txBody>
      </p:sp>
      <p:sp>
        <p:nvSpPr>
          <p:cNvPr id="205" name="Title 1">
            <a:extLst>
              <a:ext uri="{FF2B5EF4-FFF2-40B4-BE49-F238E27FC236}">
                <a16:creationId xmlns:a16="http://schemas.microsoft.com/office/drawing/2014/main" id="{452E8558-BE76-4CD4-92F7-30DFB948CA3F}"/>
              </a:ext>
            </a:extLst>
          </p:cNvPr>
          <p:cNvSpPr txBox="1">
            <a:spLocks/>
          </p:cNvSpPr>
          <p:nvPr/>
        </p:nvSpPr>
        <p:spPr>
          <a:xfrm>
            <a:off x="392694" y="2434204"/>
            <a:ext cx="2138583" cy="347414"/>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dirty="0">
                <a:latin typeface="Segoe UI" panose="020B0502040204020203" pitchFamily="34" charset="0"/>
                <a:cs typeface="Segoe UI" panose="020B0502040204020203" pitchFamily="34" charset="0"/>
              </a:rPr>
              <a:t>CONVERSATIONS</a:t>
            </a:r>
          </a:p>
        </p:txBody>
      </p:sp>
      <p:sp>
        <p:nvSpPr>
          <p:cNvPr id="206" name="Rounded Rectangle 342">
            <a:extLst>
              <a:ext uri="{FF2B5EF4-FFF2-40B4-BE49-F238E27FC236}">
                <a16:creationId xmlns:a16="http://schemas.microsoft.com/office/drawing/2014/main" id="{75DE7DA3-D0CD-452F-9B67-AED2137C1812}"/>
              </a:ext>
            </a:extLst>
          </p:cNvPr>
          <p:cNvSpPr/>
          <p:nvPr/>
        </p:nvSpPr>
        <p:spPr>
          <a:xfrm>
            <a:off x="4463312" y="5919219"/>
            <a:ext cx="872885"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createdBy</a:t>
            </a:r>
          </a:p>
        </p:txBody>
      </p:sp>
      <p:sp>
        <p:nvSpPr>
          <p:cNvPr id="207" name="Rounded Rectangle 343">
            <a:extLst>
              <a:ext uri="{FF2B5EF4-FFF2-40B4-BE49-F238E27FC236}">
                <a16:creationId xmlns:a16="http://schemas.microsoft.com/office/drawing/2014/main" id="{52745780-C4EF-45A4-9CF7-48D52B603F40}"/>
              </a:ext>
            </a:extLst>
          </p:cNvPr>
          <p:cNvSpPr/>
          <p:nvPr/>
        </p:nvSpPr>
        <p:spPr>
          <a:xfrm>
            <a:off x="7134559" y="2656292"/>
            <a:ext cx="1104934"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workingWith</a:t>
            </a:r>
          </a:p>
        </p:txBody>
      </p:sp>
      <p:grpSp>
        <p:nvGrpSpPr>
          <p:cNvPr id="208" name="Group 207">
            <a:extLst>
              <a:ext uri="{FF2B5EF4-FFF2-40B4-BE49-F238E27FC236}">
                <a16:creationId xmlns:a16="http://schemas.microsoft.com/office/drawing/2014/main" id="{29134006-CCB6-462B-B5BF-F4C988E01344}"/>
              </a:ext>
            </a:extLst>
          </p:cNvPr>
          <p:cNvGrpSpPr/>
          <p:nvPr/>
        </p:nvGrpSpPr>
        <p:grpSpPr>
          <a:xfrm>
            <a:off x="2923403" y="5689186"/>
            <a:ext cx="762639" cy="762639"/>
            <a:chOff x="3869156" y="3567362"/>
            <a:chExt cx="778042" cy="778042"/>
          </a:xfrm>
        </p:grpSpPr>
        <p:sp>
          <p:nvSpPr>
            <p:cNvPr id="209" name="Oval 208">
              <a:extLst>
                <a:ext uri="{FF2B5EF4-FFF2-40B4-BE49-F238E27FC236}">
                  <a16:creationId xmlns:a16="http://schemas.microsoft.com/office/drawing/2014/main" id="{5BA9E965-4AFC-490D-B0F2-661E84A6737D}"/>
                </a:ext>
              </a:extLst>
            </p:cNvPr>
            <p:cNvSpPr/>
            <p:nvPr/>
          </p:nvSpPr>
          <p:spPr>
            <a:xfrm>
              <a:off x="3869156"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210" name="Picture 209">
              <a:extLst>
                <a:ext uri="{FF2B5EF4-FFF2-40B4-BE49-F238E27FC236}">
                  <a16:creationId xmlns:a16="http://schemas.microsoft.com/office/drawing/2014/main" id="{F896667D-543F-4CE6-892A-5206FF1F85E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25003" y="3724695"/>
              <a:ext cx="465286" cy="465286"/>
            </a:xfrm>
            <a:prstGeom prst="rect">
              <a:avLst/>
            </a:prstGeom>
          </p:spPr>
        </p:pic>
      </p:grpSp>
      <p:cxnSp>
        <p:nvCxnSpPr>
          <p:cNvPr id="211" name="Straight Connector 210">
            <a:extLst>
              <a:ext uri="{FF2B5EF4-FFF2-40B4-BE49-F238E27FC236}">
                <a16:creationId xmlns:a16="http://schemas.microsoft.com/office/drawing/2014/main" id="{544EAD81-86F9-49FF-AAB5-BCF3D3F56881}"/>
              </a:ext>
            </a:extLst>
          </p:cNvPr>
          <p:cNvCxnSpPr/>
          <p:nvPr/>
        </p:nvCxnSpPr>
        <p:spPr>
          <a:xfrm flipV="1">
            <a:off x="4348308" y="3896319"/>
            <a:ext cx="1927756" cy="192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212" name="Title 1">
            <a:extLst>
              <a:ext uri="{FF2B5EF4-FFF2-40B4-BE49-F238E27FC236}">
                <a16:creationId xmlns:a16="http://schemas.microsoft.com/office/drawing/2014/main" id="{5979E589-273F-4D2B-B349-9EC20791CCEC}"/>
              </a:ext>
            </a:extLst>
          </p:cNvPr>
          <p:cNvSpPr txBox="1">
            <a:spLocks/>
          </p:cNvSpPr>
          <p:nvPr/>
        </p:nvSpPr>
        <p:spPr>
          <a:xfrm>
            <a:off x="2948684" y="3221803"/>
            <a:ext cx="1298151" cy="347414"/>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dirty="0">
                <a:latin typeface="Segoe UI" panose="020B0502040204020203" pitchFamily="34" charset="0"/>
                <a:cs typeface="Segoe UI" panose="020B0502040204020203" pitchFamily="34" charset="0"/>
              </a:rPr>
              <a:t>EVENTS</a:t>
            </a:r>
          </a:p>
        </p:txBody>
      </p:sp>
      <p:grpSp>
        <p:nvGrpSpPr>
          <p:cNvPr id="213" name="Group 212">
            <a:extLst>
              <a:ext uri="{FF2B5EF4-FFF2-40B4-BE49-F238E27FC236}">
                <a16:creationId xmlns:a16="http://schemas.microsoft.com/office/drawing/2014/main" id="{69AFCBE3-3A7A-440D-A081-6B79BBD8AD1C}"/>
              </a:ext>
            </a:extLst>
          </p:cNvPr>
          <p:cNvGrpSpPr/>
          <p:nvPr/>
        </p:nvGrpSpPr>
        <p:grpSpPr>
          <a:xfrm>
            <a:off x="3884880" y="3486796"/>
            <a:ext cx="780389" cy="763989"/>
            <a:chOff x="10113425" y="2651210"/>
            <a:chExt cx="796150" cy="779420"/>
          </a:xfrm>
        </p:grpSpPr>
        <p:sp>
          <p:nvSpPr>
            <p:cNvPr id="214" name="Oval 213">
              <a:extLst>
                <a:ext uri="{FF2B5EF4-FFF2-40B4-BE49-F238E27FC236}">
                  <a16:creationId xmlns:a16="http://schemas.microsoft.com/office/drawing/2014/main" id="{BBBC37BC-8C9A-4A08-B903-9F1F55A368AB}"/>
                </a:ext>
              </a:extLst>
            </p:cNvPr>
            <p:cNvSpPr/>
            <p:nvPr/>
          </p:nvSpPr>
          <p:spPr>
            <a:xfrm rot="5400000">
              <a:off x="10113425" y="2652588"/>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215" name="Picture 214">
              <a:extLst>
                <a:ext uri="{FF2B5EF4-FFF2-40B4-BE49-F238E27FC236}">
                  <a16:creationId xmlns:a16="http://schemas.microsoft.com/office/drawing/2014/main" id="{307645A6-9725-4AA1-8659-6D2959EC2D6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130153" y="2651210"/>
              <a:ext cx="779422" cy="779420"/>
            </a:xfrm>
            <a:prstGeom prst="rect">
              <a:avLst/>
            </a:prstGeom>
          </p:spPr>
        </p:pic>
      </p:grpSp>
      <p:sp>
        <p:nvSpPr>
          <p:cNvPr id="216" name="Rounded Rectangle 353">
            <a:extLst>
              <a:ext uri="{FF2B5EF4-FFF2-40B4-BE49-F238E27FC236}">
                <a16:creationId xmlns:a16="http://schemas.microsoft.com/office/drawing/2014/main" id="{4C171A92-CA4D-44B6-815D-115289096BEC}"/>
              </a:ext>
            </a:extLst>
          </p:cNvPr>
          <p:cNvSpPr/>
          <p:nvPr/>
        </p:nvSpPr>
        <p:spPr>
          <a:xfrm>
            <a:off x="4289538" y="1540578"/>
            <a:ext cx="1295931"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dirty="0" err="1">
                <a:solidFill>
                  <a:schemeClr val="tx1"/>
                </a:solidFill>
                <a:cs typeface="Segoe UI Semibold" panose="020B0702040204020203" pitchFamily="34" charset="0"/>
              </a:rPr>
              <a:t>trendingAround</a:t>
            </a:r>
            <a:endParaRPr lang="en-GB" sz="980" dirty="0">
              <a:solidFill>
                <a:schemeClr val="tx1"/>
              </a:solidFill>
              <a:cs typeface="Segoe UI Semibold" panose="020B0702040204020203" pitchFamily="34" charset="0"/>
            </a:endParaRPr>
          </a:p>
        </p:txBody>
      </p:sp>
      <p:sp>
        <p:nvSpPr>
          <p:cNvPr id="217" name="Title 1">
            <a:extLst>
              <a:ext uri="{FF2B5EF4-FFF2-40B4-BE49-F238E27FC236}">
                <a16:creationId xmlns:a16="http://schemas.microsoft.com/office/drawing/2014/main" id="{FA74B586-2EBC-493D-A113-3C8578900978}"/>
              </a:ext>
            </a:extLst>
          </p:cNvPr>
          <p:cNvSpPr txBox="1">
            <a:spLocks/>
          </p:cNvSpPr>
          <p:nvPr/>
        </p:nvSpPr>
        <p:spPr>
          <a:xfrm>
            <a:off x="1889723" y="5371901"/>
            <a:ext cx="1298151" cy="347414"/>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dirty="0">
                <a:latin typeface="Segoe UI" panose="020B0502040204020203" pitchFamily="34" charset="0"/>
                <a:cs typeface="Segoe UI" panose="020B0502040204020203" pitchFamily="34" charset="0"/>
              </a:rPr>
              <a:t>GROUPS</a:t>
            </a:r>
          </a:p>
        </p:txBody>
      </p:sp>
      <p:grpSp>
        <p:nvGrpSpPr>
          <p:cNvPr id="218" name="Group 217">
            <a:extLst>
              <a:ext uri="{FF2B5EF4-FFF2-40B4-BE49-F238E27FC236}">
                <a16:creationId xmlns:a16="http://schemas.microsoft.com/office/drawing/2014/main" id="{1DC988B0-3B04-4C36-968C-24D8BEA90166}"/>
              </a:ext>
            </a:extLst>
          </p:cNvPr>
          <p:cNvGrpSpPr/>
          <p:nvPr/>
        </p:nvGrpSpPr>
        <p:grpSpPr>
          <a:xfrm>
            <a:off x="6282443" y="3909197"/>
            <a:ext cx="3294186" cy="1967833"/>
            <a:chOff x="6176332" y="3520337"/>
            <a:chExt cx="3427621" cy="2047542"/>
          </a:xfrm>
        </p:grpSpPr>
        <p:cxnSp>
          <p:nvCxnSpPr>
            <p:cNvPr id="219" name="Straight Connector 218">
              <a:extLst>
                <a:ext uri="{FF2B5EF4-FFF2-40B4-BE49-F238E27FC236}">
                  <a16:creationId xmlns:a16="http://schemas.microsoft.com/office/drawing/2014/main" id="{9E30EE7A-278C-4976-9844-3CFC6DBD31C5}"/>
                </a:ext>
              </a:extLst>
            </p:cNvPr>
            <p:cNvCxnSpPr/>
            <p:nvPr/>
          </p:nvCxnSpPr>
          <p:spPr>
            <a:xfrm>
              <a:off x="6176332" y="3520337"/>
              <a:ext cx="2043614" cy="1668538"/>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220" name="Title 1">
              <a:extLst>
                <a:ext uri="{FF2B5EF4-FFF2-40B4-BE49-F238E27FC236}">
                  <a16:creationId xmlns:a16="http://schemas.microsoft.com/office/drawing/2014/main" id="{EB2FD9D0-C86A-4EF7-970D-74B6A46EA68F}"/>
                </a:ext>
              </a:extLst>
            </p:cNvPr>
            <p:cNvSpPr txBox="1">
              <a:spLocks/>
            </p:cNvSpPr>
            <p:nvPr/>
          </p:nvSpPr>
          <p:spPr>
            <a:xfrm>
              <a:off x="8658539" y="4715154"/>
              <a:ext cx="945414"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TASKS</a:t>
              </a:r>
            </a:p>
          </p:txBody>
        </p:sp>
        <p:grpSp>
          <p:nvGrpSpPr>
            <p:cNvPr id="221" name="Group 220">
              <a:extLst>
                <a:ext uri="{FF2B5EF4-FFF2-40B4-BE49-F238E27FC236}">
                  <a16:creationId xmlns:a16="http://schemas.microsoft.com/office/drawing/2014/main" id="{88DB92E2-C5E2-422C-B1F3-0E3D0BC43C6A}"/>
                </a:ext>
              </a:extLst>
            </p:cNvPr>
            <p:cNvGrpSpPr/>
            <p:nvPr/>
          </p:nvGrpSpPr>
          <p:grpSpPr>
            <a:xfrm>
              <a:off x="7944573" y="4774348"/>
              <a:ext cx="793531" cy="793531"/>
              <a:chOff x="7944573" y="4774348"/>
              <a:chExt cx="793531" cy="793531"/>
            </a:xfrm>
          </p:grpSpPr>
          <p:sp>
            <p:nvSpPr>
              <p:cNvPr id="222" name="Oval 221">
                <a:extLst>
                  <a:ext uri="{FF2B5EF4-FFF2-40B4-BE49-F238E27FC236}">
                    <a16:creationId xmlns:a16="http://schemas.microsoft.com/office/drawing/2014/main" id="{D240C29F-6E57-4026-A3EC-36EF0D78D74A}"/>
                  </a:ext>
                </a:extLst>
              </p:cNvPr>
              <p:cNvSpPr/>
              <p:nvPr/>
            </p:nvSpPr>
            <p:spPr>
              <a:xfrm rot="5400000">
                <a:off x="7944573" y="4774348"/>
                <a:ext cx="793531" cy="793531"/>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sp>
            <p:nvSpPr>
              <p:cNvPr id="223" name="Freeform 18">
                <a:extLst>
                  <a:ext uri="{FF2B5EF4-FFF2-40B4-BE49-F238E27FC236}">
                    <a16:creationId xmlns:a16="http://schemas.microsoft.com/office/drawing/2014/main" id="{57604036-B07F-4CFB-A182-E7351EAB8D64}"/>
                  </a:ext>
                </a:extLst>
              </p:cNvPr>
              <p:cNvSpPr>
                <a:spLocks noEditPoints="1"/>
              </p:cNvSpPr>
              <p:nvPr/>
            </p:nvSpPr>
            <p:spPr bwMode="gray">
              <a:xfrm>
                <a:off x="8157628" y="4942053"/>
                <a:ext cx="412597" cy="436199"/>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2172B9"/>
              </a:solidFill>
              <a:ln>
                <a:noFill/>
              </a:ln>
            </p:spPr>
            <p:txBody>
              <a:bodyPr vert="horz" wrap="square" lIns="105440" tIns="52721" rIns="105440" bIns="52721" numCol="1" anchor="t" anchorCtr="0" compatLnSpc="1">
                <a:prstTxWarp prst="textNoShape">
                  <a:avLst/>
                </a:prstTxWarp>
              </a:bodyPr>
              <a:lstStyle/>
              <a:p>
                <a:pPr defTabSz="1171344">
                  <a:defRPr/>
                </a:pPr>
                <a:endParaRPr lang="en-US" sz="1281" kern="0">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224" name="Group 223">
            <a:extLst>
              <a:ext uri="{FF2B5EF4-FFF2-40B4-BE49-F238E27FC236}">
                <a16:creationId xmlns:a16="http://schemas.microsoft.com/office/drawing/2014/main" id="{3E6A6D2C-3067-4E57-9E91-D576DE0BDD40}"/>
              </a:ext>
            </a:extLst>
          </p:cNvPr>
          <p:cNvGrpSpPr/>
          <p:nvPr/>
        </p:nvGrpSpPr>
        <p:grpSpPr>
          <a:xfrm>
            <a:off x="6269536" y="3888750"/>
            <a:ext cx="4520429" cy="2608611"/>
            <a:chOff x="6162902" y="3499060"/>
            <a:chExt cx="4703535" cy="2714276"/>
          </a:xfrm>
        </p:grpSpPr>
        <p:cxnSp>
          <p:nvCxnSpPr>
            <p:cNvPr id="225" name="Straight Connector 224">
              <a:extLst>
                <a:ext uri="{FF2B5EF4-FFF2-40B4-BE49-F238E27FC236}">
                  <a16:creationId xmlns:a16="http://schemas.microsoft.com/office/drawing/2014/main" id="{F47F38E2-E3D4-4835-96BD-EF1FBD861E22}"/>
                </a:ext>
              </a:extLst>
            </p:cNvPr>
            <p:cNvCxnSpPr/>
            <p:nvPr/>
          </p:nvCxnSpPr>
          <p:spPr>
            <a:xfrm flipH="1" flipV="1">
              <a:off x="6162902" y="3499060"/>
              <a:ext cx="1458219" cy="2284202"/>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FAB6A26-4494-4878-A6B5-2B581DEC1724}"/>
                </a:ext>
              </a:extLst>
            </p:cNvPr>
            <p:cNvCxnSpPr/>
            <p:nvPr/>
          </p:nvCxnSpPr>
          <p:spPr>
            <a:xfrm>
              <a:off x="7621121" y="5783262"/>
              <a:ext cx="1601083" cy="0"/>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227" name="Title 1">
              <a:extLst>
                <a:ext uri="{FF2B5EF4-FFF2-40B4-BE49-F238E27FC236}">
                  <a16:creationId xmlns:a16="http://schemas.microsoft.com/office/drawing/2014/main" id="{9C9B0B57-73EC-4851-A117-382BFFF877C9}"/>
                </a:ext>
              </a:extLst>
            </p:cNvPr>
            <p:cNvSpPr txBox="1">
              <a:spLocks/>
            </p:cNvSpPr>
            <p:nvPr/>
          </p:nvSpPr>
          <p:spPr>
            <a:xfrm>
              <a:off x="9829525" y="5588448"/>
              <a:ext cx="1036912"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NOTES</a:t>
              </a:r>
            </a:p>
          </p:txBody>
        </p:sp>
        <p:grpSp>
          <p:nvGrpSpPr>
            <p:cNvPr id="228" name="Group 227">
              <a:extLst>
                <a:ext uri="{FF2B5EF4-FFF2-40B4-BE49-F238E27FC236}">
                  <a16:creationId xmlns:a16="http://schemas.microsoft.com/office/drawing/2014/main" id="{B3D6F59F-0C75-4118-89A7-956DA1C1B2EC}"/>
                </a:ext>
              </a:extLst>
            </p:cNvPr>
            <p:cNvGrpSpPr/>
            <p:nvPr/>
          </p:nvGrpSpPr>
          <p:grpSpPr>
            <a:xfrm>
              <a:off x="8955980" y="5419805"/>
              <a:ext cx="793531" cy="793531"/>
              <a:chOff x="8955980" y="5419805"/>
              <a:chExt cx="793531" cy="793531"/>
            </a:xfrm>
          </p:grpSpPr>
          <p:sp>
            <p:nvSpPr>
              <p:cNvPr id="229" name="Oval 228">
                <a:extLst>
                  <a:ext uri="{FF2B5EF4-FFF2-40B4-BE49-F238E27FC236}">
                    <a16:creationId xmlns:a16="http://schemas.microsoft.com/office/drawing/2014/main" id="{6F7580FB-0024-444A-A508-5916AE98E0C6}"/>
                  </a:ext>
                </a:extLst>
              </p:cNvPr>
              <p:cNvSpPr/>
              <p:nvPr/>
            </p:nvSpPr>
            <p:spPr>
              <a:xfrm>
                <a:off x="8955980" y="5419805"/>
                <a:ext cx="793531" cy="793531"/>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pic>
            <p:nvPicPr>
              <p:cNvPr id="230" name="Picture 229">
                <a:extLst>
                  <a:ext uri="{FF2B5EF4-FFF2-40B4-BE49-F238E27FC236}">
                    <a16:creationId xmlns:a16="http://schemas.microsoft.com/office/drawing/2014/main" id="{6C3182A8-E8C5-4765-92BD-2A6CE32F6C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13837" y="5560807"/>
                <a:ext cx="521013" cy="521013"/>
              </a:xfrm>
              <a:prstGeom prst="rect">
                <a:avLst/>
              </a:prstGeom>
            </p:spPr>
          </p:pic>
        </p:grpSp>
      </p:grpSp>
      <p:grpSp>
        <p:nvGrpSpPr>
          <p:cNvPr id="231" name="Group 230">
            <a:extLst>
              <a:ext uri="{FF2B5EF4-FFF2-40B4-BE49-F238E27FC236}">
                <a16:creationId xmlns:a16="http://schemas.microsoft.com/office/drawing/2014/main" id="{47AA619E-59D7-48D5-B0B7-E7D711E0EA3C}"/>
              </a:ext>
            </a:extLst>
          </p:cNvPr>
          <p:cNvGrpSpPr/>
          <p:nvPr/>
        </p:nvGrpSpPr>
        <p:grpSpPr>
          <a:xfrm>
            <a:off x="533588" y="4669069"/>
            <a:ext cx="2325740" cy="1865994"/>
            <a:chOff x="194613" y="4310988"/>
            <a:chExt cx="2419947" cy="1941578"/>
          </a:xfrm>
        </p:grpSpPr>
        <p:cxnSp>
          <p:nvCxnSpPr>
            <p:cNvPr id="232" name="Straight Connector 231">
              <a:extLst>
                <a:ext uri="{FF2B5EF4-FFF2-40B4-BE49-F238E27FC236}">
                  <a16:creationId xmlns:a16="http://schemas.microsoft.com/office/drawing/2014/main" id="{3C283F8B-64E5-4523-BC27-2E19F58AF616}"/>
                </a:ext>
              </a:extLst>
            </p:cNvPr>
            <p:cNvCxnSpPr/>
            <p:nvPr/>
          </p:nvCxnSpPr>
          <p:spPr>
            <a:xfrm flipH="1">
              <a:off x="1053360" y="4310988"/>
              <a:ext cx="1561200" cy="1158129"/>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233" name="Title 1">
              <a:extLst>
                <a:ext uri="{FF2B5EF4-FFF2-40B4-BE49-F238E27FC236}">
                  <a16:creationId xmlns:a16="http://schemas.microsoft.com/office/drawing/2014/main" id="{96D77D5B-CBC7-4E5C-AF3D-B3BF6BD7B62B}"/>
                </a:ext>
              </a:extLst>
            </p:cNvPr>
            <p:cNvSpPr txBox="1">
              <a:spLocks/>
            </p:cNvSpPr>
            <p:nvPr/>
          </p:nvSpPr>
          <p:spPr>
            <a:xfrm>
              <a:off x="194613" y="5891080"/>
              <a:ext cx="1036912"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NOTES</a:t>
              </a:r>
            </a:p>
          </p:txBody>
        </p:sp>
        <p:grpSp>
          <p:nvGrpSpPr>
            <p:cNvPr id="234" name="Group 233">
              <a:extLst>
                <a:ext uri="{FF2B5EF4-FFF2-40B4-BE49-F238E27FC236}">
                  <a16:creationId xmlns:a16="http://schemas.microsoft.com/office/drawing/2014/main" id="{DDA2037D-27E7-49FC-ABCB-B358891E2C38}"/>
                </a:ext>
              </a:extLst>
            </p:cNvPr>
            <p:cNvGrpSpPr/>
            <p:nvPr/>
          </p:nvGrpSpPr>
          <p:grpSpPr>
            <a:xfrm>
              <a:off x="519369" y="5047253"/>
              <a:ext cx="793531" cy="793531"/>
              <a:chOff x="519369" y="5047253"/>
              <a:chExt cx="793531" cy="793531"/>
            </a:xfrm>
          </p:grpSpPr>
          <p:sp>
            <p:nvSpPr>
              <p:cNvPr id="235" name="Oval 234">
                <a:extLst>
                  <a:ext uri="{FF2B5EF4-FFF2-40B4-BE49-F238E27FC236}">
                    <a16:creationId xmlns:a16="http://schemas.microsoft.com/office/drawing/2014/main" id="{F5073931-42DF-41AA-B4D1-E87E428CD1AB}"/>
                  </a:ext>
                </a:extLst>
              </p:cNvPr>
              <p:cNvSpPr/>
              <p:nvPr/>
            </p:nvSpPr>
            <p:spPr>
              <a:xfrm rot="5400000">
                <a:off x="519369" y="5047253"/>
                <a:ext cx="793531" cy="793531"/>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pic>
            <p:nvPicPr>
              <p:cNvPr id="236" name="Picture 235">
                <a:extLst>
                  <a:ext uri="{FF2B5EF4-FFF2-40B4-BE49-F238E27FC236}">
                    <a16:creationId xmlns:a16="http://schemas.microsoft.com/office/drawing/2014/main" id="{F444D2BA-0874-4B43-AE43-AD607149BC2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8265" y="5173662"/>
                <a:ext cx="521013" cy="521013"/>
              </a:xfrm>
              <a:prstGeom prst="rect">
                <a:avLst/>
              </a:prstGeom>
            </p:spPr>
          </p:pic>
        </p:grpSp>
      </p:grpSp>
      <p:cxnSp>
        <p:nvCxnSpPr>
          <p:cNvPr id="237" name="Straight Connector 236">
            <a:extLst>
              <a:ext uri="{FF2B5EF4-FFF2-40B4-BE49-F238E27FC236}">
                <a16:creationId xmlns:a16="http://schemas.microsoft.com/office/drawing/2014/main" id="{57AB6332-1E80-4CC8-94E4-92A6FE2397C3}"/>
              </a:ext>
            </a:extLst>
          </p:cNvPr>
          <p:cNvCxnSpPr/>
          <p:nvPr/>
        </p:nvCxnSpPr>
        <p:spPr>
          <a:xfrm flipH="1">
            <a:off x="9799001" y="2235283"/>
            <a:ext cx="1143584" cy="871186"/>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FD02CD8B-8EEB-4C10-8E70-C5DCE27CE246}"/>
              </a:ext>
            </a:extLst>
          </p:cNvPr>
          <p:cNvGrpSpPr/>
          <p:nvPr/>
        </p:nvGrpSpPr>
        <p:grpSpPr>
          <a:xfrm>
            <a:off x="10664002" y="1839643"/>
            <a:ext cx="762639" cy="762639"/>
            <a:chOff x="2986088" y="3567362"/>
            <a:chExt cx="778042" cy="778042"/>
          </a:xfrm>
        </p:grpSpPr>
        <p:sp>
          <p:nvSpPr>
            <p:cNvPr id="239" name="Oval 238">
              <a:extLst>
                <a:ext uri="{FF2B5EF4-FFF2-40B4-BE49-F238E27FC236}">
                  <a16:creationId xmlns:a16="http://schemas.microsoft.com/office/drawing/2014/main" id="{5ABC2753-3A20-43B9-B90C-2E5630B1AD32}"/>
                </a:ext>
              </a:extLst>
            </p:cNvPr>
            <p:cNvSpPr/>
            <p:nvPr/>
          </p:nvSpPr>
          <p:spPr>
            <a:xfrm>
              <a:off x="2986088"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240" name="Picture 239">
              <a:extLst>
                <a:ext uri="{FF2B5EF4-FFF2-40B4-BE49-F238E27FC236}">
                  <a16:creationId xmlns:a16="http://schemas.microsoft.com/office/drawing/2014/main" id="{E34D742E-5EC4-41C8-AC1F-D5D5203BE5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719" y="3723183"/>
              <a:ext cx="465286" cy="465286"/>
            </a:xfrm>
            <a:prstGeom prst="rect">
              <a:avLst/>
            </a:prstGeom>
          </p:spPr>
        </p:pic>
      </p:grpSp>
      <p:sp>
        <p:nvSpPr>
          <p:cNvPr id="241" name="Rounded Rectangle 370">
            <a:extLst>
              <a:ext uri="{FF2B5EF4-FFF2-40B4-BE49-F238E27FC236}">
                <a16:creationId xmlns:a16="http://schemas.microsoft.com/office/drawing/2014/main" id="{E6CA00EA-941C-44D8-865A-66E759C4D1AA}"/>
              </a:ext>
            </a:extLst>
          </p:cNvPr>
          <p:cNvSpPr/>
          <p:nvPr/>
        </p:nvSpPr>
        <p:spPr>
          <a:xfrm>
            <a:off x="10095201" y="2503221"/>
            <a:ext cx="656465"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public</a:t>
            </a:r>
          </a:p>
        </p:txBody>
      </p:sp>
      <p:sp>
        <p:nvSpPr>
          <p:cNvPr id="242" name="Rounded Rectangle 371">
            <a:extLst>
              <a:ext uri="{FF2B5EF4-FFF2-40B4-BE49-F238E27FC236}">
                <a16:creationId xmlns:a16="http://schemas.microsoft.com/office/drawing/2014/main" id="{3C0D464D-F40B-4525-8BB5-19EB469B9035}"/>
              </a:ext>
            </a:extLst>
          </p:cNvPr>
          <p:cNvSpPr/>
          <p:nvPr/>
        </p:nvSpPr>
        <p:spPr>
          <a:xfrm>
            <a:off x="9493051" y="3706177"/>
            <a:ext cx="1003979"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defTabSz="896215">
              <a:defRPr/>
            </a:pPr>
            <a:r>
              <a:rPr lang="en-GB" sz="980">
                <a:solidFill>
                  <a:schemeClr val="tx1"/>
                </a:solidFill>
                <a:cs typeface="Segoe UI Semibold" panose="020B0702040204020203" pitchFamily="34" charset="0"/>
              </a:rPr>
              <a:t>modifiedBy</a:t>
            </a:r>
          </a:p>
        </p:txBody>
      </p:sp>
      <p:grpSp>
        <p:nvGrpSpPr>
          <p:cNvPr id="243" name="Group 242">
            <a:extLst>
              <a:ext uri="{FF2B5EF4-FFF2-40B4-BE49-F238E27FC236}">
                <a16:creationId xmlns:a16="http://schemas.microsoft.com/office/drawing/2014/main" id="{CD327836-DAC3-43BB-8038-3D755B84B66B}"/>
              </a:ext>
            </a:extLst>
          </p:cNvPr>
          <p:cNvGrpSpPr/>
          <p:nvPr/>
        </p:nvGrpSpPr>
        <p:grpSpPr>
          <a:xfrm>
            <a:off x="5215314" y="2729250"/>
            <a:ext cx="2125514" cy="2132006"/>
            <a:chOff x="266954" y="2436606"/>
            <a:chExt cx="2211611" cy="2218365"/>
          </a:xfrm>
        </p:grpSpPr>
        <p:sp>
          <p:nvSpPr>
            <p:cNvPr id="244" name="Title 1">
              <a:extLst>
                <a:ext uri="{FF2B5EF4-FFF2-40B4-BE49-F238E27FC236}">
                  <a16:creationId xmlns:a16="http://schemas.microsoft.com/office/drawing/2014/main" id="{7B8C42DF-CF1E-4199-9A68-B2163AAE6B28}"/>
                </a:ext>
              </a:extLst>
            </p:cNvPr>
            <p:cNvSpPr txBox="1">
              <a:spLocks/>
            </p:cNvSpPr>
            <p:nvPr/>
          </p:nvSpPr>
          <p:spPr>
            <a:xfrm>
              <a:off x="266954" y="2436606"/>
              <a:ext cx="2211611" cy="361486"/>
            </a:xfrm>
            <a:prstGeom prst="rect">
              <a:avLst/>
            </a:prstGeom>
          </p:spPr>
          <p:txBody>
            <a:bodyPr vert="horz" lIns="89630" tIns="44814" rIns="89630" bIns="44814"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896215">
                <a:lnSpc>
                  <a:spcPct val="150000"/>
                </a:lnSpc>
                <a:defRPr/>
              </a:pPr>
              <a:r>
                <a:rPr lang="en-US" sz="1961">
                  <a:latin typeface="Segoe UI" panose="020B0502040204020203" pitchFamily="34" charset="0"/>
                  <a:cs typeface="Segoe UI" panose="020B0502040204020203" pitchFamily="34" charset="0"/>
                </a:rPr>
                <a:t>USER</a:t>
              </a:r>
            </a:p>
          </p:txBody>
        </p:sp>
        <p:grpSp>
          <p:nvGrpSpPr>
            <p:cNvPr id="245" name="Group 244">
              <a:extLst>
                <a:ext uri="{FF2B5EF4-FFF2-40B4-BE49-F238E27FC236}">
                  <a16:creationId xmlns:a16="http://schemas.microsoft.com/office/drawing/2014/main" id="{3570750E-8B0D-4C5A-AC1E-1C563EDD6760}"/>
                </a:ext>
              </a:extLst>
            </p:cNvPr>
            <p:cNvGrpSpPr/>
            <p:nvPr/>
          </p:nvGrpSpPr>
          <p:grpSpPr>
            <a:xfrm>
              <a:off x="649844" y="2568614"/>
              <a:ext cx="1464350" cy="2086357"/>
              <a:chOff x="636295" y="2518478"/>
              <a:chExt cx="1435768" cy="2045634"/>
            </a:xfrm>
          </p:grpSpPr>
          <p:sp>
            <p:nvSpPr>
              <p:cNvPr id="246" name="Oval 245">
                <a:extLst>
                  <a:ext uri="{FF2B5EF4-FFF2-40B4-BE49-F238E27FC236}">
                    <a16:creationId xmlns:a16="http://schemas.microsoft.com/office/drawing/2014/main" id="{5C3A5225-897F-4D49-A937-A61CE60BC6F5}"/>
                  </a:ext>
                </a:extLst>
              </p:cNvPr>
              <p:cNvSpPr/>
              <p:nvPr/>
            </p:nvSpPr>
            <p:spPr>
              <a:xfrm>
                <a:off x="636295" y="2815390"/>
                <a:ext cx="1435768" cy="1435768"/>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schemeClr val="tx1"/>
                  </a:solidFill>
                  <a:latin typeface="Calibri" panose="020F0502020204030204"/>
                </a:endParaRPr>
              </a:p>
            </p:txBody>
          </p:sp>
          <p:graphicFrame>
            <p:nvGraphicFramePr>
              <p:cNvPr id="247" name="Diagram 246">
                <a:extLst>
                  <a:ext uri="{FF2B5EF4-FFF2-40B4-BE49-F238E27FC236}">
                    <a16:creationId xmlns:a16="http://schemas.microsoft.com/office/drawing/2014/main" id="{06BACBBB-2DA7-43F6-9598-6CEB57E07A8F}"/>
                  </a:ext>
                </a:extLst>
              </p:cNvPr>
              <p:cNvGraphicFramePr/>
              <p:nvPr>
                <p:extLst/>
              </p:nvPr>
            </p:nvGraphicFramePr>
            <p:xfrm>
              <a:off x="665927" y="2518478"/>
              <a:ext cx="1364746" cy="204563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pSp>
      </p:grpSp>
      <p:cxnSp>
        <p:nvCxnSpPr>
          <p:cNvPr id="248" name="Straight Connector 247">
            <a:extLst>
              <a:ext uri="{FF2B5EF4-FFF2-40B4-BE49-F238E27FC236}">
                <a16:creationId xmlns:a16="http://schemas.microsoft.com/office/drawing/2014/main" id="{AE446180-A1BB-457F-9DDC-3884E47AB3B1}"/>
              </a:ext>
            </a:extLst>
          </p:cNvPr>
          <p:cNvCxnSpPr/>
          <p:nvPr/>
        </p:nvCxnSpPr>
        <p:spPr>
          <a:xfrm>
            <a:off x="9793419" y="3117339"/>
            <a:ext cx="1190208" cy="635126"/>
          </a:xfrm>
          <a:prstGeom prst="line">
            <a:avLst/>
          </a:prstGeom>
          <a:ln w="38100">
            <a:solidFill>
              <a:srgbClr val="0072C6"/>
            </a:solidFill>
          </a:ln>
        </p:spPr>
        <p:style>
          <a:lnRef idx="1">
            <a:schemeClr val="accent1"/>
          </a:lnRef>
          <a:fillRef idx="0">
            <a:schemeClr val="accent1"/>
          </a:fillRef>
          <a:effectRef idx="0">
            <a:schemeClr val="accent1"/>
          </a:effectRef>
          <a:fontRef idx="minor">
            <a:schemeClr val="tx1"/>
          </a:fontRef>
        </p:style>
      </p:cxnSp>
      <p:sp>
        <p:nvSpPr>
          <p:cNvPr id="249" name="Rounded Rectangle 136">
            <a:extLst>
              <a:ext uri="{FF2B5EF4-FFF2-40B4-BE49-F238E27FC236}">
                <a16:creationId xmlns:a16="http://schemas.microsoft.com/office/drawing/2014/main" id="{2B3A82B2-714B-4E0C-AD33-CCBA16CC7DF6}"/>
              </a:ext>
            </a:extLst>
          </p:cNvPr>
          <p:cNvSpPr/>
          <p:nvPr/>
        </p:nvSpPr>
        <p:spPr>
          <a:xfrm>
            <a:off x="10283523" y="3280951"/>
            <a:ext cx="1295931" cy="251797"/>
          </a:xfrm>
          <a:prstGeom prst="roundRect">
            <a:avLst/>
          </a:prstGeom>
          <a:solidFill>
            <a:schemeClr val="bg1"/>
          </a:solidFill>
          <a:ln w="19050">
            <a:solidFill>
              <a:srgbClr val="007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r>
              <a:rPr lang="en-GB" sz="1153">
                <a:solidFill>
                  <a:schemeClr val="tx1"/>
                </a:solidFill>
                <a:latin typeface="Segoe UI Semibold" panose="020B0702040204020203" pitchFamily="34" charset="0"/>
                <a:cs typeface="Segoe UI Semibold" panose="020B0702040204020203" pitchFamily="34" charset="0"/>
              </a:rPr>
              <a:t>trendingAround</a:t>
            </a:r>
          </a:p>
        </p:txBody>
      </p:sp>
      <p:grpSp>
        <p:nvGrpSpPr>
          <p:cNvPr id="250" name="Group 249">
            <a:extLst>
              <a:ext uri="{FF2B5EF4-FFF2-40B4-BE49-F238E27FC236}">
                <a16:creationId xmlns:a16="http://schemas.microsoft.com/office/drawing/2014/main" id="{7B0AF1E1-729D-4079-9427-8DF569612D77}"/>
              </a:ext>
            </a:extLst>
          </p:cNvPr>
          <p:cNvGrpSpPr/>
          <p:nvPr/>
        </p:nvGrpSpPr>
        <p:grpSpPr>
          <a:xfrm>
            <a:off x="10861314" y="3576654"/>
            <a:ext cx="762639" cy="762639"/>
            <a:chOff x="3869156" y="3567362"/>
            <a:chExt cx="778042" cy="778042"/>
          </a:xfrm>
        </p:grpSpPr>
        <p:sp>
          <p:nvSpPr>
            <p:cNvPr id="251" name="Oval 250">
              <a:extLst>
                <a:ext uri="{FF2B5EF4-FFF2-40B4-BE49-F238E27FC236}">
                  <a16:creationId xmlns:a16="http://schemas.microsoft.com/office/drawing/2014/main" id="{70A7F513-7948-49B9-918F-F5C80BCB7E4F}"/>
                </a:ext>
              </a:extLst>
            </p:cNvPr>
            <p:cNvSpPr/>
            <p:nvPr/>
          </p:nvSpPr>
          <p:spPr>
            <a:xfrm>
              <a:off x="3869156"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pic>
          <p:nvPicPr>
            <p:cNvPr id="252" name="Picture 251">
              <a:extLst>
                <a:ext uri="{FF2B5EF4-FFF2-40B4-BE49-F238E27FC236}">
                  <a16:creationId xmlns:a16="http://schemas.microsoft.com/office/drawing/2014/main" id="{58760FBE-5559-4F68-9892-C93557E1A44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25003" y="3724695"/>
              <a:ext cx="465286" cy="465286"/>
            </a:xfrm>
            <a:prstGeom prst="rect">
              <a:avLst/>
            </a:prstGeom>
          </p:spPr>
        </p:pic>
      </p:grpSp>
      <p:grpSp>
        <p:nvGrpSpPr>
          <p:cNvPr id="253" name="Group 252">
            <a:extLst>
              <a:ext uri="{FF2B5EF4-FFF2-40B4-BE49-F238E27FC236}">
                <a16:creationId xmlns:a16="http://schemas.microsoft.com/office/drawing/2014/main" id="{5DB71F34-8E3D-45E3-BFBF-723C1D0EEC12}"/>
              </a:ext>
            </a:extLst>
          </p:cNvPr>
          <p:cNvGrpSpPr/>
          <p:nvPr/>
        </p:nvGrpSpPr>
        <p:grpSpPr>
          <a:xfrm>
            <a:off x="9278182" y="2711739"/>
            <a:ext cx="1058619" cy="762639"/>
            <a:chOff x="7408118" y="3567362"/>
            <a:chExt cx="1080000" cy="778042"/>
          </a:xfrm>
        </p:grpSpPr>
        <p:sp>
          <p:nvSpPr>
            <p:cNvPr id="254" name="Oval 253">
              <a:extLst>
                <a:ext uri="{FF2B5EF4-FFF2-40B4-BE49-F238E27FC236}">
                  <a16:creationId xmlns:a16="http://schemas.microsoft.com/office/drawing/2014/main" id="{9ED00376-7C79-4662-BEDB-37CDE2245977}"/>
                </a:ext>
              </a:extLst>
            </p:cNvPr>
            <p:cNvSpPr/>
            <p:nvPr/>
          </p:nvSpPr>
          <p:spPr>
            <a:xfrm>
              <a:off x="7559471" y="3567362"/>
              <a:ext cx="778042" cy="778042"/>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graphicFrame>
          <p:nvGraphicFramePr>
            <p:cNvPr id="255" name="Diagram 254">
              <a:extLst>
                <a:ext uri="{FF2B5EF4-FFF2-40B4-BE49-F238E27FC236}">
                  <a16:creationId xmlns:a16="http://schemas.microsoft.com/office/drawing/2014/main" id="{1DFAA69C-79C7-496B-AD66-49DA42F61670}"/>
                </a:ext>
              </a:extLst>
            </p:cNvPr>
            <p:cNvGraphicFramePr/>
            <p:nvPr>
              <p:extLst/>
            </p:nvPr>
          </p:nvGraphicFramePr>
          <p:xfrm>
            <a:off x="7408118" y="3593698"/>
            <a:ext cx="1080000" cy="720000"/>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pSp>
      <p:grpSp>
        <p:nvGrpSpPr>
          <p:cNvPr id="256" name="Group 255">
            <a:extLst>
              <a:ext uri="{FF2B5EF4-FFF2-40B4-BE49-F238E27FC236}">
                <a16:creationId xmlns:a16="http://schemas.microsoft.com/office/drawing/2014/main" id="{11714543-CDF3-4228-A3EF-E7F162F0E3B0}"/>
              </a:ext>
            </a:extLst>
          </p:cNvPr>
          <p:cNvGrpSpPr/>
          <p:nvPr/>
        </p:nvGrpSpPr>
        <p:grpSpPr>
          <a:xfrm>
            <a:off x="2076308" y="3682448"/>
            <a:ext cx="1407344" cy="2005137"/>
            <a:chOff x="636295" y="2518478"/>
            <a:chExt cx="1435768" cy="2045634"/>
          </a:xfrm>
        </p:grpSpPr>
        <p:sp>
          <p:nvSpPr>
            <p:cNvPr id="257" name="Oval 256">
              <a:extLst>
                <a:ext uri="{FF2B5EF4-FFF2-40B4-BE49-F238E27FC236}">
                  <a16:creationId xmlns:a16="http://schemas.microsoft.com/office/drawing/2014/main" id="{C46C2AFB-7028-45F0-9E22-E635760180A3}"/>
                </a:ext>
              </a:extLst>
            </p:cNvPr>
            <p:cNvSpPr/>
            <p:nvPr/>
          </p:nvSpPr>
          <p:spPr>
            <a:xfrm>
              <a:off x="636295" y="2815390"/>
              <a:ext cx="1435768" cy="1435768"/>
            </a:xfrm>
            <a:prstGeom prst="ellipse">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5">
                <a:defRPr/>
              </a:pPr>
              <a:endParaRPr lang="en-GB" sz="1765">
                <a:solidFill>
                  <a:prstClr val="white"/>
                </a:solidFill>
                <a:latin typeface="Calibri" panose="020F0502020204030204"/>
              </a:endParaRPr>
            </a:p>
          </p:txBody>
        </p:sp>
        <p:graphicFrame>
          <p:nvGraphicFramePr>
            <p:cNvPr id="258" name="Diagram 257">
              <a:extLst>
                <a:ext uri="{FF2B5EF4-FFF2-40B4-BE49-F238E27FC236}">
                  <a16:creationId xmlns:a16="http://schemas.microsoft.com/office/drawing/2014/main" id="{25091293-867A-4661-9A6F-96A8D1DA2691}"/>
                </a:ext>
              </a:extLst>
            </p:cNvPr>
            <p:cNvGraphicFramePr/>
            <p:nvPr>
              <p:extLst/>
            </p:nvPr>
          </p:nvGraphicFramePr>
          <p:xfrm>
            <a:off x="665927" y="2518478"/>
            <a:ext cx="1364746" cy="2045634"/>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spTree>
    <p:extLst>
      <p:ext uri="{BB962C8B-B14F-4D97-AF65-F5344CB8AC3E}">
        <p14:creationId xmlns:p14="http://schemas.microsoft.com/office/powerpoint/2010/main" val="2475555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E430-53F6-460E-93CD-E201364D1E9B}"/>
              </a:ext>
            </a:extLst>
          </p:cNvPr>
          <p:cNvSpPr>
            <a:spLocks noGrp="1"/>
          </p:cNvSpPr>
          <p:nvPr>
            <p:ph type="title"/>
          </p:nvPr>
        </p:nvSpPr>
        <p:spPr/>
        <p:txBody>
          <a:bodyPr/>
          <a:lstStyle/>
          <a:p>
            <a:r>
              <a:rPr lang="en-US" dirty="0"/>
              <a:t>Microsoft Graph API</a:t>
            </a:r>
          </a:p>
        </p:txBody>
      </p:sp>
      <p:sp>
        <p:nvSpPr>
          <p:cNvPr id="7" name="Rectangle 6">
            <a:extLst>
              <a:ext uri="{FF2B5EF4-FFF2-40B4-BE49-F238E27FC236}">
                <a16:creationId xmlns:a16="http://schemas.microsoft.com/office/drawing/2014/main" id="{5608BCE6-B907-4BDC-B907-28A87F7EC721}"/>
              </a:ext>
            </a:extLst>
          </p:cNvPr>
          <p:cNvSpPr/>
          <p:nvPr/>
        </p:nvSpPr>
        <p:spPr bwMode="auto">
          <a:xfrm>
            <a:off x="866" y="4325425"/>
            <a:ext cx="12190271" cy="8221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F7343910-D77C-48BF-9B57-62724E261661}"/>
              </a:ext>
            </a:extLst>
          </p:cNvPr>
          <p:cNvGrpSpPr/>
          <p:nvPr/>
        </p:nvGrpSpPr>
        <p:grpSpPr>
          <a:xfrm>
            <a:off x="608376" y="5205475"/>
            <a:ext cx="10975247" cy="841307"/>
            <a:chOff x="619780" y="5249817"/>
            <a:chExt cx="11196912" cy="858298"/>
          </a:xfrm>
        </p:grpSpPr>
        <p:cxnSp>
          <p:nvCxnSpPr>
            <p:cNvPr id="9" name="Straight Arrow Connector 106">
              <a:extLst>
                <a:ext uri="{FF2B5EF4-FFF2-40B4-BE49-F238E27FC236}">
                  <a16:creationId xmlns:a16="http://schemas.microsoft.com/office/drawing/2014/main" id="{D6BC2D69-17EC-45E6-B8B1-91910F927FEE}"/>
                </a:ext>
              </a:extLst>
            </p:cNvPr>
            <p:cNvCxnSpPr>
              <a:cxnSpLocks/>
            </p:cNvCxnSpPr>
            <p:nvPr/>
          </p:nvCxnSpPr>
          <p:spPr>
            <a:xfrm flipV="1">
              <a:off x="1074717"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45">
              <a:extLst>
                <a:ext uri="{FF2B5EF4-FFF2-40B4-BE49-F238E27FC236}">
                  <a16:creationId xmlns:a16="http://schemas.microsoft.com/office/drawing/2014/main" id="{8698FAF9-9D66-4303-A5CD-E531778F5638}"/>
                </a:ext>
              </a:extLst>
            </p:cNvPr>
            <p:cNvSpPr/>
            <p:nvPr/>
          </p:nvSpPr>
          <p:spPr>
            <a:xfrm>
              <a:off x="619780"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dirty="0">
                  <a:solidFill>
                    <a:schemeClr val="bg1"/>
                  </a:solidFill>
                  <a:cs typeface="Segoe UI Semibold" panose="020B0702040204020203" pitchFamily="34" charset="0"/>
                </a:rPr>
                <a:t>Users</a:t>
              </a:r>
            </a:p>
          </p:txBody>
        </p:sp>
        <p:cxnSp>
          <p:nvCxnSpPr>
            <p:cNvPr id="11" name="Straight Arrow Connector 106">
              <a:extLst>
                <a:ext uri="{FF2B5EF4-FFF2-40B4-BE49-F238E27FC236}">
                  <a16:creationId xmlns:a16="http://schemas.microsoft.com/office/drawing/2014/main" id="{54F6B88B-7F4C-47E1-A688-36A457364E20}"/>
                </a:ext>
              </a:extLst>
            </p:cNvPr>
            <p:cNvCxnSpPr>
              <a:cxnSpLocks/>
            </p:cNvCxnSpPr>
            <p:nvPr/>
          </p:nvCxnSpPr>
          <p:spPr>
            <a:xfrm flipV="1">
              <a:off x="2096608"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45">
              <a:extLst>
                <a:ext uri="{FF2B5EF4-FFF2-40B4-BE49-F238E27FC236}">
                  <a16:creationId xmlns:a16="http://schemas.microsoft.com/office/drawing/2014/main" id="{DE3C7A03-3F92-4CE2-B152-76C27FA1F651}"/>
                </a:ext>
              </a:extLst>
            </p:cNvPr>
            <p:cNvSpPr/>
            <p:nvPr/>
          </p:nvSpPr>
          <p:spPr>
            <a:xfrm>
              <a:off x="1641671"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dirty="0">
                  <a:solidFill>
                    <a:schemeClr val="bg1"/>
                  </a:solidFill>
                  <a:cs typeface="Segoe UI Semibold" panose="020B0702040204020203" pitchFamily="34" charset="0"/>
                </a:rPr>
                <a:t>Groups</a:t>
              </a:r>
            </a:p>
          </p:txBody>
        </p:sp>
        <p:cxnSp>
          <p:nvCxnSpPr>
            <p:cNvPr id="13" name="Straight Arrow Connector 106">
              <a:extLst>
                <a:ext uri="{FF2B5EF4-FFF2-40B4-BE49-F238E27FC236}">
                  <a16:creationId xmlns:a16="http://schemas.microsoft.com/office/drawing/2014/main" id="{258720DA-2CB1-4CFB-BC0B-9F1A455D42E8}"/>
                </a:ext>
              </a:extLst>
            </p:cNvPr>
            <p:cNvCxnSpPr>
              <a:cxnSpLocks/>
            </p:cNvCxnSpPr>
            <p:nvPr/>
          </p:nvCxnSpPr>
          <p:spPr>
            <a:xfrm flipV="1">
              <a:off x="4140390"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45">
              <a:extLst>
                <a:ext uri="{FF2B5EF4-FFF2-40B4-BE49-F238E27FC236}">
                  <a16:creationId xmlns:a16="http://schemas.microsoft.com/office/drawing/2014/main" id="{6A71BDCB-788E-4EFE-A175-0A64FFB515FC}"/>
                </a:ext>
              </a:extLst>
            </p:cNvPr>
            <p:cNvSpPr/>
            <p:nvPr/>
          </p:nvSpPr>
          <p:spPr>
            <a:xfrm>
              <a:off x="3685453"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dirty="0">
                  <a:solidFill>
                    <a:schemeClr val="bg1"/>
                  </a:solidFill>
                  <a:cs typeface="Segoe UI Semibold" panose="020B0702040204020203" pitchFamily="34" charset="0"/>
                </a:rPr>
                <a:t>Outlook</a:t>
              </a:r>
            </a:p>
          </p:txBody>
        </p:sp>
        <p:cxnSp>
          <p:nvCxnSpPr>
            <p:cNvPr id="15" name="Straight Arrow Connector 106">
              <a:extLst>
                <a:ext uri="{FF2B5EF4-FFF2-40B4-BE49-F238E27FC236}">
                  <a16:creationId xmlns:a16="http://schemas.microsoft.com/office/drawing/2014/main" id="{4B8BF9DC-9D46-4E95-992A-C17B70F63828}"/>
                </a:ext>
              </a:extLst>
            </p:cNvPr>
            <p:cNvCxnSpPr>
              <a:cxnSpLocks/>
            </p:cNvCxnSpPr>
            <p:nvPr/>
          </p:nvCxnSpPr>
          <p:spPr>
            <a:xfrm flipV="1">
              <a:off x="5162281"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45">
              <a:extLst>
                <a:ext uri="{FF2B5EF4-FFF2-40B4-BE49-F238E27FC236}">
                  <a16:creationId xmlns:a16="http://schemas.microsoft.com/office/drawing/2014/main" id="{A33082D7-B2BF-4A96-8075-393F123BF17A}"/>
                </a:ext>
              </a:extLst>
            </p:cNvPr>
            <p:cNvSpPr/>
            <p:nvPr/>
          </p:nvSpPr>
          <p:spPr>
            <a:xfrm>
              <a:off x="4707344"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Calendar</a:t>
              </a:r>
            </a:p>
          </p:txBody>
        </p:sp>
        <p:cxnSp>
          <p:nvCxnSpPr>
            <p:cNvPr id="17" name="Straight Arrow Connector 106">
              <a:extLst>
                <a:ext uri="{FF2B5EF4-FFF2-40B4-BE49-F238E27FC236}">
                  <a16:creationId xmlns:a16="http://schemas.microsoft.com/office/drawing/2014/main" id="{A6252612-4E57-46F3-98A3-5E8F39BEAA76}"/>
                </a:ext>
              </a:extLst>
            </p:cNvPr>
            <p:cNvCxnSpPr>
              <a:cxnSpLocks/>
            </p:cNvCxnSpPr>
            <p:nvPr/>
          </p:nvCxnSpPr>
          <p:spPr>
            <a:xfrm flipV="1">
              <a:off x="11361755"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45">
              <a:extLst>
                <a:ext uri="{FF2B5EF4-FFF2-40B4-BE49-F238E27FC236}">
                  <a16:creationId xmlns:a16="http://schemas.microsoft.com/office/drawing/2014/main" id="{0ED48636-9137-462B-A854-A36C48656775}"/>
                </a:ext>
              </a:extLst>
            </p:cNvPr>
            <p:cNvSpPr/>
            <p:nvPr/>
          </p:nvSpPr>
          <p:spPr>
            <a:xfrm>
              <a:off x="10838688" y="5667849"/>
              <a:ext cx="978004"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SharePoint</a:t>
              </a:r>
            </a:p>
          </p:txBody>
        </p:sp>
        <p:cxnSp>
          <p:nvCxnSpPr>
            <p:cNvPr id="19" name="Straight Arrow Connector 106">
              <a:extLst>
                <a:ext uri="{FF2B5EF4-FFF2-40B4-BE49-F238E27FC236}">
                  <a16:creationId xmlns:a16="http://schemas.microsoft.com/office/drawing/2014/main" id="{F596178A-D189-4C80-B2BD-978A1F266C85}"/>
                </a:ext>
              </a:extLst>
            </p:cNvPr>
            <p:cNvCxnSpPr>
              <a:cxnSpLocks/>
            </p:cNvCxnSpPr>
            <p:nvPr/>
          </p:nvCxnSpPr>
          <p:spPr>
            <a:xfrm flipV="1">
              <a:off x="3118499"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45">
              <a:extLst>
                <a:ext uri="{FF2B5EF4-FFF2-40B4-BE49-F238E27FC236}">
                  <a16:creationId xmlns:a16="http://schemas.microsoft.com/office/drawing/2014/main" id="{58415AEB-AA2D-4585-AB9A-6F420DDF6FCA}"/>
                </a:ext>
              </a:extLst>
            </p:cNvPr>
            <p:cNvSpPr/>
            <p:nvPr/>
          </p:nvSpPr>
          <p:spPr>
            <a:xfrm>
              <a:off x="2663562"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dirty="0">
                  <a:solidFill>
                    <a:schemeClr val="bg1"/>
                  </a:solidFill>
                  <a:cs typeface="Segoe UI Semibold" panose="020B0702040204020203" pitchFamily="34" charset="0"/>
                </a:rPr>
                <a:t>Excel</a:t>
              </a:r>
            </a:p>
          </p:txBody>
        </p:sp>
        <p:cxnSp>
          <p:nvCxnSpPr>
            <p:cNvPr id="21" name="Straight Arrow Connector 106">
              <a:extLst>
                <a:ext uri="{FF2B5EF4-FFF2-40B4-BE49-F238E27FC236}">
                  <a16:creationId xmlns:a16="http://schemas.microsoft.com/office/drawing/2014/main" id="{A3A6E86C-1F30-4BF9-B522-EC95B15F3C12}"/>
                </a:ext>
              </a:extLst>
            </p:cNvPr>
            <p:cNvCxnSpPr>
              <a:cxnSpLocks/>
            </p:cNvCxnSpPr>
            <p:nvPr/>
          </p:nvCxnSpPr>
          <p:spPr>
            <a:xfrm flipV="1">
              <a:off x="9249845"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45">
              <a:extLst>
                <a:ext uri="{FF2B5EF4-FFF2-40B4-BE49-F238E27FC236}">
                  <a16:creationId xmlns:a16="http://schemas.microsoft.com/office/drawing/2014/main" id="{1505F328-078B-40F1-B3D1-6F27A68D6A2D}"/>
                </a:ext>
              </a:extLst>
            </p:cNvPr>
            <p:cNvSpPr/>
            <p:nvPr/>
          </p:nvSpPr>
          <p:spPr>
            <a:xfrm>
              <a:off x="8794908"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Intune</a:t>
              </a:r>
            </a:p>
          </p:txBody>
        </p:sp>
        <p:cxnSp>
          <p:nvCxnSpPr>
            <p:cNvPr id="23" name="Straight Arrow Connector 106">
              <a:extLst>
                <a:ext uri="{FF2B5EF4-FFF2-40B4-BE49-F238E27FC236}">
                  <a16:creationId xmlns:a16="http://schemas.microsoft.com/office/drawing/2014/main" id="{99BD3954-D4A5-4442-9687-A9B45146C805}"/>
                </a:ext>
              </a:extLst>
            </p:cNvPr>
            <p:cNvCxnSpPr>
              <a:cxnSpLocks/>
            </p:cNvCxnSpPr>
            <p:nvPr/>
          </p:nvCxnSpPr>
          <p:spPr>
            <a:xfrm flipV="1">
              <a:off x="7206063"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45">
              <a:extLst>
                <a:ext uri="{FF2B5EF4-FFF2-40B4-BE49-F238E27FC236}">
                  <a16:creationId xmlns:a16="http://schemas.microsoft.com/office/drawing/2014/main" id="{C843CC6C-9FC7-4345-8D61-181821801240}"/>
                </a:ext>
              </a:extLst>
            </p:cNvPr>
            <p:cNvSpPr/>
            <p:nvPr/>
          </p:nvSpPr>
          <p:spPr>
            <a:xfrm>
              <a:off x="6751126"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Teams</a:t>
              </a:r>
            </a:p>
          </p:txBody>
        </p:sp>
        <p:cxnSp>
          <p:nvCxnSpPr>
            <p:cNvPr id="25" name="Straight Arrow Connector 106">
              <a:extLst>
                <a:ext uri="{FF2B5EF4-FFF2-40B4-BE49-F238E27FC236}">
                  <a16:creationId xmlns:a16="http://schemas.microsoft.com/office/drawing/2014/main" id="{97225122-32B1-4E19-A805-0EB54A158753}"/>
                </a:ext>
              </a:extLst>
            </p:cNvPr>
            <p:cNvCxnSpPr>
              <a:cxnSpLocks/>
            </p:cNvCxnSpPr>
            <p:nvPr/>
          </p:nvCxnSpPr>
          <p:spPr>
            <a:xfrm flipV="1">
              <a:off x="10271736"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45">
              <a:extLst>
                <a:ext uri="{FF2B5EF4-FFF2-40B4-BE49-F238E27FC236}">
                  <a16:creationId xmlns:a16="http://schemas.microsoft.com/office/drawing/2014/main" id="{75366D2E-814D-44EA-A7E4-F65F05E72E72}"/>
                </a:ext>
              </a:extLst>
            </p:cNvPr>
            <p:cNvSpPr/>
            <p:nvPr/>
          </p:nvSpPr>
          <p:spPr>
            <a:xfrm>
              <a:off x="9816799"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Azure AD</a:t>
              </a:r>
            </a:p>
          </p:txBody>
        </p:sp>
        <p:cxnSp>
          <p:nvCxnSpPr>
            <p:cNvPr id="27" name="Straight Arrow Connector 106">
              <a:extLst>
                <a:ext uri="{FF2B5EF4-FFF2-40B4-BE49-F238E27FC236}">
                  <a16:creationId xmlns:a16="http://schemas.microsoft.com/office/drawing/2014/main" id="{5AAF9899-9371-4540-A856-3BA23C391274}"/>
                </a:ext>
              </a:extLst>
            </p:cNvPr>
            <p:cNvCxnSpPr>
              <a:cxnSpLocks/>
            </p:cNvCxnSpPr>
            <p:nvPr/>
          </p:nvCxnSpPr>
          <p:spPr>
            <a:xfrm flipV="1">
              <a:off x="6184172"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45">
              <a:extLst>
                <a:ext uri="{FF2B5EF4-FFF2-40B4-BE49-F238E27FC236}">
                  <a16:creationId xmlns:a16="http://schemas.microsoft.com/office/drawing/2014/main" id="{9CD0204C-A9A7-46BC-904E-54C0C40C2925}"/>
                </a:ext>
              </a:extLst>
            </p:cNvPr>
            <p:cNvSpPr/>
            <p:nvPr/>
          </p:nvSpPr>
          <p:spPr>
            <a:xfrm>
              <a:off x="5729235"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OneNote</a:t>
              </a:r>
            </a:p>
          </p:txBody>
        </p:sp>
        <p:cxnSp>
          <p:nvCxnSpPr>
            <p:cNvPr id="29" name="Straight Arrow Connector 106">
              <a:extLst>
                <a:ext uri="{FF2B5EF4-FFF2-40B4-BE49-F238E27FC236}">
                  <a16:creationId xmlns:a16="http://schemas.microsoft.com/office/drawing/2014/main" id="{54ECAFCA-65E1-4D08-B566-EE211A30632D}"/>
                </a:ext>
              </a:extLst>
            </p:cNvPr>
            <p:cNvCxnSpPr>
              <a:cxnSpLocks/>
            </p:cNvCxnSpPr>
            <p:nvPr/>
          </p:nvCxnSpPr>
          <p:spPr>
            <a:xfrm flipV="1">
              <a:off x="8227954" y="5249817"/>
              <a:ext cx="0" cy="380311"/>
            </a:xfrm>
            <a:prstGeom prst="straightConnector1">
              <a:avLst/>
            </a:prstGeom>
            <a:ln w="28575">
              <a:solidFill>
                <a:srgbClr val="0078D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45">
              <a:extLst>
                <a:ext uri="{FF2B5EF4-FFF2-40B4-BE49-F238E27FC236}">
                  <a16:creationId xmlns:a16="http://schemas.microsoft.com/office/drawing/2014/main" id="{73E2D34E-BECB-4460-A50F-62A5E2464C18}"/>
                </a:ext>
              </a:extLst>
            </p:cNvPr>
            <p:cNvSpPr/>
            <p:nvPr/>
          </p:nvSpPr>
          <p:spPr>
            <a:xfrm>
              <a:off x="7773017" y="5667849"/>
              <a:ext cx="909873" cy="44026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defTabSz="914049"/>
              <a:r>
                <a:rPr lang="en-GB" sz="1372">
                  <a:solidFill>
                    <a:schemeClr val="bg1"/>
                  </a:solidFill>
                  <a:cs typeface="Segoe UI Semibold" panose="020B0702040204020203" pitchFamily="34" charset="0"/>
                </a:rPr>
                <a:t>Planner</a:t>
              </a:r>
            </a:p>
          </p:txBody>
        </p:sp>
      </p:grpSp>
      <p:sp>
        <p:nvSpPr>
          <p:cNvPr id="31" name="Rounded Rectangle 13">
            <a:extLst>
              <a:ext uri="{FF2B5EF4-FFF2-40B4-BE49-F238E27FC236}">
                <a16:creationId xmlns:a16="http://schemas.microsoft.com/office/drawing/2014/main" id="{78C9A894-AD29-4442-B48A-060F8A2324C9}"/>
              </a:ext>
            </a:extLst>
          </p:cNvPr>
          <p:cNvSpPr/>
          <p:nvPr/>
        </p:nvSpPr>
        <p:spPr>
          <a:xfrm>
            <a:off x="608379" y="4474921"/>
            <a:ext cx="10975246" cy="523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defTabSz="914049"/>
            <a:r>
              <a:rPr lang="en-US" sz="2745" b="1" dirty="0">
                <a:solidFill>
                  <a:schemeClr val="bg1"/>
                </a:solidFill>
                <a:cs typeface="Segoe UI" panose="020B0502040204020203" pitchFamily="34" charset="0"/>
              </a:rPr>
              <a:t>https://graph.microsoft.com</a:t>
            </a:r>
          </a:p>
        </p:txBody>
      </p:sp>
      <p:grpSp>
        <p:nvGrpSpPr>
          <p:cNvPr id="33" name="Group 32">
            <a:extLst>
              <a:ext uri="{FF2B5EF4-FFF2-40B4-BE49-F238E27FC236}">
                <a16:creationId xmlns:a16="http://schemas.microsoft.com/office/drawing/2014/main" id="{12C06DDE-64F8-4194-8B94-F79306189CB9}"/>
              </a:ext>
            </a:extLst>
          </p:cNvPr>
          <p:cNvGrpSpPr/>
          <p:nvPr/>
        </p:nvGrpSpPr>
        <p:grpSpPr>
          <a:xfrm>
            <a:off x="4900767" y="1710853"/>
            <a:ext cx="2241062" cy="2539870"/>
            <a:chOff x="5134649" y="2250918"/>
            <a:chExt cx="2112166" cy="2483211"/>
          </a:xfrm>
        </p:grpSpPr>
        <p:cxnSp>
          <p:nvCxnSpPr>
            <p:cNvPr id="34" name="Straight Arrow Connector 135">
              <a:extLst>
                <a:ext uri="{FF2B5EF4-FFF2-40B4-BE49-F238E27FC236}">
                  <a16:creationId xmlns:a16="http://schemas.microsoft.com/office/drawing/2014/main" id="{9CB05D99-76D0-41CA-A6B6-37D409661DAD}"/>
                </a:ext>
              </a:extLst>
            </p:cNvPr>
            <p:cNvCxnSpPr>
              <a:cxnSpLocks/>
            </p:cNvCxnSpPr>
            <p:nvPr/>
          </p:nvCxnSpPr>
          <p:spPr>
            <a:xfrm>
              <a:off x="6190858" y="4117304"/>
              <a:ext cx="0" cy="616825"/>
            </a:xfrm>
            <a:prstGeom prst="straightConnector1">
              <a:avLst/>
            </a:prstGeom>
            <a:ln w="38100">
              <a:solidFill>
                <a:schemeClr val="accent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12">
              <a:extLst>
                <a:ext uri="{FF2B5EF4-FFF2-40B4-BE49-F238E27FC236}">
                  <a16:creationId xmlns:a16="http://schemas.microsoft.com/office/drawing/2014/main" id="{36300022-4686-4ED6-B7F9-D16DCADD3EFB}"/>
                </a:ext>
              </a:extLst>
            </p:cNvPr>
            <p:cNvSpPr txBox="1"/>
            <p:nvPr/>
          </p:nvSpPr>
          <p:spPr>
            <a:xfrm>
              <a:off x="5134649" y="2250918"/>
              <a:ext cx="2112166" cy="1589991"/>
            </a:xfrm>
            <a:prstGeom prst="rect">
              <a:avLst/>
            </a:prstGeom>
            <a:solidFill>
              <a:schemeClr val="accent3"/>
            </a:solidFill>
            <a:ln>
              <a:solidFill>
                <a:schemeClr val="accent2"/>
              </a:solidFill>
            </a:ln>
          </p:spPr>
          <p:txBody>
            <a:bodyPr wrap="square" lIns="179259" tIns="143407" rIns="179259" bIns="143407" rtlCol="0">
              <a:noAutofit/>
            </a:bodyPr>
            <a:lstStyle/>
            <a:p>
              <a:pPr algn="ctr" defTabSz="914192">
                <a:lnSpc>
                  <a:spcPct val="90000"/>
                </a:lnSpc>
                <a:spcAft>
                  <a:spcPts val="588"/>
                </a:spcAft>
                <a:defRPr/>
              </a:pPr>
              <a:r>
                <a:rPr lang="nb-NO" sz="2353" dirty="0">
                  <a:solidFill>
                    <a:schemeClr val="bg1"/>
                  </a:solidFill>
                  <a:cs typeface="Segoe UI" panose="020B0502040204020203" pitchFamily="34" charset="0"/>
                </a:rPr>
                <a:t>Your App</a:t>
              </a:r>
            </a:p>
          </p:txBody>
        </p:sp>
        <p:sp>
          <p:nvSpPr>
            <p:cNvPr id="36" name="Freeform 5">
              <a:extLst>
                <a:ext uri="{FF2B5EF4-FFF2-40B4-BE49-F238E27FC236}">
                  <a16:creationId xmlns:a16="http://schemas.microsoft.com/office/drawing/2014/main" id="{B93F8C03-39A4-4EB5-BEC3-3039A3240395}"/>
                </a:ext>
              </a:extLst>
            </p:cNvPr>
            <p:cNvSpPr>
              <a:spLocks noEditPoints="1"/>
            </p:cNvSpPr>
            <p:nvPr/>
          </p:nvSpPr>
          <p:spPr bwMode="black">
            <a:xfrm>
              <a:off x="5862778" y="2985939"/>
              <a:ext cx="656160" cy="653320"/>
            </a:xfrm>
            <a:custGeom>
              <a:avLst/>
              <a:gdLst>
                <a:gd name="T0" fmla="*/ 402 w 1088"/>
                <a:gd name="T1" fmla="*/ 588 h 1090"/>
                <a:gd name="T2" fmla="*/ 502 w 1088"/>
                <a:gd name="T3" fmla="*/ 688 h 1090"/>
                <a:gd name="T4" fmla="*/ 502 w 1088"/>
                <a:gd name="T5" fmla="*/ 989 h 1090"/>
                <a:gd name="T6" fmla="*/ 402 w 1088"/>
                <a:gd name="T7" fmla="*/ 1090 h 1090"/>
                <a:gd name="T8" fmla="*/ 100 w 1088"/>
                <a:gd name="T9" fmla="*/ 1090 h 1090"/>
                <a:gd name="T10" fmla="*/ 0 w 1088"/>
                <a:gd name="T11" fmla="*/ 989 h 1090"/>
                <a:gd name="T12" fmla="*/ 0 w 1088"/>
                <a:gd name="T13" fmla="*/ 688 h 1090"/>
                <a:gd name="T14" fmla="*/ 100 w 1088"/>
                <a:gd name="T15" fmla="*/ 588 h 1090"/>
                <a:gd name="T16" fmla="*/ 402 w 1088"/>
                <a:gd name="T17" fmla="*/ 588 h 1090"/>
                <a:gd name="T18" fmla="*/ 402 w 1088"/>
                <a:gd name="T19" fmla="*/ 588 h 1090"/>
                <a:gd name="T20" fmla="*/ 402 w 1088"/>
                <a:gd name="T21" fmla="*/ 2 h 1090"/>
                <a:gd name="T22" fmla="*/ 402 w 1088"/>
                <a:gd name="T23" fmla="*/ 2 h 1090"/>
                <a:gd name="T24" fmla="*/ 100 w 1088"/>
                <a:gd name="T25" fmla="*/ 2 h 1090"/>
                <a:gd name="T26" fmla="*/ 0 w 1088"/>
                <a:gd name="T27" fmla="*/ 103 h 1090"/>
                <a:gd name="T28" fmla="*/ 0 w 1088"/>
                <a:gd name="T29" fmla="*/ 403 h 1090"/>
                <a:gd name="T30" fmla="*/ 100 w 1088"/>
                <a:gd name="T31" fmla="*/ 504 h 1090"/>
                <a:gd name="T32" fmla="*/ 402 w 1088"/>
                <a:gd name="T33" fmla="*/ 504 h 1090"/>
                <a:gd name="T34" fmla="*/ 502 w 1088"/>
                <a:gd name="T35" fmla="*/ 403 h 1090"/>
                <a:gd name="T36" fmla="*/ 502 w 1088"/>
                <a:gd name="T37" fmla="*/ 103 h 1090"/>
                <a:gd name="T38" fmla="*/ 402 w 1088"/>
                <a:gd name="T39" fmla="*/ 2 h 1090"/>
                <a:gd name="T40" fmla="*/ 966 w 1088"/>
                <a:gd name="T41" fmla="*/ 0 h 1090"/>
                <a:gd name="T42" fmla="*/ 1088 w 1088"/>
                <a:gd name="T43" fmla="*/ 121 h 1090"/>
                <a:gd name="T44" fmla="*/ 1088 w 1088"/>
                <a:gd name="T45" fmla="*/ 383 h 1090"/>
                <a:gd name="T46" fmla="*/ 966 w 1088"/>
                <a:gd name="T47" fmla="*/ 504 h 1090"/>
                <a:gd name="T48" fmla="*/ 704 w 1088"/>
                <a:gd name="T49" fmla="*/ 504 h 1090"/>
                <a:gd name="T50" fmla="*/ 583 w 1088"/>
                <a:gd name="T51" fmla="*/ 383 h 1090"/>
                <a:gd name="T52" fmla="*/ 583 w 1088"/>
                <a:gd name="T53" fmla="*/ 121 h 1090"/>
                <a:gd name="T54" fmla="*/ 704 w 1088"/>
                <a:gd name="T55" fmla="*/ 0 h 1090"/>
                <a:gd name="T56" fmla="*/ 966 w 1088"/>
                <a:gd name="T57" fmla="*/ 0 h 1090"/>
                <a:gd name="T58" fmla="*/ 1020 w 1088"/>
                <a:gd name="T59" fmla="*/ 383 h 1090"/>
                <a:gd name="T60" fmla="*/ 1020 w 1088"/>
                <a:gd name="T61" fmla="*/ 383 h 1090"/>
                <a:gd name="T62" fmla="*/ 1020 w 1088"/>
                <a:gd name="T63" fmla="*/ 121 h 1090"/>
                <a:gd name="T64" fmla="*/ 966 w 1088"/>
                <a:gd name="T65" fmla="*/ 67 h 1090"/>
                <a:gd name="T66" fmla="*/ 704 w 1088"/>
                <a:gd name="T67" fmla="*/ 67 h 1090"/>
                <a:gd name="T68" fmla="*/ 650 w 1088"/>
                <a:gd name="T69" fmla="*/ 121 h 1090"/>
                <a:gd name="T70" fmla="*/ 650 w 1088"/>
                <a:gd name="T71" fmla="*/ 383 h 1090"/>
                <a:gd name="T72" fmla="*/ 704 w 1088"/>
                <a:gd name="T73" fmla="*/ 437 h 1090"/>
                <a:gd name="T74" fmla="*/ 966 w 1088"/>
                <a:gd name="T75" fmla="*/ 437 h 1090"/>
                <a:gd name="T76" fmla="*/ 1020 w 1088"/>
                <a:gd name="T77" fmla="*/ 383 h 1090"/>
                <a:gd name="T78" fmla="*/ 584 w 1088"/>
                <a:gd name="T79" fmla="*/ 688 h 1090"/>
                <a:gd name="T80" fmla="*/ 584 w 1088"/>
                <a:gd name="T81" fmla="*/ 688 h 1090"/>
                <a:gd name="T82" fmla="*/ 584 w 1088"/>
                <a:gd name="T83" fmla="*/ 989 h 1090"/>
                <a:gd name="T84" fmla="*/ 686 w 1088"/>
                <a:gd name="T85" fmla="*/ 1090 h 1090"/>
                <a:gd name="T86" fmla="*/ 987 w 1088"/>
                <a:gd name="T87" fmla="*/ 1090 h 1090"/>
                <a:gd name="T88" fmla="*/ 1088 w 1088"/>
                <a:gd name="T89" fmla="*/ 989 h 1090"/>
                <a:gd name="T90" fmla="*/ 1088 w 1088"/>
                <a:gd name="T91" fmla="*/ 688 h 1090"/>
                <a:gd name="T92" fmla="*/ 987 w 1088"/>
                <a:gd name="T93" fmla="*/ 588 h 1090"/>
                <a:gd name="T94" fmla="*/ 686 w 1088"/>
                <a:gd name="T95" fmla="*/ 588 h 1090"/>
                <a:gd name="T96" fmla="*/ 584 w 1088"/>
                <a:gd name="T97" fmla="*/ 688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88" h="1090">
                  <a:moveTo>
                    <a:pt x="402" y="588"/>
                  </a:moveTo>
                  <a:cubicBezTo>
                    <a:pt x="469" y="588"/>
                    <a:pt x="502" y="621"/>
                    <a:pt x="502" y="688"/>
                  </a:cubicBezTo>
                  <a:cubicBezTo>
                    <a:pt x="502" y="989"/>
                    <a:pt x="502" y="989"/>
                    <a:pt x="502" y="989"/>
                  </a:cubicBezTo>
                  <a:cubicBezTo>
                    <a:pt x="502" y="1056"/>
                    <a:pt x="469" y="1090"/>
                    <a:pt x="402" y="1090"/>
                  </a:cubicBezTo>
                  <a:cubicBezTo>
                    <a:pt x="100" y="1090"/>
                    <a:pt x="100" y="1090"/>
                    <a:pt x="100" y="1090"/>
                  </a:cubicBezTo>
                  <a:cubicBezTo>
                    <a:pt x="33" y="1090"/>
                    <a:pt x="0" y="1056"/>
                    <a:pt x="0" y="989"/>
                  </a:cubicBezTo>
                  <a:cubicBezTo>
                    <a:pt x="0" y="688"/>
                    <a:pt x="0" y="688"/>
                    <a:pt x="0" y="688"/>
                  </a:cubicBezTo>
                  <a:cubicBezTo>
                    <a:pt x="0" y="621"/>
                    <a:pt x="33" y="588"/>
                    <a:pt x="100" y="588"/>
                  </a:cubicBezTo>
                  <a:cubicBezTo>
                    <a:pt x="402" y="588"/>
                    <a:pt x="402" y="588"/>
                    <a:pt x="402" y="588"/>
                  </a:cubicBezTo>
                  <a:cubicBezTo>
                    <a:pt x="402" y="588"/>
                    <a:pt x="402" y="588"/>
                    <a:pt x="402" y="588"/>
                  </a:cubicBezTo>
                  <a:close/>
                  <a:moveTo>
                    <a:pt x="402" y="2"/>
                  </a:moveTo>
                  <a:cubicBezTo>
                    <a:pt x="402" y="2"/>
                    <a:pt x="402" y="2"/>
                    <a:pt x="402" y="2"/>
                  </a:cubicBezTo>
                  <a:cubicBezTo>
                    <a:pt x="100" y="2"/>
                    <a:pt x="100" y="2"/>
                    <a:pt x="100" y="2"/>
                  </a:cubicBezTo>
                  <a:cubicBezTo>
                    <a:pt x="33" y="2"/>
                    <a:pt x="0" y="36"/>
                    <a:pt x="0" y="103"/>
                  </a:cubicBezTo>
                  <a:cubicBezTo>
                    <a:pt x="0" y="103"/>
                    <a:pt x="0" y="103"/>
                    <a:pt x="0" y="403"/>
                  </a:cubicBezTo>
                  <a:cubicBezTo>
                    <a:pt x="0" y="471"/>
                    <a:pt x="33" y="504"/>
                    <a:pt x="100" y="504"/>
                  </a:cubicBezTo>
                  <a:cubicBezTo>
                    <a:pt x="100" y="504"/>
                    <a:pt x="100" y="504"/>
                    <a:pt x="402" y="504"/>
                  </a:cubicBezTo>
                  <a:cubicBezTo>
                    <a:pt x="469" y="504"/>
                    <a:pt x="502" y="471"/>
                    <a:pt x="502" y="403"/>
                  </a:cubicBezTo>
                  <a:cubicBezTo>
                    <a:pt x="502" y="403"/>
                    <a:pt x="502" y="403"/>
                    <a:pt x="502" y="103"/>
                  </a:cubicBezTo>
                  <a:cubicBezTo>
                    <a:pt x="502" y="36"/>
                    <a:pt x="469" y="2"/>
                    <a:pt x="402" y="2"/>
                  </a:cubicBezTo>
                  <a:close/>
                  <a:moveTo>
                    <a:pt x="966" y="0"/>
                  </a:moveTo>
                  <a:cubicBezTo>
                    <a:pt x="1048" y="0"/>
                    <a:pt x="1088" y="40"/>
                    <a:pt x="1088" y="121"/>
                  </a:cubicBezTo>
                  <a:cubicBezTo>
                    <a:pt x="1088" y="121"/>
                    <a:pt x="1088" y="121"/>
                    <a:pt x="1088" y="383"/>
                  </a:cubicBezTo>
                  <a:cubicBezTo>
                    <a:pt x="1088" y="464"/>
                    <a:pt x="1048" y="504"/>
                    <a:pt x="966" y="504"/>
                  </a:cubicBezTo>
                  <a:cubicBezTo>
                    <a:pt x="966" y="504"/>
                    <a:pt x="966" y="504"/>
                    <a:pt x="704" y="504"/>
                  </a:cubicBezTo>
                  <a:cubicBezTo>
                    <a:pt x="623" y="504"/>
                    <a:pt x="583" y="464"/>
                    <a:pt x="583" y="383"/>
                  </a:cubicBezTo>
                  <a:cubicBezTo>
                    <a:pt x="583" y="383"/>
                    <a:pt x="583" y="383"/>
                    <a:pt x="583" y="121"/>
                  </a:cubicBezTo>
                  <a:cubicBezTo>
                    <a:pt x="583" y="40"/>
                    <a:pt x="623" y="0"/>
                    <a:pt x="704" y="0"/>
                  </a:cubicBezTo>
                  <a:cubicBezTo>
                    <a:pt x="704" y="0"/>
                    <a:pt x="704" y="0"/>
                    <a:pt x="966" y="0"/>
                  </a:cubicBezTo>
                  <a:close/>
                  <a:moveTo>
                    <a:pt x="1020" y="383"/>
                  </a:moveTo>
                  <a:cubicBezTo>
                    <a:pt x="1020" y="383"/>
                    <a:pt x="1020" y="383"/>
                    <a:pt x="1020" y="383"/>
                  </a:cubicBezTo>
                  <a:cubicBezTo>
                    <a:pt x="1020" y="121"/>
                    <a:pt x="1020" y="121"/>
                    <a:pt x="1020" y="121"/>
                  </a:cubicBezTo>
                  <a:cubicBezTo>
                    <a:pt x="1020" y="85"/>
                    <a:pt x="1002" y="67"/>
                    <a:pt x="966" y="67"/>
                  </a:cubicBezTo>
                  <a:cubicBezTo>
                    <a:pt x="966" y="67"/>
                    <a:pt x="966" y="67"/>
                    <a:pt x="704" y="67"/>
                  </a:cubicBezTo>
                  <a:cubicBezTo>
                    <a:pt x="668" y="67"/>
                    <a:pt x="650" y="85"/>
                    <a:pt x="650" y="121"/>
                  </a:cubicBezTo>
                  <a:cubicBezTo>
                    <a:pt x="650" y="121"/>
                    <a:pt x="650" y="121"/>
                    <a:pt x="650" y="383"/>
                  </a:cubicBezTo>
                  <a:cubicBezTo>
                    <a:pt x="650" y="419"/>
                    <a:pt x="668" y="437"/>
                    <a:pt x="704" y="437"/>
                  </a:cubicBezTo>
                  <a:cubicBezTo>
                    <a:pt x="704" y="437"/>
                    <a:pt x="704" y="437"/>
                    <a:pt x="966" y="437"/>
                  </a:cubicBezTo>
                  <a:cubicBezTo>
                    <a:pt x="1002" y="437"/>
                    <a:pt x="1020" y="419"/>
                    <a:pt x="1020" y="383"/>
                  </a:cubicBezTo>
                  <a:close/>
                  <a:moveTo>
                    <a:pt x="584" y="688"/>
                  </a:moveTo>
                  <a:cubicBezTo>
                    <a:pt x="584" y="688"/>
                    <a:pt x="584" y="688"/>
                    <a:pt x="584" y="688"/>
                  </a:cubicBezTo>
                  <a:cubicBezTo>
                    <a:pt x="584" y="989"/>
                    <a:pt x="584" y="989"/>
                    <a:pt x="584" y="989"/>
                  </a:cubicBezTo>
                  <a:cubicBezTo>
                    <a:pt x="584" y="1056"/>
                    <a:pt x="619" y="1090"/>
                    <a:pt x="686" y="1090"/>
                  </a:cubicBezTo>
                  <a:cubicBezTo>
                    <a:pt x="686" y="1090"/>
                    <a:pt x="686" y="1090"/>
                    <a:pt x="987" y="1090"/>
                  </a:cubicBezTo>
                  <a:cubicBezTo>
                    <a:pt x="1054" y="1090"/>
                    <a:pt x="1088" y="1056"/>
                    <a:pt x="1088" y="989"/>
                  </a:cubicBezTo>
                  <a:cubicBezTo>
                    <a:pt x="1088" y="989"/>
                    <a:pt x="1088" y="989"/>
                    <a:pt x="1088" y="688"/>
                  </a:cubicBezTo>
                  <a:cubicBezTo>
                    <a:pt x="1088" y="621"/>
                    <a:pt x="1054" y="588"/>
                    <a:pt x="987" y="588"/>
                  </a:cubicBezTo>
                  <a:cubicBezTo>
                    <a:pt x="987" y="588"/>
                    <a:pt x="987" y="588"/>
                    <a:pt x="686" y="588"/>
                  </a:cubicBezTo>
                  <a:cubicBezTo>
                    <a:pt x="619" y="588"/>
                    <a:pt x="584" y="621"/>
                    <a:pt x="584" y="688"/>
                  </a:cubicBezTo>
                  <a:close/>
                </a:path>
              </a:pathLst>
            </a:custGeom>
            <a:solidFill>
              <a:schemeClr val="bg2"/>
            </a:solidFill>
            <a:ln>
              <a:noFill/>
            </a:ln>
          </p:spPr>
          <p:txBody>
            <a:bodyPr vert="horz" wrap="square" lIns="87867" tIns="43934" rIns="87867" bIns="43934" numCol="1" anchor="t" anchorCtr="0" compatLnSpc="1">
              <a:prstTxWarp prst="textNoShape">
                <a:avLst/>
              </a:prstTxWarp>
            </a:bodyPr>
            <a:lstStyle/>
            <a:p>
              <a:pPr defTabSz="896181"/>
              <a:endParaRPr lang="en-US" sz="1729">
                <a:solidFill>
                  <a:srgbClr val="505050"/>
                </a:solidFill>
              </a:endParaRPr>
            </a:p>
          </p:txBody>
        </p:sp>
      </p:grpSp>
      <p:sp>
        <p:nvSpPr>
          <p:cNvPr id="39" name="TextBox 38">
            <a:extLst>
              <a:ext uri="{FF2B5EF4-FFF2-40B4-BE49-F238E27FC236}">
                <a16:creationId xmlns:a16="http://schemas.microsoft.com/office/drawing/2014/main" id="{FAF09E90-8C76-4B08-9EEE-867590844A59}"/>
              </a:ext>
            </a:extLst>
          </p:cNvPr>
          <p:cNvSpPr txBox="1"/>
          <p:nvPr/>
        </p:nvSpPr>
        <p:spPr>
          <a:xfrm>
            <a:off x="269239" y="1636151"/>
            <a:ext cx="4407422" cy="1994411"/>
          </a:xfrm>
          <a:prstGeom prst="rect">
            <a:avLst/>
          </a:prstGeom>
          <a:noFill/>
        </p:spPr>
        <p:txBody>
          <a:bodyPr wrap="squar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2353" dirty="0">
                <a:gradFill>
                  <a:gsLst>
                    <a:gs pos="2917">
                      <a:schemeClr val="tx1"/>
                    </a:gs>
                    <a:gs pos="30000">
                      <a:schemeClr val="tx1"/>
                    </a:gs>
                  </a:gsLst>
                  <a:lin ang="5400000" scaled="0"/>
                </a:gradFill>
              </a:rPr>
              <a:t>Modern Web API using REST, OAUTH and JSON</a:t>
            </a:r>
          </a:p>
          <a:p>
            <a:pPr marL="336145" indent="-336145">
              <a:lnSpc>
                <a:spcPct val="90000"/>
              </a:lnSpc>
              <a:spcAft>
                <a:spcPts val="588"/>
              </a:spcAft>
              <a:buFont typeface="Arial" panose="020B0604020202020204" pitchFamily="34" charset="0"/>
              <a:buChar char="•"/>
            </a:pPr>
            <a:r>
              <a:rPr lang="en-US" sz="2353" dirty="0">
                <a:gradFill>
                  <a:gsLst>
                    <a:gs pos="2917">
                      <a:schemeClr val="tx1"/>
                    </a:gs>
                    <a:gs pos="30000">
                      <a:schemeClr val="tx1"/>
                    </a:gs>
                  </a:gsLst>
                  <a:lin ang="5400000" scaled="0"/>
                </a:gradFill>
              </a:rPr>
              <a:t>Support for both Personal (MSA) and Work/School (AAD) Accounts</a:t>
            </a:r>
          </a:p>
        </p:txBody>
      </p:sp>
      <p:sp>
        <p:nvSpPr>
          <p:cNvPr id="40" name="TextBox 39">
            <a:extLst>
              <a:ext uri="{FF2B5EF4-FFF2-40B4-BE49-F238E27FC236}">
                <a16:creationId xmlns:a16="http://schemas.microsoft.com/office/drawing/2014/main" id="{87576E7D-9D64-425D-934C-9938548CECDB}"/>
              </a:ext>
            </a:extLst>
          </p:cNvPr>
          <p:cNvSpPr txBox="1"/>
          <p:nvPr/>
        </p:nvSpPr>
        <p:spPr>
          <a:xfrm>
            <a:off x="7664743" y="1561449"/>
            <a:ext cx="4407422" cy="1994411"/>
          </a:xfrm>
          <a:prstGeom prst="rect">
            <a:avLst/>
          </a:prstGeom>
          <a:noFill/>
        </p:spPr>
        <p:txBody>
          <a:bodyPr wrap="square" lIns="179285" tIns="143428" rIns="179285" bIns="143428" rtlCol="0">
            <a:spAutoFit/>
          </a:bodyPr>
          <a:lstStyle/>
          <a:p>
            <a:pPr marL="336145" indent="-336145">
              <a:lnSpc>
                <a:spcPct val="90000"/>
              </a:lnSpc>
              <a:spcAft>
                <a:spcPts val="588"/>
              </a:spcAft>
              <a:buFont typeface="Arial" panose="020B0604020202020204" pitchFamily="34" charset="0"/>
              <a:buChar char="•"/>
            </a:pPr>
            <a:r>
              <a:rPr lang="en-US" sz="2353" dirty="0">
                <a:gradFill>
                  <a:gsLst>
                    <a:gs pos="2917">
                      <a:schemeClr val="tx1"/>
                    </a:gs>
                    <a:gs pos="30000">
                      <a:schemeClr val="tx1"/>
                    </a:gs>
                  </a:gsLst>
                  <a:lin ang="5400000" scaled="0"/>
                </a:gradFill>
              </a:rPr>
              <a:t>Aggregates multiple product APIs across Microsoft</a:t>
            </a:r>
          </a:p>
          <a:p>
            <a:pPr marL="336145" indent="-336145">
              <a:lnSpc>
                <a:spcPct val="90000"/>
              </a:lnSpc>
              <a:spcAft>
                <a:spcPts val="588"/>
              </a:spcAft>
              <a:buFont typeface="Arial" panose="020B0604020202020204" pitchFamily="34" charset="0"/>
              <a:buChar char="•"/>
            </a:pPr>
            <a:r>
              <a:rPr lang="en-US" sz="2353" dirty="0">
                <a:gradFill>
                  <a:gsLst>
                    <a:gs pos="2917">
                      <a:schemeClr val="tx1"/>
                    </a:gs>
                    <a:gs pos="30000">
                      <a:schemeClr val="tx1"/>
                    </a:gs>
                  </a:gsLst>
                  <a:lin ang="5400000" scaled="0"/>
                </a:gradFill>
              </a:rPr>
              <a:t>Microsoft Graph API is where all Microsoft APIs will surface in the future</a:t>
            </a:r>
          </a:p>
        </p:txBody>
      </p:sp>
    </p:spTree>
    <p:extLst>
      <p:ext uri="{BB962C8B-B14F-4D97-AF65-F5344CB8AC3E}">
        <p14:creationId xmlns:p14="http://schemas.microsoft.com/office/powerpoint/2010/main" val="305792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fade">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xEl>
                                              <p:pRg st="1" end="1"/>
                                            </p:txEl>
                                          </p:spTgt>
                                        </p:tgtEl>
                                        <p:attrNameLst>
                                          <p:attrName>style.visibility</p:attrName>
                                        </p:attrNameLst>
                                      </p:cBhvr>
                                      <p:to>
                                        <p:strVal val="visible"/>
                                      </p:to>
                                    </p:set>
                                    <p:animEffect transition="in" filter="fade">
                                      <p:cBhvr>
                                        <p:cTn id="27" dur="500"/>
                                        <p:tgtEl>
                                          <p:spTgt spid="39">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fade">
                                      <p:cBhvr>
                                        <p:cTn id="30" dur="500"/>
                                        <p:tgtEl>
                                          <p:spTgt spid="40">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xEl>
                                              <p:pRg st="1" end="1"/>
                                            </p:txEl>
                                          </p:spTgt>
                                        </p:tgtEl>
                                        <p:attrNameLst>
                                          <p:attrName>style.visibility</p:attrName>
                                        </p:attrNameLst>
                                      </p:cBhvr>
                                      <p:to>
                                        <p:strVal val="visible"/>
                                      </p:to>
                                    </p:set>
                                    <p:animEffect transition="in" filter="fade">
                                      <p:cBhvr>
                                        <p:cTn id="33"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9" grpId="0" build="allAtOnce"/>
      <p:bldP spid="4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Calling the API</a:t>
            </a:r>
          </a:p>
        </p:txBody>
      </p:sp>
      <p:sp>
        <p:nvSpPr>
          <p:cNvPr id="2" name="Text Placeholder 1"/>
          <p:cNvSpPr>
            <a:spLocks noGrp="1"/>
          </p:cNvSpPr>
          <p:nvPr>
            <p:ph type="body" sz="quarter" idx="10"/>
          </p:nvPr>
        </p:nvSpPr>
        <p:spPr>
          <a:xfrm>
            <a:off x="263947" y="1174272"/>
            <a:ext cx="11424438" cy="5218929"/>
          </a:xfrm>
        </p:spPr>
        <p:txBody>
          <a:bodyPr/>
          <a:lstStyle/>
          <a:p>
            <a:pPr marL="236500" lvl="1"/>
            <a:endParaRPr lang="en-US"/>
          </a:p>
          <a:p>
            <a:pPr marL="236500" lvl="1"/>
            <a:endParaRPr lang="en-US"/>
          </a:p>
          <a:p>
            <a:pPr marL="236500" lvl="1"/>
            <a:endParaRPr lang="en-US"/>
          </a:p>
          <a:p>
            <a:pPr marL="563246" lvl="1" indent="-448107">
              <a:spcAft>
                <a:spcPts val="588"/>
              </a:spcAft>
              <a:buFont typeface="Arial" panose="020B0604020202020204" pitchFamily="34" charset="0"/>
              <a:buChar char="•"/>
            </a:pPr>
            <a:r>
              <a:rPr lang="en-US" sz="1961"/>
              <a:t>HTTP verbs dictate the request intent: GET | POST | PATCH | PUT | DELETE</a:t>
            </a:r>
          </a:p>
          <a:p>
            <a:pPr marL="563246" lvl="1" indent="-448107">
              <a:spcAft>
                <a:spcPts val="588"/>
              </a:spcAft>
              <a:buFont typeface="Arial" panose="020B0604020202020204" pitchFamily="34" charset="0"/>
              <a:buChar char="•"/>
            </a:pPr>
            <a:r>
              <a:rPr lang="en-US" sz="1961"/>
              <a:t>Version: </a:t>
            </a:r>
            <a:r>
              <a:rPr lang="en-US" sz="1961">
                <a:solidFill>
                  <a:srgbClr val="7030A0"/>
                </a:solidFill>
              </a:rPr>
              <a:t>/</a:t>
            </a:r>
            <a:r>
              <a:rPr lang="en" sz="1961">
                <a:solidFill>
                  <a:srgbClr val="7030A0"/>
                </a:solidFill>
              </a:rPr>
              <a:t>v1.0 </a:t>
            </a:r>
            <a:r>
              <a:rPr lang="en" sz="1961"/>
              <a:t>or </a:t>
            </a:r>
            <a:r>
              <a:rPr lang="en" sz="1961">
                <a:solidFill>
                  <a:srgbClr val="7030A0"/>
                </a:solidFill>
              </a:rPr>
              <a:t>/beta</a:t>
            </a:r>
            <a:endParaRPr lang="en-US" sz="1961">
              <a:solidFill>
                <a:srgbClr val="7030A0"/>
              </a:solidFill>
            </a:endParaRPr>
          </a:p>
          <a:p>
            <a:pPr marL="563246" lvl="1" indent="-448107">
              <a:spcAft>
                <a:spcPts val="588"/>
              </a:spcAft>
              <a:buFont typeface="Arial" panose="020B0604020202020204" pitchFamily="34" charset="0"/>
              <a:buChar char="•"/>
            </a:pPr>
            <a:r>
              <a:rPr lang="en-US" sz="1961"/>
              <a:t>Resource: </a:t>
            </a:r>
            <a:r>
              <a:rPr lang="en-US" sz="1961">
                <a:solidFill>
                  <a:srgbClr val="107C10"/>
                </a:solidFill>
              </a:rPr>
              <a:t>/users</a:t>
            </a:r>
            <a:r>
              <a:rPr lang="en-US" sz="1961"/>
              <a:t>,</a:t>
            </a:r>
            <a:r>
              <a:rPr lang="en-US" sz="1961">
                <a:solidFill>
                  <a:srgbClr val="107C10"/>
                </a:solidFill>
              </a:rPr>
              <a:t> /groups</a:t>
            </a:r>
            <a:r>
              <a:rPr lang="en-US" sz="1961"/>
              <a:t>,</a:t>
            </a:r>
            <a:r>
              <a:rPr lang="en-US" sz="1961">
                <a:solidFill>
                  <a:srgbClr val="107C10"/>
                </a:solidFill>
              </a:rPr>
              <a:t> /sites</a:t>
            </a:r>
            <a:r>
              <a:rPr lang="en-US" sz="1961"/>
              <a:t>,</a:t>
            </a:r>
            <a:r>
              <a:rPr lang="en-US" sz="1961">
                <a:solidFill>
                  <a:srgbClr val="107C10"/>
                </a:solidFill>
              </a:rPr>
              <a:t> /drives</a:t>
            </a:r>
            <a:r>
              <a:rPr lang="en-US" sz="1961"/>
              <a:t>, </a:t>
            </a:r>
            <a:r>
              <a:rPr lang="en-US" sz="1961">
                <a:solidFill>
                  <a:srgbClr val="107C10"/>
                </a:solidFill>
              </a:rPr>
              <a:t>/devices</a:t>
            </a:r>
            <a:r>
              <a:rPr lang="en-US" sz="1961"/>
              <a:t>,</a:t>
            </a:r>
            <a:r>
              <a:rPr lang="en-US" sz="1961">
                <a:solidFill>
                  <a:srgbClr val="107C10"/>
                </a:solidFill>
              </a:rPr>
              <a:t> more…</a:t>
            </a:r>
          </a:p>
          <a:p>
            <a:pPr marL="563246" lvl="1" indent="-448107">
              <a:spcAft>
                <a:spcPts val="588"/>
              </a:spcAft>
              <a:buFont typeface="Arial" panose="020B0604020202020204" pitchFamily="34" charset="0"/>
              <a:buChar char="•"/>
            </a:pPr>
            <a:r>
              <a:rPr lang="en-US" sz="1961"/>
              <a:t>Member from collection: </a:t>
            </a:r>
            <a:r>
              <a:rPr lang="en-US" sz="1961">
                <a:solidFill>
                  <a:srgbClr val="107C10"/>
                </a:solidFill>
              </a:rPr>
              <a:t>/users</a:t>
            </a:r>
            <a:r>
              <a:rPr lang="en-US" sz="1961">
                <a:solidFill>
                  <a:srgbClr val="DE4D2D"/>
                </a:solidFill>
              </a:rPr>
              <a:t>/AAA</a:t>
            </a:r>
          </a:p>
          <a:p>
            <a:pPr marL="563246" lvl="1" indent="-448107">
              <a:spcAft>
                <a:spcPts val="588"/>
              </a:spcAft>
              <a:buFont typeface="Arial" panose="020B0604020202020204" pitchFamily="34" charset="0"/>
              <a:buChar char="•"/>
            </a:pPr>
            <a:r>
              <a:rPr lang="en-US" sz="1961"/>
              <a:t>Property:</a:t>
            </a:r>
            <a:r>
              <a:rPr lang="en-US" sz="1961">
                <a:solidFill>
                  <a:srgbClr val="107C10"/>
                </a:solidFill>
              </a:rPr>
              <a:t> /users</a:t>
            </a:r>
            <a:r>
              <a:rPr lang="en-US" sz="1961">
                <a:solidFill>
                  <a:srgbClr val="DE4D2D"/>
                </a:solidFill>
              </a:rPr>
              <a:t>/AAA</a:t>
            </a:r>
            <a:r>
              <a:rPr lang="en-US" sz="1961">
                <a:solidFill>
                  <a:srgbClr val="E3008C"/>
                </a:solidFill>
              </a:rPr>
              <a:t>/department</a:t>
            </a:r>
          </a:p>
          <a:p>
            <a:pPr marL="563246" lvl="1" indent="-448107">
              <a:spcAft>
                <a:spcPts val="588"/>
              </a:spcAft>
              <a:buFont typeface="Arial" panose="020B0604020202020204" pitchFamily="34" charset="0"/>
              <a:buChar char="•"/>
            </a:pPr>
            <a:r>
              <a:rPr lang="en-US" sz="1961"/>
              <a:t>Traverse to related resources via navigations:  </a:t>
            </a:r>
            <a:r>
              <a:rPr lang="en-US" sz="1961">
                <a:solidFill>
                  <a:srgbClr val="107C10"/>
                </a:solidFill>
              </a:rPr>
              <a:t>/users</a:t>
            </a:r>
            <a:r>
              <a:rPr lang="en-US" sz="1961">
                <a:solidFill>
                  <a:srgbClr val="DE4D2D"/>
                </a:solidFill>
              </a:rPr>
              <a:t>/AAA</a:t>
            </a:r>
            <a:r>
              <a:rPr lang="en-US" sz="1961">
                <a:solidFill>
                  <a:srgbClr val="E3008C"/>
                </a:solidFill>
              </a:rPr>
              <a:t>/events</a:t>
            </a:r>
          </a:p>
          <a:p>
            <a:pPr marL="563246" lvl="1" indent="-448107">
              <a:spcAft>
                <a:spcPts val="588"/>
              </a:spcAft>
              <a:buFont typeface="Arial" panose="020B0604020202020204" pitchFamily="34" charset="0"/>
              <a:buChar char="•"/>
            </a:pPr>
            <a:r>
              <a:rPr lang="en-US" sz="1961"/>
              <a:t>Query parameters:</a:t>
            </a:r>
            <a:r>
              <a:rPr lang="en-US" sz="1961">
                <a:solidFill>
                  <a:srgbClr val="107C10"/>
                </a:solidFill>
              </a:rPr>
              <a:t> /users</a:t>
            </a:r>
            <a:r>
              <a:rPr lang="en-US" sz="1961">
                <a:solidFill>
                  <a:srgbClr val="DE4D2D"/>
                </a:solidFill>
              </a:rPr>
              <a:t>/AAA</a:t>
            </a:r>
            <a:r>
              <a:rPr lang="en-US" sz="1961">
                <a:solidFill>
                  <a:srgbClr val="E3008C"/>
                </a:solidFill>
              </a:rPr>
              <a:t>/events</a:t>
            </a:r>
            <a:r>
              <a:rPr lang="en-US" sz="1961">
                <a:solidFill>
                  <a:schemeClr val="tx2"/>
                </a:solidFill>
              </a:rPr>
              <a:t>?$top=5</a:t>
            </a:r>
          </a:p>
          <a:p>
            <a:pPr marL="787299" lvl="2" indent="-448107">
              <a:spcAft>
                <a:spcPts val="588"/>
              </a:spcAft>
              <a:buFont typeface="Courier New" panose="02070309020205020404" pitchFamily="49" charset="0"/>
              <a:buChar char="o"/>
            </a:pPr>
            <a:r>
              <a:rPr lang="en-US" sz="1765"/>
              <a:t>Format results: </a:t>
            </a:r>
            <a:r>
              <a:rPr lang="en-US" sz="1765">
                <a:solidFill>
                  <a:schemeClr val="tx2"/>
                </a:solidFill>
              </a:rPr>
              <a:t>$select</a:t>
            </a:r>
            <a:r>
              <a:rPr lang="en-US" sz="1765"/>
              <a:t> | </a:t>
            </a:r>
            <a:r>
              <a:rPr lang="en-US" sz="1765">
                <a:solidFill>
                  <a:schemeClr val="tx2"/>
                </a:solidFill>
              </a:rPr>
              <a:t>$</a:t>
            </a:r>
            <a:r>
              <a:rPr lang="en-US" sz="1765" err="1">
                <a:solidFill>
                  <a:schemeClr val="tx2"/>
                </a:solidFill>
              </a:rPr>
              <a:t>orderby</a:t>
            </a:r>
            <a:r>
              <a:rPr lang="en-US" sz="1765"/>
              <a:t> </a:t>
            </a:r>
          </a:p>
          <a:p>
            <a:pPr marL="787299" lvl="2" indent="-448107">
              <a:spcAft>
                <a:spcPts val="588"/>
              </a:spcAft>
              <a:buFont typeface="Courier New" panose="02070309020205020404" pitchFamily="49" charset="0"/>
              <a:buChar char="o"/>
            </a:pPr>
            <a:r>
              <a:rPr lang="en-US" sz="1765"/>
              <a:t>Control results: </a:t>
            </a:r>
            <a:r>
              <a:rPr lang="en-US" sz="1765">
                <a:solidFill>
                  <a:schemeClr val="tx2"/>
                </a:solidFill>
              </a:rPr>
              <a:t>$filter </a:t>
            </a:r>
            <a:r>
              <a:rPr lang="en-US" sz="1765"/>
              <a:t>|</a:t>
            </a:r>
            <a:r>
              <a:rPr lang="en-US" sz="1765">
                <a:solidFill>
                  <a:schemeClr val="tx2"/>
                </a:solidFill>
              </a:rPr>
              <a:t> $expand</a:t>
            </a:r>
            <a:r>
              <a:rPr lang="en-US" sz="1765"/>
              <a:t> </a:t>
            </a:r>
          </a:p>
          <a:p>
            <a:pPr marL="787299" lvl="2" indent="-448107">
              <a:spcAft>
                <a:spcPts val="588"/>
              </a:spcAft>
              <a:buFont typeface="Courier New" panose="02070309020205020404" pitchFamily="49" charset="0"/>
              <a:buChar char="o"/>
            </a:pPr>
            <a:r>
              <a:rPr lang="en-US" sz="1765"/>
              <a:t>Paging: </a:t>
            </a:r>
            <a:r>
              <a:rPr lang="en-US" sz="1765">
                <a:solidFill>
                  <a:schemeClr val="tx2"/>
                </a:solidFill>
              </a:rPr>
              <a:t>$top </a:t>
            </a:r>
            <a:r>
              <a:rPr lang="en-US" sz="1765"/>
              <a:t>|</a:t>
            </a:r>
            <a:r>
              <a:rPr lang="en-US" sz="1765">
                <a:solidFill>
                  <a:schemeClr val="tx2"/>
                </a:solidFill>
              </a:rPr>
              <a:t> $skip </a:t>
            </a:r>
            <a:r>
              <a:rPr lang="en-US" sz="1765"/>
              <a:t>|</a:t>
            </a:r>
            <a:r>
              <a:rPr lang="en-US" sz="1765">
                <a:solidFill>
                  <a:schemeClr val="tx2"/>
                </a:solidFill>
              </a:rPr>
              <a:t> $</a:t>
            </a:r>
            <a:r>
              <a:rPr lang="en-US" sz="1765" err="1">
                <a:solidFill>
                  <a:schemeClr val="tx2"/>
                </a:solidFill>
              </a:rPr>
              <a:t>skiptoken</a:t>
            </a:r>
            <a:endParaRPr lang="en-US" sz="1765">
              <a:solidFill>
                <a:schemeClr val="tx2"/>
              </a:solidFill>
            </a:endParaRPr>
          </a:p>
        </p:txBody>
      </p:sp>
      <p:sp>
        <p:nvSpPr>
          <p:cNvPr id="4" name="TextBox 3"/>
          <p:cNvSpPr txBox="1"/>
          <p:nvPr/>
        </p:nvSpPr>
        <p:spPr>
          <a:xfrm>
            <a:off x="866" y="1339487"/>
            <a:ext cx="12190270" cy="1031252"/>
          </a:xfrm>
          <a:prstGeom prst="rect">
            <a:avLst/>
          </a:prstGeom>
          <a:solidFill>
            <a:schemeClr val="bg2"/>
          </a:solidFill>
          <a:ln>
            <a:noFill/>
          </a:ln>
          <a:effectLst/>
        </p:spPr>
        <p:txBody>
          <a:bodyPr wrap="square" lIns="179259" tIns="143407" rIns="179259" bIns="143407" rtlCol="0">
            <a:spAutoFit/>
          </a:bodyPr>
          <a:lstStyle/>
          <a:p>
            <a:pPr marL="0" lvl="1">
              <a:lnSpc>
                <a:spcPct val="90000"/>
              </a:lnSpc>
              <a:spcAft>
                <a:spcPts val="588"/>
              </a:spcAft>
            </a:pPr>
            <a:r>
              <a:rPr lang="en-US" sz="2353" dirty="0">
                <a:gradFill>
                  <a:gsLst>
                    <a:gs pos="100000">
                      <a:schemeClr val="tx1"/>
                    </a:gs>
                    <a:gs pos="0">
                      <a:schemeClr val="tx1"/>
                    </a:gs>
                  </a:gsLst>
                  <a:lin ang="5400000" scaled="0"/>
                </a:gradFill>
                <a:latin typeface="Consolas" pitchFamily="49" charset="0"/>
                <a:cs typeface="Consolas" pitchFamily="49" charset="0"/>
              </a:rPr>
              <a:t>	https://graph.microsoft.com</a:t>
            </a:r>
          </a:p>
          <a:p>
            <a:pPr marL="0" lvl="1">
              <a:lnSpc>
                <a:spcPct val="90000"/>
              </a:lnSpc>
              <a:spcAft>
                <a:spcPts val="588"/>
              </a:spcAft>
            </a:pPr>
            <a:r>
              <a:rPr lang="en-US" sz="2353" dirty="0">
                <a:gradFill>
                  <a:gsLst>
                    <a:gs pos="100000">
                      <a:schemeClr val="tx1"/>
                    </a:gs>
                    <a:gs pos="0">
                      <a:schemeClr val="tx1"/>
                    </a:gs>
                  </a:gsLst>
                  <a:lin ang="5400000" scaled="0"/>
                </a:gradFill>
                <a:latin typeface="Consolas" pitchFamily="49" charset="0"/>
                <a:cs typeface="Consolas" pitchFamily="49" charset="0"/>
              </a:rPr>
              <a:t>	</a:t>
            </a:r>
          </a:p>
        </p:txBody>
      </p:sp>
      <p:sp>
        <p:nvSpPr>
          <p:cNvPr id="5" name="Rectangle 4"/>
          <p:cNvSpPr/>
          <p:nvPr/>
        </p:nvSpPr>
        <p:spPr>
          <a:xfrm>
            <a:off x="1365541" y="1740724"/>
            <a:ext cx="2013112" cy="615473"/>
          </a:xfrm>
          <a:prstGeom prst="rect">
            <a:avLst/>
          </a:prstGeom>
          <a:noFill/>
        </p:spPr>
        <p:txBody>
          <a:bodyPr wrap="none" lIns="179259" tIns="143407" rIns="179259" bIns="143407" rtlCol="0">
            <a:spAutoFit/>
          </a:bodyPr>
          <a:lstStyle/>
          <a:p>
            <a:pPr marL="0" lvl="1">
              <a:lnSpc>
                <a:spcPct val="90000"/>
              </a:lnSpc>
              <a:spcAft>
                <a:spcPts val="588"/>
              </a:spcAft>
            </a:pPr>
            <a:r>
              <a:rPr lang="en-US" sz="2353">
                <a:solidFill>
                  <a:srgbClr val="7030A0"/>
                </a:solidFill>
                <a:latin typeface="Consolas" pitchFamily="49" charset="0"/>
                <a:cs typeface="Consolas" pitchFamily="49" charset="0"/>
              </a:rPr>
              <a:t>/{version}</a:t>
            </a:r>
          </a:p>
        </p:txBody>
      </p:sp>
      <p:sp>
        <p:nvSpPr>
          <p:cNvPr id="6" name="Rectangle 5"/>
          <p:cNvSpPr/>
          <p:nvPr/>
        </p:nvSpPr>
        <p:spPr>
          <a:xfrm>
            <a:off x="7477837" y="1740725"/>
            <a:ext cx="3734573" cy="621968"/>
          </a:xfrm>
          <a:prstGeom prst="rect">
            <a:avLst/>
          </a:prstGeom>
          <a:noFill/>
        </p:spPr>
        <p:txBody>
          <a:bodyPr wrap="square" lIns="179259" tIns="143407" rIns="179259" bIns="143407" rtlCol="0">
            <a:spAutoFit/>
          </a:bodyPr>
          <a:lstStyle/>
          <a:p>
            <a:pPr marL="0" lvl="1">
              <a:lnSpc>
                <a:spcPct val="90000"/>
              </a:lnSpc>
              <a:spcAft>
                <a:spcPts val="588"/>
              </a:spcAft>
            </a:pPr>
            <a:r>
              <a:rPr lang="en-US" sz="2353">
                <a:solidFill>
                  <a:schemeClr val="tx2"/>
                </a:solidFill>
                <a:latin typeface="Consolas" pitchFamily="49" charset="0"/>
                <a:cs typeface="Consolas" pitchFamily="49" charset="0"/>
              </a:rPr>
              <a:t>?{query-parameters}</a:t>
            </a:r>
          </a:p>
        </p:txBody>
      </p:sp>
      <p:sp>
        <p:nvSpPr>
          <p:cNvPr id="7" name="Rectangle 6"/>
          <p:cNvSpPr/>
          <p:nvPr/>
        </p:nvSpPr>
        <p:spPr>
          <a:xfrm>
            <a:off x="3008753" y="1740725"/>
            <a:ext cx="2688892" cy="621968"/>
          </a:xfrm>
          <a:prstGeom prst="rect">
            <a:avLst/>
          </a:prstGeom>
          <a:noFill/>
        </p:spPr>
        <p:txBody>
          <a:bodyPr wrap="square" lIns="179259" tIns="143407" rIns="179259" bIns="143407" rtlCol="0">
            <a:spAutoFit/>
          </a:bodyPr>
          <a:lstStyle/>
          <a:p>
            <a:pPr marL="0" lvl="1">
              <a:lnSpc>
                <a:spcPct val="90000"/>
              </a:lnSpc>
              <a:spcAft>
                <a:spcPts val="588"/>
              </a:spcAft>
            </a:pPr>
            <a:r>
              <a:rPr lang="en-US" sz="2353">
                <a:solidFill>
                  <a:srgbClr val="107C10"/>
                </a:solidFill>
                <a:latin typeface="Consolas" pitchFamily="49" charset="0"/>
                <a:cs typeface="Consolas" pitchFamily="49" charset="0"/>
              </a:rPr>
              <a:t>/{resource}</a:t>
            </a:r>
          </a:p>
        </p:txBody>
      </p:sp>
      <p:sp>
        <p:nvSpPr>
          <p:cNvPr id="8" name="Rectangle 7"/>
          <p:cNvSpPr/>
          <p:nvPr/>
        </p:nvSpPr>
        <p:spPr>
          <a:xfrm>
            <a:off x="4801347" y="1740725"/>
            <a:ext cx="1257350" cy="621968"/>
          </a:xfrm>
          <a:prstGeom prst="rect">
            <a:avLst/>
          </a:prstGeom>
          <a:noFill/>
        </p:spPr>
        <p:txBody>
          <a:bodyPr wrap="square" lIns="179259" tIns="143407" rIns="179259" bIns="143407" rtlCol="0">
            <a:spAutoFit/>
          </a:bodyPr>
          <a:lstStyle/>
          <a:p>
            <a:pPr marL="0" lvl="1">
              <a:lnSpc>
                <a:spcPct val="90000"/>
              </a:lnSpc>
              <a:spcAft>
                <a:spcPts val="588"/>
              </a:spcAft>
            </a:pPr>
            <a:r>
              <a:rPr lang="en-US" sz="2353">
                <a:solidFill>
                  <a:srgbClr val="DE4D2D"/>
                </a:solidFill>
                <a:latin typeface="Consolas" pitchFamily="49" charset="0"/>
                <a:cs typeface="Consolas" pitchFamily="49" charset="0"/>
              </a:rPr>
              <a:t>/{id}</a:t>
            </a:r>
          </a:p>
        </p:txBody>
      </p:sp>
      <p:sp>
        <p:nvSpPr>
          <p:cNvPr id="9" name="Rectangle 8"/>
          <p:cNvSpPr/>
          <p:nvPr/>
        </p:nvSpPr>
        <p:spPr>
          <a:xfrm>
            <a:off x="5610549" y="1740725"/>
            <a:ext cx="2179996" cy="615480"/>
          </a:xfrm>
          <a:prstGeom prst="rect">
            <a:avLst/>
          </a:prstGeom>
          <a:noFill/>
        </p:spPr>
        <p:txBody>
          <a:bodyPr wrap="square" lIns="179259" tIns="143407" rIns="179259" bIns="143407" rtlCol="0">
            <a:spAutoFit/>
          </a:bodyPr>
          <a:lstStyle/>
          <a:p>
            <a:pPr marL="0" lvl="1">
              <a:lnSpc>
                <a:spcPct val="90000"/>
              </a:lnSpc>
              <a:spcAft>
                <a:spcPts val="588"/>
              </a:spcAft>
            </a:pPr>
            <a:r>
              <a:rPr lang="en-US" sz="2353">
                <a:solidFill>
                  <a:srgbClr val="E3008C"/>
                </a:solidFill>
                <a:latin typeface="Consolas" pitchFamily="49" charset="0"/>
                <a:cs typeface="Consolas" pitchFamily="49" charset="0"/>
              </a:rPr>
              <a:t>/{property}</a:t>
            </a:r>
          </a:p>
        </p:txBody>
      </p:sp>
    </p:spTree>
    <p:extLst>
      <p:ext uri="{BB962C8B-B14F-4D97-AF65-F5344CB8AC3E}">
        <p14:creationId xmlns:p14="http://schemas.microsoft.com/office/powerpoint/2010/main" val="387811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anim calcmode="lin" valueType="num">
                                      <p:cBhvr>
                                        <p:cTn id="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anim calcmode="lin" valueType="num">
                                      <p:cBhvr>
                                        <p:cTn id="2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anim calcmode="lin" valueType="num">
                                      <p:cBhvr>
                                        <p:cTn id="32"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anim calcmode="lin" valueType="num">
                                      <p:cBhvr>
                                        <p:cTn id="44"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2">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anim calcmode="lin" valueType="num">
                                      <p:cBhvr>
                                        <p:cTn id="49" dur="500" fill="hold"/>
                                        <p:tgtEl>
                                          <p:spTgt spid="8"/>
                                        </p:tgtEl>
                                        <p:attrNameLst>
                                          <p:attrName>ppt_x</p:attrName>
                                        </p:attrNameLst>
                                      </p:cBhvr>
                                      <p:tavLst>
                                        <p:tav tm="0">
                                          <p:val>
                                            <p:strVal val="#ppt_x"/>
                                          </p:val>
                                        </p:tav>
                                        <p:tav tm="100000">
                                          <p:val>
                                            <p:strVal val="#ppt_x"/>
                                          </p:val>
                                        </p:tav>
                                      </p:tavLst>
                                    </p:anim>
                                    <p:anim calcmode="lin" valueType="num">
                                      <p:cBhvr>
                                        <p:cTn id="5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500"/>
                                        <p:tgtEl>
                                          <p:spTgt spid="2">
                                            <p:txEl>
                                              <p:pRg st="7" end="7"/>
                                            </p:txEl>
                                          </p:spTgt>
                                        </p:tgtEl>
                                      </p:cBhvr>
                                    </p:animEffect>
                                    <p:anim calcmode="lin" valueType="num">
                                      <p:cBhvr>
                                        <p:cTn id="56"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7" dur="500" fill="hold"/>
                                        <p:tgtEl>
                                          <p:spTgt spid="2">
                                            <p:txEl>
                                              <p:pRg st="7" end="7"/>
                                            </p:tx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anim calcmode="lin" valueType="num">
                                      <p:cBhvr>
                                        <p:cTn id="61" dur="500" fill="hold"/>
                                        <p:tgtEl>
                                          <p:spTgt spid="9"/>
                                        </p:tgtEl>
                                        <p:attrNameLst>
                                          <p:attrName>ppt_x</p:attrName>
                                        </p:attrNameLst>
                                      </p:cBhvr>
                                      <p:tavLst>
                                        <p:tav tm="0">
                                          <p:val>
                                            <p:strVal val="#ppt_x"/>
                                          </p:val>
                                        </p:tav>
                                        <p:tav tm="100000">
                                          <p:val>
                                            <p:strVal val="#ppt_x"/>
                                          </p:val>
                                        </p:tav>
                                      </p:tavLst>
                                    </p:anim>
                                    <p:anim calcmode="lin" valueType="num">
                                      <p:cBhvr>
                                        <p:cTn id="6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Effect transition="in" filter="fade">
                                      <p:cBhvr>
                                        <p:cTn id="67" dur="500"/>
                                        <p:tgtEl>
                                          <p:spTgt spid="2">
                                            <p:txEl>
                                              <p:pRg st="8" end="8"/>
                                            </p:txEl>
                                          </p:spTgt>
                                        </p:tgtEl>
                                      </p:cBhvr>
                                    </p:animEffect>
                                    <p:anim calcmode="lin" valueType="num">
                                      <p:cBhvr>
                                        <p:cTn id="6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9" dur="5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
                                            <p:txEl>
                                              <p:pRg st="9" end="9"/>
                                            </p:txEl>
                                          </p:spTgt>
                                        </p:tgtEl>
                                        <p:attrNameLst>
                                          <p:attrName>style.visibility</p:attrName>
                                        </p:attrNameLst>
                                      </p:cBhvr>
                                      <p:to>
                                        <p:strVal val="visible"/>
                                      </p:to>
                                    </p:set>
                                    <p:animEffect transition="in" filter="fade">
                                      <p:cBhvr>
                                        <p:cTn id="74" dur="500"/>
                                        <p:tgtEl>
                                          <p:spTgt spid="2">
                                            <p:txEl>
                                              <p:pRg st="9" end="9"/>
                                            </p:txEl>
                                          </p:spTgt>
                                        </p:tgtEl>
                                      </p:cBhvr>
                                    </p:animEffect>
                                    <p:anim calcmode="lin" valueType="num">
                                      <p:cBhvr>
                                        <p:cTn id="7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6" dur="500" fill="hold"/>
                                        <p:tgtEl>
                                          <p:spTgt spid="2">
                                            <p:txEl>
                                              <p:pRg st="9" end="9"/>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
                                            <p:txEl>
                                              <p:pRg st="10" end="10"/>
                                            </p:txEl>
                                          </p:spTgt>
                                        </p:tgtEl>
                                        <p:attrNameLst>
                                          <p:attrName>style.visibility</p:attrName>
                                        </p:attrNameLst>
                                      </p:cBhvr>
                                      <p:to>
                                        <p:strVal val="visible"/>
                                      </p:to>
                                    </p:set>
                                    <p:animEffect transition="in" filter="fade">
                                      <p:cBhvr>
                                        <p:cTn id="79" dur="500"/>
                                        <p:tgtEl>
                                          <p:spTgt spid="2">
                                            <p:txEl>
                                              <p:pRg st="10" end="10"/>
                                            </p:txEl>
                                          </p:spTgt>
                                        </p:tgtEl>
                                      </p:cBhvr>
                                    </p:animEffect>
                                    <p:anim calcmode="lin" valueType="num">
                                      <p:cBhvr>
                                        <p:cTn id="80"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1" dur="500" fill="hold"/>
                                        <p:tgtEl>
                                          <p:spTgt spid="2">
                                            <p:txEl>
                                              <p:pRg st="10" end="10"/>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
                                            <p:txEl>
                                              <p:pRg st="11" end="11"/>
                                            </p:txEl>
                                          </p:spTgt>
                                        </p:tgtEl>
                                        <p:attrNameLst>
                                          <p:attrName>style.visibility</p:attrName>
                                        </p:attrNameLst>
                                      </p:cBhvr>
                                      <p:to>
                                        <p:strVal val="visible"/>
                                      </p:to>
                                    </p:set>
                                    <p:animEffect transition="in" filter="fade">
                                      <p:cBhvr>
                                        <p:cTn id="84" dur="500"/>
                                        <p:tgtEl>
                                          <p:spTgt spid="2">
                                            <p:txEl>
                                              <p:pRg st="11" end="11"/>
                                            </p:txEl>
                                          </p:spTgt>
                                        </p:tgtEl>
                                      </p:cBhvr>
                                    </p:animEffect>
                                    <p:anim calcmode="lin" valueType="num">
                                      <p:cBhvr>
                                        <p:cTn id="85"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86" dur="500" fill="hold"/>
                                        <p:tgtEl>
                                          <p:spTgt spid="2">
                                            <p:txEl>
                                              <p:pRg st="11" end="11"/>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
                                            <p:txEl>
                                              <p:pRg st="12" end="12"/>
                                            </p:txEl>
                                          </p:spTgt>
                                        </p:tgtEl>
                                        <p:attrNameLst>
                                          <p:attrName>style.visibility</p:attrName>
                                        </p:attrNameLst>
                                      </p:cBhvr>
                                      <p:to>
                                        <p:strVal val="visible"/>
                                      </p:to>
                                    </p:set>
                                    <p:animEffect transition="in" filter="fade">
                                      <p:cBhvr>
                                        <p:cTn id="89" dur="500"/>
                                        <p:tgtEl>
                                          <p:spTgt spid="2">
                                            <p:txEl>
                                              <p:pRg st="12" end="12"/>
                                            </p:txEl>
                                          </p:spTgt>
                                        </p:tgtEl>
                                      </p:cBhvr>
                                    </p:animEffect>
                                    <p:anim calcmode="lin" valueType="num">
                                      <p:cBhvr>
                                        <p:cTn id="90"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91" dur="500" fill="hold"/>
                                        <p:tgtEl>
                                          <p:spTgt spid="2">
                                            <p:txEl>
                                              <p:pRg st="12" end="12"/>
                                            </p:tx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anim calcmode="lin" valueType="num">
                                      <p:cBhvr>
                                        <p:cTn id="95" dur="500" fill="hold"/>
                                        <p:tgtEl>
                                          <p:spTgt spid="6"/>
                                        </p:tgtEl>
                                        <p:attrNameLst>
                                          <p:attrName>ppt_x</p:attrName>
                                        </p:attrNameLst>
                                      </p:cBhvr>
                                      <p:tavLst>
                                        <p:tav tm="0">
                                          <p:val>
                                            <p:strVal val="#ppt_x"/>
                                          </p:val>
                                        </p:tav>
                                        <p:tav tm="100000">
                                          <p:val>
                                            <p:strVal val="#ppt_x"/>
                                          </p:val>
                                        </p:tav>
                                      </p:tavLst>
                                    </p:anim>
                                    <p:anim calcmode="lin" valueType="num">
                                      <p:cBhvr>
                                        <p:cTn id="9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6510-0F56-49C2-A8CE-80148FE309FF}"/>
              </a:ext>
            </a:extLst>
          </p:cNvPr>
          <p:cNvSpPr>
            <a:spLocks noGrp="1"/>
          </p:cNvSpPr>
          <p:nvPr>
            <p:ph type="title"/>
          </p:nvPr>
        </p:nvSpPr>
        <p:spPr/>
        <p:txBody>
          <a:bodyPr/>
          <a:lstStyle/>
          <a:p>
            <a:r>
              <a:rPr lang="en-US" dirty="0"/>
              <a:t>Graph Explorer Demo</a:t>
            </a:r>
          </a:p>
        </p:txBody>
      </p:sp>
    </p:spTree>
    <p:extLst>
      <p:ext uri="{BB962C8B-B14F-4D97-AF65-F5344CB8AC3E}">
        <p14:creationId xmlns:p14="http://schemas.microsoft.com/office/powerpoint/2010/main" val="32898029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6575-456D-40A3-9BD3-DF1AD38BE340}"/>
              </a:ext>
            </a:extLst>
          </p:cNvPr>
          <p:cNvSpPr>
            <a:spLocks noGrp="1"/>
          </p:cNvSpPr>
          <p:nvPr>
            <p:ph type="title"/>
          </p:nvPr>
        </p:nvSpPr>
        <p:spPr/>
        <p:txBody>
          <a:bodyPr/>
          <a:lstStyle/>
          <a:p>
            <a:r>
              <a:rPr lang="en-US" dirty="0"/>
              <a:t>Broad Platform Support</a:t>
            </a:r>
          </a:p>
        </p:txBody>
      </p:sp>
      <p:graphicFrame>
        <p:nvGraphicFramePr>
          <p:cNvPr id="6" name="Diagram 5">
            <a:extLst>
              <a:ext uri="{FF2B5EF4-FFF2-40B4-BE49-F238E27FC236}">
                <a16:creationId xmlns:a16="http://schemas.microsoft.com/office/drawing/2014/main" id="{BA3358C5-83A2-4176-9794-8EDFF8D33D97}"/>
              </a:ext>
            </a:extLst>
          </p:cNvPr>
          <p:cNvGraphicFramePr/>
          <p:nvPr>
            <p:extLst/>
          </p:nvPr>
        </p:nvGraphicFramePr>
        <p:xfrm>
          <a:off x="717451" y="1412044"/>
          <a:ext cx="10607693" cy="4855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111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graphicEl>
                                              <a:dgm id="{DE905AC0-15C7-4C17-8DA5-DC12B57EE6BB}"/>
                                            </p:graphicEl>
                                          </p:spTgt>
                                        </p:tgtEl>
                                        <p:attrNameLst>
                                          <p:attrName>style.visibility</p:attrName>
                                        </p:attrNameLst>
                                      </p:cBhvr>
                                      <p:to>
                                        <p:strVal val="visible"/>
                                      </p:to>
                                    </p:set>
                                    <p:animEffect transition="in" filter="wipe(up)">
                                      <p:cBhvr>
                                        <p:cTn id="7" dur="250"/>
                                        <p:tgtEl>
                                          <p:spTgt spid="6">
                                            <p:graphicEl>
                                              <a:dgm id="{DE905AC0-15C7-4C17-8DA5-DC12B57EE6BB}"/>
                                            </p:graphic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graphicEl>
                                              <a:dgm id="{EA9D6A59-FE30-4CE4-8962-A5DC289C214F}"/>
                                            </p:graphicEl>
                                          </p:spTgt>
                                        </p:tgtEl>
                                        <p:attrNameLst>
                                          <p:attrName>style.visibility</p:attrName>
                                        </p:attrNameLst>
                                      </p:cBhvr>
                                      <p:to>
                                        <p:strVal val="visible"/>
                                      </p:to>
                                    </p:set>
                                    <p:animEffect transition="in" filter="wipe(up)">
                                      <p:cBhvr>
                                        <p:cTn id="11" dur="250"/>
                                        <p:tgtEl>
                                          <p:spTgt spid="6">
                                            <p:graphicEl>
                                              <a:dgm id="{EA9D6A59-FE30-4CE4-8962-A5DC289C214F}"/>
                                            </p:graphic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
                                            <p:graphicEl>
                                              <a:dgm id="{1F4D2E0F-36CB-4213-A4D5-AB291272965C}"/>
                                            </p:graphicEl>
                                          </p:spTgt>
                                        </p:tgtEl>
                                        <p:attrNameLst>
                                          <p:attrName>style.visibility</p:attrName>
                                        </p:attrNameLst>
                                      </p:cBhvr>
                                      <p:to>
                                        <p:strVal val="visible"/>
                                      </p:to>
                                    </p:set>
                                    <p:animEffect transition="in" filter="wipe(up)">
                                      <p:cBhvr>
                                        <p:cTn id="15" dur="250"/>
                                        <p:tgtEl>
                                          <p:spTgt spid="6">
                                            <p:graphicEl>
                                              <a:dgm id="{1F4D2E0F-36CB-4213-A4D5-AB291272965C}"/>
                                            </p:graphic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6">
                                            <p:graphicEl>
                                              <a:dgm id="{007B8280-AECF-4BC7-B561-1556349B11A1}"/>
                                            </p:graphicEl>
                                          </p:spTgt>
                                        </p:tgtEl>
                                        <p:attrNameLst>
                                          <p:attrName>style.visibility</p:attrName>
                                        </p:attrNameLst>
                                      </p:cBhvr>
                                      <p:to>
                                        <p:strVal val="visible"/>
                                      </p:to>
                                    </p:set>
                                    <p:animEffect transition="in" filter="wipe(up)">
                                      <p:cBhvr>
                                        <p:cTn id="19" dur="250"/>
                                        <p:tgtEl>
                                          <p:spTgt spid="6">
                                            <p:graphicEl>
                                              <a:dgm id="{007B8280-AECF-4BC7-B561-1556349B11A1}"/>
                                            </p:graphic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6">
                                            <p:graphicEl>
                                              <a:dgm id="{A201EB13-4586-438A-89BA-97450DC06516}"/>
                                            </p:graphicEl>
                                          </p:spTgt>
                                        </p:tgtEl>
                                        <p:attrNameLst>
                                          <p:attrName>style.visibility</p:attrName>
                                        </p:attrNameLst>
                                      </p:cBhvr>
                                      <p:to>
                                        <p:strVal val="visible"/>
                                      </p:to>
                                    </p:set>
                                    <p:animEffect transition="in" filter="wipe(up)">
                                      <p:cBhvr>
                                        <p:cTn id="23" dur="250"/>
                                        <p:tgtEl>
                                          <p:spTgt spid="6">
                                            <p:graphicEl>
                                              <a:dgm id="{A201EB13-4586-438A-89BA-97450DC06516}"/>
                                            </p:graphic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6">
                                            <p:graphicEl>
                                              <a:dgm id="{002ED387-87AE-4DE8-9AE0-1B3FD725A3BF}"/>
                                            </p:graphicEl>
                                          </p:spTgt>
                                        </p:tgtEl>
                                        <p:attrNameLst>
                                          <p:attrName>style.visibility</p:attrName>
                                        </p:attrNameLst>
                                      </p:cBhvr>
                                      <p:to>
                                        <p:strVal val="visible"/>
                                      </p:to>
                                    </p:set>
                                    <p:animEffect transition="in" filter="wipe(up)">
                                      <p:cBhvr>
                                        <p:cTn id="27" dur="250"/>
                                        <p:tgtEl>
                                          <p:spTgt spid="6">
                                            <p:graphicEl>
                                              <a:dgm id="{002ED387-87AE-4DE8-9AE0-1B3FD725A3BF}"/>
                                            </p:graphic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6">
                                            <p:graphicEl>
                                              <a:dgm id="{D177A0AC-ABD0-4059-B396-A591A82DFC31}"/>
                                            </p:graphicEl>
                                          </p:spTgt>
                                        </p:tgtEl>
                                        <p:attrNameLst>
                                          <p:attrName>style.visibility</p:attrName>
                                        </p:attrNameLst>
                                      </p:cBhvr>
                                      <p:to>
                                        <p:strVal val="visible"/>
                                      </p:to>
                                    </p:set>
                                    <p:animEffect transition="in" filter="wipe(up)">
                                      <p:cBhvr>
                                        <p:cTn id="31" dur="250"/>
                                        <p:tgtEl>
                                          <p:spTgt spid="6">
                                            <p:graphicEl>
                                              <a:dgm id="{D177A0AC-ABD0-4059-B396-A591A82DFC31}"/>
                                            </p:graphic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6">
                                            <p:graphicEl>
                                              <a:dgm id="{F9C39AB2-E2E5-4683-9CF2-432A5111AD50}"/>
                                            </p:graphicEl>
                                          </p:spTgt>
                                        </p:tgtEl>
                                        <p:attrNameLst>
                                          <p:attrName>style.visibility</p:attrName>
                                        </p:attrNameLst>
                                      </p:cBhvr>
                                      <p:to>
                                        <p:strVal val="visible"/>
                                      </p:to>
                                    </p:set>
                                    <p:animEffect transition="in" filter="wipe(up)">
                                      <p:cBhvr>
                                        <p:cTn id="35" dur="250"/>
                                        <p:tgtEl>
                                          <p:spTgt spid="6">
                                            <p:graphicEl>
                                              <a:dgm id="{F9C39AB2-E2E5-4683-9CF2-432A5111AD50}"/>
                                            </p:graphic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6">
                                            <p:graphicEl>
                                              <a:dgm id="{6B60DDF7-E61B-418D-BE31-8FCEB74476E6}"/>
                                            </p:graphicEl>
                                          </p:spTgt>
                                        </p:tgtEl>
                                        <p:attrNameLst>
                                          <p:attrName>style.visibility</p:attrName>
                                        </p:attrNameLst>
                                      </p:cBhvr>
                                      <p:to>
                                        <p:strVal val="visible"/>
                                      </p:to>
                                    </p:set>
                                    <p:animEffect transition="in" filter="wipe(up)">
                                      <p:cBhvr>
                                        <p:cTn id="39" dur="250"/>
                                        <p:tgtEl>
                                          <p:spTgt spid="6">
                                            <p:graphicEl>
                                              <a:dgm id="{6B60DDF7-E61B-418D-BE31-8FCEB74476E6}"/>
                                            </p:graphicEl>
                                          </p:spTgt>
                                        </p:tgtEl>
                                      </p:cBhvr>
                                    </p:animEffect>
                                  </p:childTnLst>
                                </p:cTn>
                              </p:par>
                            </p:childTnLst>
                          </p:cTn>
                        </p:par>
                        <p:par>
                          <p:cTn id="40" fill="hold">
                            <p:stCondLst>
                              <p:cond delay="2250"/>
                            </p:stCondLst>
                            <p:childTnLst>
                              <p:par>
                                <p:cTn id="41" presetID="22" presetClass="entr" presetSubtype="1" fill="hold" grpId="0" nodeType="afterEffect">
                                  <p:stCondLst>
                                    <p:cond delay="0"/>
                                  </p:stCondLst>
                                  <p:childTnLst>
                                    <p:set>
                                      <p:cBhvr>
                                        <p:cTn id="42" dur="1" fill="hold">
                                          <p:stCondLst>
                                            <p:cond delay="0"/>
                                          </p:stCondLst>
                                        </p:cTn>
                                        <p:tgtEl>
                                          <p:spTgt spid="6">
                                            <p:graphicEl>
                                              <a:dgm id="{71DEED57-C93E-408A-A40B-4D67341E941C}"/>
                                            </p:graphicEl>
                                          </p:spTgt>
                                        </p:tgtEl>
                                        <p:attrNameLst>
                                          <p:attrName>style.visibility</p:attrName>
                                        </p:attrNameLst>
                                      </p:cBhvr>
                                      <p:to>
                                        <p:strVal val="visible"/>
                                      </p:to>
                                    </p:set>
                                    <p:animEffect transition="in" filter="wipe(up)">
                                      <p:cBhvr>
                                        <p:cTn id="43" dur="250"/>
                                        <p:tgtEl>
                                          <p:spTgt spid="6">
                                            <p:graphicEl>
                                              <a:dgm id="{71DEED57-C93E-408A-A40B-4D67341E94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1CB1-92E1-4613-B9FA-34945E932817}"/>
              </a:ext>
            </a:extLst>
          </p:cNvPr>
          <p:cNvSpPr>
            <a:spLocks noGrp="1"/>
          </p:cNvSpPr>
          <p:nvPr>
            <p:ph type="title"/>
          </p:nvPr>
        </p:nvSpPr>
        <p:spPr/>
        <p:txBody>
          <a:bodyPr/>
          <a:lstStyle/>
          <a:p>
            <a:r>
              <a:rPr lang="en-US" dirty="0"/>
              <a:t>Microsoft Teams Extensibility</a:t>
            </a:r>
          </a:p>
        </p:txBody>
      </p:sp>
      <p:graphicFrame>
        <p:nvGraphicFramePr>
          <p:cNvPr id="3" name="Diagram 2">
            <a:extLst>
              <a:ext uri="{FF2B5EF4-FFF2-40B4-BE49-F238E27FC236}">
                <a16:creationId xmlns:a16="http://schemas.microsoft.com/office/drawing/2014/main" id="{9CA1DBB7-EA70-4CE4-BBFB-CEE6BFAE93C6}"/>
              </a:ext>
            </a:extLst>
          </p:cNvPr>
          <p:cNvGraphicFramePr/>
          <p:nvPr>
            <p:extLst/>
          </p:nvPr>
        </p:nvGraphicFramePr>
        <p:xfrm>
          <a:off x="4601959" y="1561449"/>
          <a:ext cx="7201486" cy="4427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Example of a tab showing data, alongside a conversation about the tab data">
            <a:extLst>
              <a:ext uri="{FF2B5EF4-FFF2-40B4-BE49-F238E27FC236}">
                <a16:creationId xmlns:a16="http://schemas.microsoft.com/office/drawing/2014/main" id="{119CD02E-6924-4536-AC6F-1E2C3792C1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7340"/>
          <a:stretch/>
        </p:blipFill>
        <p:spPr bwMode="auto">
          <a:xfrm>
            <a:off x="343942" y="1636151"/>
            <a:ext cx="4035468" cy="431048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751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6338273-659B-4BE6-8CB2-D880A35AB60D}"/>
              </a:ext>
            </a:extLst>
          </p:cNvPr>
          <p:cNvSpPr>
            <a:spLocks noGrp="1"/>
          </p:cNvSpPr>
          <p:nvPr>
            <p:ph type="title"/>
          </p:nvPr>
        </p:nvSpPr>
        <p:spPr>
          <a:xfrm>
            <a:off x="375367" y="186813"/>
            <a:ext cx="11600323" cy="603121"/>
          </a:xfrm>
        </p:spPr>
        <p:txBody>
          <a:bodyPr/>
          <a:lstStyle/>
          <a:p>
            <a:r>
              <a:rPr lang="en-US" sz="4800" dirty="0"/>
              <a:t>Modern Workplace Consumption Economics</a:t>
            </a:r>
          </a:p>
        </p:txBody>
      </p:sp>
      <p:sp>
        <p:nvSpPr>
          <p:cNvPr id="2" name="Rectangle 1">
            <a:extLst>
              <a:ext uri="{FF2B5EF4-FFF2-40B4-BE49-F238E27FC236}">
                <a16:creationId xmlns:a16="http://schemas.microsoft.com/office/drawing/2014/main" id="{60754F23-C802-4BBB-AD8B-5DC428100E8D}"/>
              </a:ext>
            </a:extLst>
          </p:cNvPr>
          <p:cNvSpPr/>
          <p:nvPr/>
        </p:nvSpPr>
        <p:spPr>
          <a:xfrm>
            <a:off x="982494" y="1357062"/>
            <a:ext cx="9682708" cy="646331"/>
          </a:xfrm>
          <a:prstGeom prst="rect">
            <a:avLst/>
          </a:prstGeom>
        </p:spPr>
        <p:txBody>
          <a:bodyPr wrap="square">
            <a:spAutoFit/>
          </a:bodyPr>
          <a:lstStyle/>
          <a:p>
            <a:pPr algn="ctr"/>
            <a:r>
              <a:rPr lang="en-US" sz="3600" dirty="0">
                <a:latin typeface="Segoe UI Light (Headings)"/>
                <a:ea typeface="Times New Roman" panose="02020603050405020304" pitchFamily="18" charset="0"/>
              </a:rPr>
              <a:t>System Integrator Experience (Sell, Build, Deploy)</a:t>
            </a:r>
            <a:endParaRPr lang="en-US" sz="3600" dirty="0">
              <a:latin typeface="Segoe UI Light (Headings)"/>
            </a:endParaRPr>
          </a:p>
        </p:txBody>
      </p:sp>
      <p:sp>
        <p:nvSpPr>
          <p:cNvPr id="4" name="Rectangle 3">
            <a:extLst>
              <a:ext uri="{FF2B5EF4-FFF2-40B4-BE49-F238E27FC236}">
                <a16:creationId xmlns:a16="http://schemas.microsoft.com/office/drawing/2014/main" id="{65C08F92-626E-46C0-AFF7-DB405CE3B7FE}"/>
              </a:ext>
            </a:extLst>
          </p:cNvPr>
          <p:cNvSpPr/>
          <p:nvPr/>
        </p:nvSpPr>
        <p:spPr>
          <a:xfrm>
            <a:off x="1312388" y="2950094"/>
            <a:ext cx="9227432" cy="646331"/>
          </a:xfrm>
          <a:prstGeom prst="rect">
            <a:avLst/>
          </a:prstGeom>
        </p:spPr>
        <p:txBody>
          <a:bodyPr wrap="square">
            <a:spAutoFit/>
          </a:bodyPr>
          <a:lstStyle/>
          <a:p>
            <a:pPr algn="ctr"/>
            <a:r>
              <a:rPr lang="en-US" sz="3600" dirty="0">
                <a:latin typeface="Segoe UI Light (Headings)"/>
              </a:rPr>
              <a:t>ISV Developer Experience (Build, Sell, Deploy)</a:t>
            </a:r>
          </a:p>
        </p:txBody>
      </p:sp>
      <p:sp>
        <p:nvSpPr>
          <p:cNvPr id="5" name="Cross 4">
            <a:extLst>
              <a:ext uri="{FF2B5EF4-FFF2-40B4-BE49-F238E27FC236}">
                <a16:creationId xmlns:a16="http://schemas.microsoft.com/office/drawing/2014/main" id="{BACFA05D-B5B0-4187-8DEF-34FCA80923EA}"/>
              </a:ext>
            </a:extLst>
          </p:cNvPr>
          <p:cNvSpPr/>
          <p:nvPr/>
        </p:nvSpPr>
        <p:spPr bwMode="auto">
          <a:xfrm>
            <a:off x="5754481" y="2394194"/>
            <a:ext cx="343247" cy="296737"/>
          </a:xfrm>
          <a:prstGeom prst="plus">
            <a:avLst>
              <a:gd name="adj" fmla="val 3604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Equals 5">
            <a:extLst>
              <a:ext uri="{FF2B5EF4-FFF2-40B4-BE49-F238E27FC236}">
                <a16:creationId xmlns:a16="http://schemas.microsoft.com/office/drawing/2014/main" id="{FAF043D0-78BB-4DBD-AA5E-AF35F417F5DD}"/>
              </a:ext>
            </a:extLst>
          </p:cNvPr>
          <p:cNvSpPr/>
          <p:nvPr/>
        </p:nvSpPr>
        <p:spPr bwMode="auto">
          <a:xfrm>
            <a:off x="5704879" y="3818800"/>
            <a:ext cx="442453" cy="363793"/>
          </a:xfrm>
          <a:prstGeom prst="mathEqual">
            <a:avLst>
              <a:gd name="adj1" fmla="val 23520"/>
              <a:gd name="adj2" fmla="val 117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26F1D178-3966-4A3C-AC61-3633A7BF7CD3}"/>
              </a:ext>
            </a:extLst>
          </p:cNvPr>
          <p:cNvSpPr/>
          <p:nvPr/>
        </p:nvSpPr>
        <p:spPr>
          <a:xfrm>
            <a:off x="1105828" y="4404968"/>
            <a:ext cx="9640554" cy="646331"/>
          </a:xfrm>
          <a:prstGeom prst="rect">
            <a:avLst/>
          </a:prstGeom>
        </p:spPr>
        <p:txBody>
          <a:bodyPr wrap="square">
            <a:spAutoFit/>
          </a:bodyPr>
          <a:lstStyle/>
          <a:p>
            <a:pPr algn="ctr"/>
            <a:r>
              <a:rPr lang="en-US" sz="3600" dirty="0">
                <a:latin typeface="Segoe UI Light (Headings)"/>
                <a:cs typeface="Calibri" panose="020F0502020204030204" pitchFamily="34" charset="0"/>
              </a:rPr>
              <a:t>Opportunity to achieve cross consumption</a:t>
            </a:r>
          </a:p>
        </p:txBody>
      </p:sp>
      <p:pic>
        <p:nvPicPr>
          <p:cNvPr id="9" name="Picture 8" descr="A close up of a sign&#10;&#10;Description generated with high confidence">
            <a:extLst>
              <a:ext uri="{FF2B5EF4-FFF2-40B4-BE49-F238E27FC236}">
                <a16:creationId xmlns:a16="http://schemas.microsoft.com/office/drawing/2014/main" id="{51D46B5D-EA21-447D-8A58-F53FD03FE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23" y="5215418"/>
            <a:ext cx="3366154" cy="116531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CF4976F5-8BEF-4A2C-ACB4-16C805A58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4697" y="5364334"/>
            <a:ext cx="3597166" cy="1016398"/>
          </a:xfrm>
          <a:prstGeom prst="rect">
            <a:avLst/>
          </a:prstGeom>
        </p:spPr>
      </p:pic>
      <p:pic>
        <p:nvPicPr>
          <p:cNvPr id="15" name="Picture 14" descr="A picture containing object&#10;&#10;Description generated with very high confidence">
            <a:extLst>
              <a:ext uri="{FF2B5EF4-FFF2-40B4-BE49-F238E27FC236}">
                <a16:creationId xmlns:a16="http://schemas.microsoft.com/office/drawing/2014/main" id="{1D34AD16-0273-4537-873C-A0977089D9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9306" y="5496756"/>
            <a:ext cx="3573569" cy="602634"/>
          </a:xfrm>
          <a:prstGeom prst="rect">
            <a:avLst/>
          </a:prstGeom>
        </p:spPr>
      </p:pic>
      <p:sp>
        <p:nvSpPr>
          <p:cNvPr id="19" name="Cross 18">
            <a:extLst>
              <a:ext uri="{FF2B5EF4-FFF2-40B4-BE49-F238E27FC236}">
                <a16:creationId xmlns:a16="http://schemas.microsoft.com/office/drawing/2014/main" id="{43DE8C24-15D7-4D07-A591-767627E14329}"/>
              </a:ext>
            </a:extLst>
          </p:cNvPr>
          <p:cNvSpPr/>
          <p:nvPr/>
        </p:nvSpPr>
        <p:spPr bwMode="auto">
          <a:xfrm>
            <a:off x="3587521" y="5649706"/>
            <a:ext cx="343247" cy="296737"/>
          </a:xfrm>
          <a:prstGeom prst="plus">
            <a:avLst>
              <a:gd name="adj" fmla="val 3604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Cross 19">
            <a:extLst>
              <a:ext uri="{FF2B5EF4-FFF2-40B4-BE49-F238E27FC236}">
                <a16:creationId xmlns:a16="http://schemas.microsoft.com/office/drawing/2014/main" id="{6695E7AF-B8ED-4D17-BC45-D7805943CAF7}"/>
              </a:ext>
            </a:extLst>
          </p:cNvPr>
          <p:cNvSpPr/>
          <p:nvPr/>
        </p:nvSpPr>
        <p:spPr bwMode="auto">
          <a:xfrm>
            <a:off x="7735792" y="5649705"/>
            <a:ext cx="343247" cy="296737"/>
          </a:xfrm>
          <a:prstGeom prst="plus">
            <a:avLst>
              <a:gd name="adj" fmla="val 3604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8962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325F-47CA-45FB-880B-6414B9E76F97}"/>
              </a:ext>
            </a:extLst>
          </p:cNvPr>
          <p:cNvSpPr>
            <a:spLocks noGrp="1"/>
          </p:cNvSpPr>
          <p:nvPr>
            <p:ph type="title"/>
          </p:nvPr>
        </p:nvSpPr>
        <p:spPr/>
        <p:txBody>
          <a:bodyPr/>
          <a:lstStyle/>
          <a:p>
            <a:r>
              <a:rPr lang="en-US" dirty="0"/>
              <a:t>Microsoft Teams Demo</a:t>
            </a:r>
          </a:p>
        </p:txBody>
      </p:sp>
    </p:spTree>
    <p:extLst>
      <p:ext uri="{BB962C8B-B14F-4D97-AF65-F5344CB8AC3E}">
        <p14:creationId xmlns:p14="http://schemas.microsoft.com/office/powerpoint/2010/main" val="78650326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0EA-DE09-4A9C-A9DE-0E6B20B25710}"/>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9DCF0D8A-97D1-40D5-A11D-6084014CFD99}"/>
              </a:ext>
            </a:extLst>
          </p:cNvPr>
          <p:cNvSpPr>
            <a:spLocks noGrp="1"/>
          </p:cNvSpPr>
          <p:nvPr>
            <p:ph type="body" sz="quarter" idx="10"/>
          </p:nvPr>
        </p:nvSpPr>
        <p:spPr>
          <a:xfrm>
            <a:off x="269240" y="1197638"/>
            <a:ext cx="11653522" cy="5069002"/>
          </a:xfrm>
        </p:spPr>
        <p:txBody>
          <a:bodyPr/>
          <a:lstStyle/>
          <a:p>
            <a:r>
              <a:rPr lang="en-US" sz="2353" dirty="0"/>
              <a:t>Office Dev Center</a:t>
            </a:r>
            <a:br>
              <a:rPr lang="en-US" sz="2353" dirty="0"/>
            </a:br>
            <a:r>
              <a:rPr lang="en-US" sz="2353" dirty="0">
                <a:hlinkClick r:id="rId2"/>
              </a:rPr>
              <a:t>https://dev.office.com/</a:t>
            </a:r>
            <a:endParaRPr lang="en-US" sz="2353" dirty="0"/>
          </a:p>
          <a:p>
            <a:endParaRPr lang="en-US" sz="2353" dirty="0"/>
          </a:p>
          <a:p>
            <a:r>
              <a:rPr lang="en-US" sz="2353" dirty="0"/>
              <a:t>Microsoft Graph Docs</a:t>
            </a:r>
            <a:br>
              <a:rPr lang="en-US" sz="2353" dirty="0"/>
            </a:br>
            <a:r>
              <a:rPr lang="en-US" sz="2353" dirty="0">
                <a:hlinkClick r:id="rId3"/>
              </a:rPr>
              <a:t>https://developer.microsoft.com/graph/</a:t>
            </a:r>
            <a:r>
              <a:rPr lang="en-US" sz="2353" dirty="0"/>
              <a:t> </a:t>
            </a:r>
          </a:p>
          <a:p>
            <a:endParaRPr lang="en-US" sz="2353" dirty="0"/>
          </a:p>
          <a:p>
            <a:r>
              <a:rPr lang="en-US" sz="2353" dirty="0"/>
              <a:t>Microsoft Teams Dev Center</a:t>
            </a:r>
          </a:p>
          <a:p>
            <a:r>
              <a:rPr lang="en-US" sz="2353" dirty="0">
                <a:hlinkClick r:id="rId4"/>
              </a:rPr>
              <a:t>https://msdn.microsoft.com/Microsoft-teams/</a:t>
            </a:r>
            <a:r>
              <a:rPr lang="en-US" sz="2353" dirty="0"/>
              <a:t> </a:t>
            </a:r>
          </a:p>
          <a:p>
            <a:endParaRPr lang="en-US" sz="2353" dirty="0"/>
          </a:p>
          <a:p>
            <a:r>
              <a:rPr lang="en-US" sz="2353" dirty="0"/>
              <a:t>Office Store</a:t>
            </a:r>
            <a:br>
              <a:rPr lang="en-US" sz="2353" dirty="0"/>
            </a:br>
            <a:r>
              <a:rPr lang="en-US" sz="2353" dirty="0">
                <a:hlinkClick r:id="rId5"/>
              </a:rPr>
              <a:t>https://store.office.com</a:t>
            </a:r>
            <a:r>
              <a:rPr lang="en-US" sz="2353" dirty="0"/>
              <a:t> </a:t>
            </a:r>
          </a:p>
          <a:p>
            <a:endParaRPr lang="en-US" sz="2353" dirty="0"/>
          </a:p>
          <a:p>
            <a:endParaRPr lang="en-US" sz="2353" dirty="0"/>
          </a:p>
        </p:txBody>
      </p:sp>
    </p:spTree>
    <p:extLst>
      <p:ext uri="{BB962C8B-B14F-4D97-AF65-F5344CB8AC3E}">
        <p14:creationId xmlns:p14="http://schemas.microsoft.com/office/powerpoint/2010/main" val="28332072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Workplace</a:t>
            </a:r>
          </a:p>
        </p:txBody>
      </p:sp>
      <p:sp>
        <p:nvSpPr>
          <p:cNvPr id="3" name="Text Placeholder 2"/>
          <p:cNvSpPr>
            <a:spLocks noGrp="1"/>
          </p:cNvSpPr>
          <p:nvPr>
            <p:ph type="body" sz="quarter" idx="14"/>
          </p:nvPr>
        </p:nvSpPr>
        <p:spPr>
          <a:xfrm>
            <a:off x="262419" y="3801545"/>
            <a:ext cx="5395919" cy="498598"/>
          </a:xfrm>
        </p:spPr>
        <p:txBody>
          <a:bodyPr wrap="square">
            <a:spAutoFit/>
          </a:bodyPr>
          <a:lstStyle/>
          <a:p>
            <a:pPr lvl="0"/>
            <a:r>
              <a:rPr lang="en-US" sz="2000" b="1" dirty="0"/>
              <a:t>M365 – Defense in Depth Overview </a:t>
            </a:r>
          </a:p>
        </p:txBody>
      </p:sp>
    </p:spTree>
    <p:extLst>
      <p:ext uri="{BB962C8B-B14F-4D97-AF65-F5344CB8AC3E}">
        <p14:creationId xmlns:p14="http://schemas.microsoft.com/office/powerpoint/2010/main" val="189072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52877" y="2007237"/>
            <a:ext cx="11269227" cy="2396684"/>
            <a:chOff x="432275" y="2051556"/>
            <a:chExt cx="8452090" cy="2576871"/>
          </a:xfrm>
        </p:grpSpPr>
        <p:sp>
          <p:nvSpPr>
            <p:cNvPr id="89" name="Rectangle 88"/>
            <p:cNvSpPr/>
            <p:nvPr/>
          </p:nvSpPr>
          <p:spPr bwMode="auto">
            <a:xfrm>
              <a:off x="6128229"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2" name="Rectangle 81"/>
            <p:cNvSpPr/>
            <p:nvPr/>
          </p:nvSpPr>
          <p:spPr bwMode="auto">
            <a:xfrm>
              <a:off x="432275"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0" name="Rectangle 89"/>
            <p:cNvSpPr/>
            <p:nvPr/>
          </p:nvSpPr>
          <p:spPr bwMode="auto">
            <a:xfrm>
              <a:off x="3280252"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91" name="Rectangle 90"/>
          <p:cNvSpPr/>
          <p:nvPr/>
        </p:nvSpPr>
        <p:spPr bwMode="auto">
          <a:xfrm>
            <a:off x="4243319"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2" name="Rectangle 91"/>
          <p:cNvSpPr/>
          <p:nvPr/>
        </p:nvSpPr>
        <p:spPr bwMode="auto">
          <a:xfrm>
            <a:off x="4243321" y="1772815"/>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3" name="Rectangle 92"/>
          <p:cNvSpPr/>
          <p:nvPr/>
        </p:nvSpPr>
        <p:spPr bwMode="auto">
          <a:xfrm>
            <a:off x="8022866"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4" name="Rectangle 93"/>
          <p:cNvSpPr/>
          <p:nvPr/>
        </p:nvSpPr>
        <p:spPr bwMode="auto">
          <a:xfrm>
            <a:off x="8042250" y="1772815"/>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0" name="Rectangle 79"/>
          <p:cNvSpPr/>
          <p:nvPr/>
        </p:nvSpPr>
        <p:spPr bwMode="auto">
          <a:xfrm>
            <a:off x="444388"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1" name="Rectangle 80"/>
          <p:cNvSpPr/>
          <p:nvPr/>
        </p:nvSpPr>
        <p:spPr bwMode="auto">
          <a:xfrm>
            <a:off x="452877" y="1780966"/>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nvGrpSpPr>
          <p:cNvPr id="4" name="Group 3"/>
          <p:cNvGrpSpPr/>
          <p:nvPr/>
        </p:nvGrpSpPr>
        <p:grpSpPr>
          <a:xfrm>
            <a:off x="444389" y="1666345"/>
            <a:ext cx="11278434" cy="3356008"/>
            <a:chOff x="443587" y="1866725"/>
            <a:chExt cx="11288756" cy="3608319"/>
          </a:xfrm>
        </p:grpSpPr>
        <p:sp>
          <p:nvSpPr>
            <p:cNvPr id="97" name="Rectangle 96"/>
            <p:cNvSpPr/>
            <p:nvPr/>
          </p:nvSpPr>
          <p:spPr bwMode="auto">
            <a:xfrm>
              <a:off x="443587" y="1866725"/>
              <a:ext cx="11288756" cy="5641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FFFFFF">
                      <a:lumMod val="85000"/>
                    </a:srgbClr>
                  </a:solidFill>
                  <a:prstDash val="solid"/>
                </a:ln>
                <a:solidFill>
                  <a:srgbClr val="0078D7">
                    <a:lumMod val="40000"/>
                    <a:lumOff val="60000"/>
                  </a:srgbClr>
                </a:solidFill>
                <a:latin typeface="Segoe UI"/>
              </a:endParaRPr>
            </a:p>
          </p:txBody>
        </p:sp>
        <p:sp>
          <p:nvSpPr>
            <p:cNvPr id="98" name="Rectangle 97"/>
            <p:cNvSpPr/>
            <p:nvPr/>
          </p:nvSpPr>
          <p:spPr bwMode="auto">
            <a:xfrm>
              <a:off x="443587" y="5418625"/>
              <a:ext cx="11288756" cy="564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77" name="TextBox 76"/>
          <p:cNvSpPr txBox="1"/>
          <p:nvPr/>
        </p:nvSpPr>
        <p:spPr>
          <a:xfrm>
            <a:off x="5261613" y="1818256"/>
            <a:ext cx="1933802" cy="62203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500" dirty="0">
                <a:solidFill>
                  <a:srgbClr val="FFFFFF"/>
                </a:solidFill>
                <a:latin typeface="Segoe UI"/>
              </a:rPr>
              <a:t>User freedom</a:t>
            </a:r>
            <a:endParaRPr lang="en-US" sz="1500" dirty="0">
              <a:solidFill>
                <a:srgbClr val="FFFFFF"/>
              </a:solidFill>
              <a:latin typeface="Segoe UI"/>
            </a:endParaRPr>
          </a:p>
        </p:txBody>
      </p:sp>
      <p:sp>
        <p:nvSpPr>
          <p:cNvPr id="66" name="TextBox 65"/>
          <p:cNvSpPr txBox="1"/>
          <p:nvPr/>
        </p:nvSpPr>
        <p:spPr>
          <a:xfrm>
            <a:off x="838200" y="1836137"/>
            <a:ext cx="2778903" cy="62203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Security against new threats</a:t>
            </a:r>
          </a:p>
        </p:txBody>
      </p:sp>
      <p:sp>
        <p:nvSpPr>
          <p:cNvPr id="32" name="TextBox 31"/>
          <p:cNvSpPr txBox="1"/>
          <p:nvPr/>
        </p:nvSpPr>
        <p:spPr>
          <a:xfrm>
            <a:off x="8535409" y="1807449"/>
            <a:ext cx="2740995" cy="62203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500" dirty="0">
                <a:solidFill>
                  <a:srgbClr val="FFFFFF"/>
                </a:solidFill>
                <a:latin typeface="Segoe UI"/>
              </a:rPr>
              <a:t>Do more with less</a:t>
            </a:r>
            <a:endParaRPr lang="en-US" sz="1500" dirty="0">
              <a:solidFill>
                <a:srgbClr val="FFFFFF"/>
              </a:solidFill>
              <a:latin typeface="Segoe UI"/>
            </a:endParaRPr>
          </a:p>
        </p:txBody>
      </p:sp>
      <p:sp>
        <p:nvSpPr>
          <p:cNvPr id="21" name="TextBox 20"/>
          <p:cNvSpPr txBox="1"/>
          <p:nvPr/>
        </p:nvSpPr>
        <p:spPr>
          <a:xfrm>
            <a:off x="3810324" y="1098643"/>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2050"/>
                </a:solidFill>
                <a:latin typeface="Segoe UI Light"/>
              </a:rPr>
              <a:t>Customers wants</a:t>
            </a:r>
            <a:endParaRPr lang="en-US" sz="2400" dirty="0">
              <a:solidFill>
                <a:srgbClr val="002050"/>
              </a:solidFill>
              <a:latin typeface="Segoe UI Light"/>
            </a:endParaRPr>
          </a:p>
        </p:txBody>
      </p:sp>
      <p:sp>
        <p:nvSpPr>
          <p:cNvPr id="5" name="Title 4"/>
          <p:cNvSpPr>
            <a:spLocks noGrp="1"/>
          </p:cNvSpPr>
          <p:nvPr>
            <p:ph type="title"/>
          </p:nvPr>
        </p:nvSpPr>
        <p:spPr/>
        <p:txBody>
          <a:bodyPr/>
          <a:lstStyle/>
          <a:p>
            <a:r>
              <a:rPr lang="en-US" dirty="0"/>
              <a:t>         </a:t>
            </a:r>
            <a:r>
              <a:rPr lang="en-US" sz="3600" dirty="0"/>
              <a:t>Microsoft Modern Work Place – Microsoft 365</a:t>
            </a:r>
          </a:p>
        </p:txBody>
      </p:sp>
      <p:sp>
        <p:nvSpPr>
          <p:cNvPr id="40" name="TextBox 39"/>
          <p:cNvSpPr txBox="1"/>
          <p:nvPr/>
        </p:nvSpPr>
        <p:spPr>
          <a:xfrm>
            <a:off x="1180412" y="4274866"/>
            <a:ext cx="2436691"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Identity – driven security</a:t>
            </a:r>
          </a:p>
        </p:txBody>
      </p:sp>
      <p:sp>
        <p:nvSpPr>
          <p:cNvPr id="26" name="TextBox 25"/>
          <p:cNvSpPr txBox="1"/>
          <p:nvPr/>
        </p:nvSpPr>
        <p:spPr>
          <a:xfrm>
            <a:off x="4855186" y="4348929"/>
            <a:ext cx="2688614"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Productivity without compromise</a:t>
            </a:r>
          </a:p>
        </p:txBody>
      </p:sp>
      <p:sp>
        <p:nvSpPr>
          <p:cNvPr id="33" name="TextBox 32"/>
          <p:cNvSpPr txBox="1"/>
          <p:nvPr/>
        </p:nvSpPr>
        <p:spPr>
          <a:xfrm>
            <a:off x="8889631" y="4418682"/>
            <a:ext cx="2032553" cy="3819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600" dirty="0">
                <a:solidFill>
                  <a:srgbClr val="FFFFFF"/>
                </a:solidFill>
                <a:latin typeface="Segoe UI"/>
              </a:rPr>
              <a:t>Comprehensive solutions</a:t>
            </a:r>
            <a:endParaRPr lang="en-US" sz="1600" dirty="0">
              <a:solidFill>
                <a:srgbClr val="FFFFFF"/>
              </a:solidFill>
              <a:latin typeface="Segoe UI"/>
            </a:endParaRPr>
          </a:p>
        </p:txBody>
      </p:sp>
      <p:sp>
        <p:nvSpPr>
          <p:cNvPr id="22" name="TextBox 21"/>
          <p:cNvSpPr txBox="1"/>
          <p:nvPr/>
        </p:nvSpPr>
        <p:spPr>
          <a:xfrm>
            <a:off x="3810324" y="5029665"/>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78D7"/>
                </a:solidFill>
                <a:latin typeface="Segoe UI Light"/>
              </a:rPr>
              <a:t>Microsoft solution</a:t>
            </a:r>
            <a:endParaRPr lang="en-US" sz="2400" dirty="0">
              <a:solidFill>
                <a:srgbClr val="0078D7"/>
              </a:solidFill>
              <a:latin typeface="Segoe UI Light"/>
            </a:endParaRPr>
          </a:p>
        </p:txBody>
      </p:sp>
      <p:sp>
        <p:nvSpPr>
          <p:cNvPr id="51" name="Rectangle 50"/>
          <p:cNvSpPr/>
          <p:nvPr/>
        </p:nvSpPr>
        <p:spPr bwMode="auto">
          <a:xfrm>
            <a:off x="457479" y="5705942"/>
            <a:ext cx="11278434" cy="524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52" name="Rectangle 51"/>
          <p:cNvSpPr/>
          <p:nvPr/>
        </p:nvSpPr>
        <p:spPr bwMode="auto">
          <a:xfrm>
            <a:off x="-36064" y="5913872"/>
            <a:ext cx="12190272" cy="78628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a:t>Microsoft Modern Work Place – M365</a:t>
            </a: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51" y="2861040"/>
            <a:ext cx="1270512" cy="89929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947" y="2807007"/>
            <a:ext cx="1266532" cy="1007359"/>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98" y="2759997"/>
            <a:ext cx="994386" cy="1101378"/>
          </a:xfrm>
          <a:prstGeom prst="rect">
            <a:avLst/>
          </a:prstGeom>
        </p:spPr>
      </p:pic>
    </p:spTree>
    <p:extLst>
      <p:ext uri="{BB962C8B-B14F-4D97-AF65-F5344CB8AC3E}">
        <p14:creationId xmlns:p14="http://schemas.microsoft.com/office/powerpoint/2010/main" val="241284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outVertical)">
                                      <p:cBhvr>
                                        <p:cTn id="7" dur="500"/>
                                        <p:tgtEl>
                                          <p:spTgt spid="5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52877" y="2007237"/>
            <a:ext cx="11269227" cy="2396684"/>
            <a:chOff x="432275" y="2051556"/>
            <a:chExt cx="8452090" cy="2576871"/>
          </a:xfrm>
        </p:grpSpPr>
        <p:sp>
          <p:nvSpPr>
            <p:cNvPr id="89" name="Rectangle 88"/>
            <p:cNvSpPr/>
            <p:nvPr/>
          </p:nvSpPr>
          <p:spPr bwMode="auto">
            <a:xfrm>
              <a:off x="6128229"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2" name="Rectangle 81"/>
            <p:cNvSpPr/>
            <p:nvPr/>
          </p:nvSpPr>
          <p:spPr bwMode="auto">
            <a:xfrm>
              <a:off x="432275" y="2804796"/>
              <a:ext cx="2756136" cy="182363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0" name="Rectangle 89"/>
            <p:cNvSpPr/>
            <p:nvPr/>
          </p:nvSpPr>
          <p:spPr bwMode="auto">
            <a:xfrm>
              <a:off x="3280252"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91" name="Rectangle 90"/>
          <p:cNvSpPr/>
          <p:nvPr/>
        </p:nvSpPr>
        <p:spPr bwMode="auto">
          <a:xfrm>
            <a:off x="4243319"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2" name="Rectangle 91"/>
          <p:cNvSpPr/>
          <p:nvPr/>
        </p:nvSpPr>
        <p:spPr bwMode="auto">
          <a:xfrm>
            <a:off x="4250103" y="1742677"/>
            <a:ext cx="3674774" cy="957136"/>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3" name="Rectangle 92"/>
          <p:cNvSpPr/>
          <p:nvPr/>
        </p:nvSpPr>
        <p:spPr bwMode="auto">
          <a:xfrm>
            <a:off x="8022866"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4" name="Rectangle 93"/>
          <p:cNvSpPr/>
          <p:nvPr/>
        </p:nvSpPr>
        <p:spPr bwMode="auto">
          <a:xfrm>
            <a:off x="8018174" y="1733580"/>
            <a:ext cx="3686673" cy="921548"/>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0" name="Rectangle 79"/>
          <p:cNvSpPr/>
          <p:nvPr/>
        </p:nvSpPr>
        <p:spPr bwMode="auto">
          <a:xfrm>
            <a:off x="444388"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1" name="Rectangle 80"/>
          <p:cNvSpPr/>
          <p:nvPr/>
        </p:nvSpPr>
        <p:spPr bwMode="auto">
          <a:xfrm>
            <a:off x="452877" y="1733580"/>
            <a:ext cx="3674773" cy="966233"/>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nvGrpSpPr>
          <p:cNvPr id="4" name="Group 3"/>
          <p:cNvGrpSpPr/>
          <p:nvPr/>
        </p:nvGrpSpPr>
        <p:grpSpPr>
          <a:xfrm>
            <a:off x="444389" y="1666345"/>
            <a:ext cx="11278434" cy="3356008"/>
            <a:chOff x="443587" y="1866725"/>
            <a:chExt cx="11288756" cy="3608319"/>
          </a:xfrm>
        </p:grpSpPr>
        <p:sp>
          <p:nvSpPr>
            <p:cNvPr id="97" name="Rectangle 96"/>
            <p:cNvSpPr/>
            <p:nvPr/>
          </p:nvSpPr>
          <p:spPr bwMode="auto">
            <a:xfrm>
              <a:off x="443587" y="1866725"/>
              <a:ext cx="11288756" cy="5641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FFFFFF">
                      <a:lumMod val="85000"/>
                    </a:srgbClr>
                  </a:solidFill>
                  <a:prstDash val="solid"/>
                </a:ln>
                <a:solidFill>
                  <a:srgbClr val="0078D7">
                    <a:lumMod val="40000"/>
                    <a:lumOff val="60000"/>
                  </a:srgbClr>
                </a:solidFill>
                <a:latin typeface="Segoe UI"/>
              </a:endParaRPr>
            </a:p>
          </p:txBody>
        </p:sp>
        <p:sp>
          <p:nvSpPr>
            <p:cNvPr id="98" name="Rectangle 97"/>
            <p:cNvSpPr/>
            <p:nvPr/>
          </p:nvSpPr>
          <p:spPr bwMode="auto">
            <a:xfrm>
              <a:off x="443587" y="5418625"/>
              <a:ext cx="11288756" cy="564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77" name="TextBox 76"/>
          <p:cNvSpPr txBox="1"/>
          <p:nvPr/>
        </p:nvSpPr>
        <p:spPr>
          <a:xfrm>
            <a:off x="4343400" y="1915931"/>
            <a:ext cx="3428999" cy="7080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defTabSz="914225">
              <a:spcAft>
                <a:spcPts val="588"/>
              </a:spcAft>
              <a:defRPr/>
            </a:pPr>
            <a:endParaRPr lang="pt-BR" sz="900" dirty="0">
              <a:solidFill>
                <a:srgbClr val="FFFFFF"/>
              </a:solidFill>
              <a:latin typeface="Segoe UI"/>
            </a:endParaRPr>
          </a:p>
          <a:p>
            <a:pPr defTabSz="914225">
              <a:spcAft>
                <a:spcPts val="588"/>
              </a:spcAft>
              <a:defRPr/>
            </a:pPr>
            <a:r>
              <a:rPr lang="pt-BR" sz="900" dirty="0">
                <a:solidFill>
                  <a:srgbClr val="FFFFFF"/>
                </a:solidFill>
                <a:latin typeface="Segoe UI"/>
              </a:rPr>
              <a:t>                      How to I make device logins more secure</a:t>
            </a:r>
          </a:p>
          <a:p>
            <a:pPr algn="ctr" defTabSz="914225">
              <a:spcAft>
                <a:spcPts val="588"/>
              </a:spcAft>
              <a:defRPr/>
            </a:pPr>
            <a:endParaRPr lang="en-US" sz="1500" dirty="0">
              <a:solidFill>
                <a:srgbClr val="FFFFFF"/>
              </a:solidFill>
              <a:latin typeface="Segoe UI"/>
            </a:endParaRPr>
          </a:p>
        </p:txBody>
      </p:sp>
      <p:sp>
        <p:nvSpPr>
          <p:cNvPr id="66" name="TextBox 65"/>
          <p:cNvSpPr txBox="1"/>
          <p:nvPr/>
        </p:nvSpPr>
        <p:spPr>
          <a:xfrm>
            <a:off x="537672" y="1831393"/>
            <a:ext cx="3164226" cy="73363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defTabSz="914225">
              <a:spcAft>
                <a:spcPts val="588"/>
              </a:spcAft>
              <a:defRPr/>
            </a:pPr>
            <a:r>
              <a:rPr lang="en-US" sz="900" dirty="0">
                <a:solidFill>
                  <a:srgbClr val="FFFFFF"/>
                </a:solidFill>
                <a:latin typeface="Segoe UI"/>
              </a:rPr>
              <a:t>          Prevent documents from being emailed or opened</a:t>
            </a:r>
          </a:p>
        </p:txBody>
      </p:sp>
      <p:sp>
        <p:nvSpPr>
          <p:cNvPr id="32" name="TextBox 31"/>
          <p:cNvSpPr txBox="1"/>
          <p:nvPr/>
        </p:nvSpPr>
        <p:spPr>
          <a:xfrm>
            <a:off x="8077200" y="1839978"/>
            <a:ext cx="2643873" cy="67245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800" dirty="0">
                <a:solidFill>
                  <a:srgbClr val="FFFFFF"/>
                </a:solidFill>
                <a:latin typeface="Segoe UI"/>
              </a:rPr>
              <a:t>       Need to manage and deploy device and keep     them secure</a:t>
            </a:r>
          </a:p>
        </p:txBody>
      </p:sp>
      <p:sp>
        <p:nvSpPr>
          <p:cNvPr id="21" name="TextBox 20"/>
          <p:cNvSpPr txBox="1"/>
          <p:nvPr/>
        </p:nvSpPr>
        <p:spPr>
          <a:xfrm>
            <a:off x="3733800" y="1104044"/>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2050"/>
                </a:solidFill>
                <a:latin typeface="Segoe UI Light"/>
              </a:rPr>
              <a:t>Customers says</a:t>
            </a:r>
            <a:endParaRPr lang="en-US" sz="2400" dirty="0">
              <a:solidFill>
                <a:srgbClr val="002050"/>
              </a:solidFill>
              <a:latin typeface="Segoe UI Light"/>
            </a:endParaRPr>
          </a:p>
        </p:txBody>
      </p:sp>
      <p:sp>
        <p:nvSpPr>
          <p:cNvPr id="5" name="Title 4"/>
          <p:cNvSpPr>
            <a:spLocks noGrp="1"/>
          </p:cNvSpPr>
          <p:nvPr>
            <p:ph type="title"/>
          </p:nvPr>
        </p:nvSpPr>
        <p:spPr/>
        <p:txBody>
          <a:bodyPr/>
          <a:lstStyle/>
          <a:p>
            <a:r>
              <a:rPr lang="en-US" dirty="0"/>
              <a:t>            Solution Trigger Conversation / Words</a:t>
            </a:r>
          </a:p>
        </p:txBody>
      </p:sp>
      <p:sp>
        <p:nvSpPr>
          <p:cNvPr id="40" name="TextBox 39"/>
          <p:cNvSpPr txBox="1"/>
          <p:nvPr/>
        </p:nvSpPr>
        <p:spPr>
          <a:xfrm>
            <a:off x="1180412" y="4274866"/>
            <a:ext cx="2436691"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Identity – driven security</a:t>
            </a:r>
          </a:p>
        </p:txBody>
      </p:sp>
      <p:sp>
        <p:nvSpPr>
          <p:cNvPr id="26" name="TextBox 25"/>
          <p:cNvSpPr txBox="1"/>
          <p:nvPr/>
        </p:nvSpPr>
        <p:spPr>
          <a:xfrm>
            <a:off x="4855186" y="4348929"/>
            <a:ext cx="2688614"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Productivity without compromise</a:t>
            </a:r>
          </a:p>
        </p:txBody>
      </p:sp>
      <p:sp>
        <p:nvSpPr>
          <p:cNvPr id="33" name="TextBox 32"/>
          <p:cNvSpPr txBox="1"/>
          <p:nvPr/>
        </p:nvSpPr>
        <p:spPr>
          <a:xfrm>
            <a:off x="8889631" y="4418682"/>
            <a:ext cx="2032553" cy="3819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600" dirty="0">
                <a:solidFill>
                  <a:srgbClr val="FFFFFF"/>
                </a:solidFill>
                <a:latin typeface="Segoe UI"/>
              </a:rPr>
              <a:t>Comprehensive solutions</a:t>
            </a:r>
            <a:endParaRPr lang="en-US" sz="1600" dirty="0">
              <a:solidFill>
                <a:srgbClr val="FFFFFF"/>
              </a:solidFill>
              <a:latin typeface="Segoe UI"/>
            </a:endParaRPr>
          </a:p>
        </p:txBody>
      </p:sp>
      <p:sp>
        <p:nvSpPr>
          <p:cNvPr id="22" name="TextBox 21"/>
          <p:cNvSpPr txBox="1"/>
          <p:nvPr/>
        </p:nvSpPr>
        <p:spPr>
          <a:xfrm>
            <a:off x="3810324" y="5029665"/>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78D7"/>
                </a:solidFill>
                <a:latin typeface="Segoe UI Light"/>
              </a:rPr>
              <a:t>Microsoft solution</a:t>
            </a:r>
            <a:endParaRPr lang="en-US" sz="2400" dirty="0">
              <a:solidFill>
                <a:srgbClr val="0078D7"/>
              </a:solidFill>
              <a:latin typeface="Segoe UI Light"/>
            </a:endParaRPr>
          </a:p>
        </p:txBody>
      </p:sp>
      <p:sp>
        <p:nvSpPr>
          <p:cNvPr id="51" name="Rectangle 50"/>
          <p:cNvSpPr/>
          <p:nvPr/>
        </p:nvSpPr>
        <p:spPr bwMode="auto">
          <a:xfrm>
            <a:off x="457479" y="5705942"/>
            <a:ext cx="11278434" cy="524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nvGrpSpPr>
          <p:cNvPr id="8" name="Group 7"/>
          <p:cNvGrpSpPr/>
          <p:nvPr/>
        </p:nvGrpSpPr>
        <p:grpSpPr>
          <a:xfrm>
            <a:off x="0" y="4111009"/>
            <a:ext cx="12190272" cy="915325"/>
            <a:chOff x="0" y="4123765"/>
            <a:chExt cx="12192001" cy="915455"/>
          </a:xfrm>
        </p:grpSpPr>
        <p:sp>
          <p:nvSpPr>
            <p:cNvPr id="52" name="Rectangle 51"/>
            <p:cNvSpPr/>
            <p:nvPr/>
          </p:nvSpPr>
          <p:spPr bwMode="auto">
            <a:xfrm>
              <a:off x="0" y="4123765"/>
              <a:ext cx="12192001" cy="91545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3" name="TextBox 52"/>
            <p:cNvSpPr txBox="1"/>
            <p:nvPr/>
          </p:nvSpPr>
          <p:spPr>
            <a:xfrm>
              <a:off x="0" y="4244941"/>
              <a:ext cx="12191999" cy="672172"/>
            </a:xfrm>
            <a:prstGeom prst="rect">
              <a:avLst/>
            </a:prstGeom>
            <a:solidFill>
              <a:schemeClr val="accent2"/>
            </a:solidFill>
          </p:spPr>
          <p:txBody>
            <a:bodyPr wrap="square" lIns="182854" tIns="146284" rIns="182854" bIns="146284" rtlCol="0">
              <a:spAutoFit/>
            </a:bodyPr>
            <a:lstStyle/>
            <a:p>
              <a:pPr algn="ctr" defTabSz="914225">
                <a:spcAft>
                  <a:spcPts val="306"/>
                </a:spcAft>
                <a:buClr>
                  <a:srgbClr val="D2D2D2"/>
                </a:buClr>
                <a:buSzPts val="1100"/>
              </a:pPr>
              <a:r>
                <a:rPr lang="en-US" sz="2400" b="1" dirty="0">
                  <a:solidFill>
                    <a:srgbClr val="FFFFFF"/>
                  </a:solidFill>
                  <a:uFill>
                    <a:solidFill>
                      <a:srgbClr val="4F81BD"/>
                    </a:solidFill>
                  </a:uFill>
                  <a:latin typeface="Segoe UI"/>
                  <a:ea typeface="Calibri"/>
                  <a:cs typeface="Arial" panose="020B0604020202020204" pitchFamily="34" charset="0"/>
                </a:rPr>
                <a:t>Modern Work Place – </a:t>
              </a:r>
              <a:r>
                <a:rPr lang="en-US" sz="2400" b="1" dirty="0" err="1">
                  <a:solidFill>
                    <a:srgbClr val="FFFFFF"/>
                  </a:solidFill>
                  <a:uFill>
                    <a:solidFill>
                      <a:srgbClr val="4F81BD"/>
                    </a:solidFill>
                  </a:uFill>
                  <a:latin typeface="Segoe UI"/>
                  <a:ea typeface="Calibri"/>
                  <a:cs typeface="Arial" panose="020B0604020202020204" pitchFamily="34" charset="0"/>
                </a:rPr>
                <a:t>M365</a:t>
              </a:r>
              <a:endParaRPr lang="en-US" sz="2400" b="1" dirty="0">
                <a:solidFill>
                  <a:srgbClr val="FFFFFF"/>
                </a:solidFill>
                <a:uFill>
                  <a:solidFill>
                    <a:srgbClr val="4F81BD"/>
                  </a:solidFill>
                </a:uFill>
                <a:latin typeface="Segoe UI"/>
                <a:ea typeface="Calibri"/>
                <a:cs typeface="Arial" panose="020B0604020202020204" pitchFamily="34" charset="0"/>
              </a:endParaRPr>
            </a:p>
          </p:txBody>
        </p:sp>
      </p:grpSp>
      <p:grpSp>
        <p:nvGrpSpPr>
          <p:cNvPr id="9" name="Group 8"/>
          <p:cNvGrpSpPr/>
          <p:nvPr/>
        </p:nvGrpSpPr>
        <p:grpSpPr>
          <a:xfrm>
            <a:off x="1" y="5025970"/>
            <a:ext cx="12190272" cy="1832030"/>
            <a:chOff x="0" y="5025711"/>
            <a:chExt cx="12192001" cy="1832290"/>
          </a:xfrm>
        </p:grpSpPr>
        <p:sp>
          <p:nvSpPr>
            <p:cNvPr id="56" name="Rectangle 55"/>
            <p:cNvSpPr/>
            <p:nvPr/>
          </p:nvSpPr>
          <p:spPr bwMode="auto">
            <a:xfrm>
              <a:off x="0" y="5025711"/>
              <a:ext cx="12192001" cy="1832290"/>
            </a:xfrm>
            <a:prstGeom prst="rect">
              <a:avLst/>
            </a:prstGeom>
            <a:solidFill>
              <a:schemeClr val="tx2">
                <a:alpha val="85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solidFill>
                  <a:srgbClr val="0078D7"/>
                </a:solidFill>
                <a:latin typeface="Segoe UI"/>
                <a:ea typeface="Segoe UI" pitchFamily="34" charset="0"/>
                <a:cs typeface="Segoe UI" pitchFamily="34" charset="0"/>
              </a:endParaRPr>
            </a:p>
          </p:txBody>
        </p:sp>
        <p:sp>
          <p:nvSpPr>
            <p:cNvPr id="57" name="TextBox 56"/>
            <p:cNvSpPr txBox="1"/>
            <p:nvPr/>
          </p:nvSpPr>
          <p:spPr>
            <a:xfrm>
              <a:off x="0" y="5344575"/>
              <a:ext cx="4080325" cy="1193147"/>
            </a:xfrm>
            <a:prstGeom prst="rect">
              <a:avLst/>
            </a:prstGeom>
            <a:noFill/>
          </p:spPr>
          <p:txBody>
            <a:bodyPr wrap="square" lIns="91427" tIns="146284" rIns="91427" bIns="146284" rtlCol="0">
              <a:spAutoFit/>
            </a:bodyPr>
            <a:lstStyle/>
            <a:p>
              <a:pPr algn="ctr" defTabSz="914225">
                <a:lnSpc>
                  <a:spcPts val="3419"/>
                </a:lnSpc>
                <a:spcAft>
                  <a:spcPts val="600"/>
                </a:spcAft>
                <a:defRPr/>
              </a:pPr>
              <a:r>
                <a:rPr lang="en-US" sz="3200" kern="0" dirty="0">
                  <a:solidFill>
                    <a:srgbClr val="FFFFFF"/>
                  </a:solidFill>
                  <a:latin typeface="Segoe UI Light"/>
                  <a:cs typeface="Segoe UI Light" panose="020B0502040204020203" pitchFamily="34" charset="0"/>
                </a:rPr>
                <a:t>Identity-driven</a:t>
              </a:r>
              <a:br>
                <a:rPr lang="en-US" sz="3200" kern="0" dirty="0">
                  <a:solidFill>
                    <a:srgbClr val="FFFFFF"/>
                  </a:solidFill>
                  <a:latin typeface="Segoe UI Light"/>
                  <a:cs typeface="Segoe UI Light" panose="020B0502040204020203" pitchFamily="34" charset="0"/>
                </a:rPr>
              </a:br>
              <a:r>
                <a:rPr lang="en-US" sz="3200" kern="0" dirty="0">
                  <a:solidFill>
                    <a:srgbClr val="FFFFFF"/>
                  </a:solidFill>
                  <a:latin typeface="Segoe UI Light"/>
                  <a:cs typeface="Segoe UI Light" panose="020B0502040204020203" pitchFamily="34" charset="0"/>
                </a:rPr>
                <a:t>security</a:t>
              </a:r>
            </a:p>
          </p:txBody>
        </p:sp>
        <p:sp>
          <p:nvSpPr>
            <p:cNvPr id="58" name="TextBox 57"/>
            <p:cNvSpPr txBox="1"/>
            <p:nvPr/>
          </p:nvSpPr>
          <p:spPr>
            <a:xfrm>
              <a:off x="8147141" y="5344575"/>
              <a:ext cx="4044859" cy="1193147"/>
            </a:xfrm>
            <a:prstGeom prst="rect">
              <a:avLst/>
            </a:prstGeom>
            <a:noFill/>
          </p:spPr>
          <p:txBody>
            <a:bodyPr wrap="square" lIns="91427" tIns="146284" rIns="91427" bIns="146284" rtlCol="0">
              <a:spAutoFit/>
            </a:bodyPr>
            <a:lstStyle/>
            <a:p>
              <a:pPr algn="ctr" defTabSz="914225">
                <a:lnSpc>
                  <a:spcPts val="3419"/>
                </a:lnSpc>
                <a:spcAft>
                  <a:spcPts val="600"/>
                </a:spcAft>
                <a:defRPr/>
              </a:pPr>
              <a:r>
                <a:rPr lang="en-US" sz="3200" kern="0" dirty="0">
                  <a:solidFill>
                    <a:srgbClr val="FFFFFF"/>
                  </a:solidFill>
                  <a:latin typeface="Segoe UI Light"/>
                  <a:cs typeface="Segoe UI Light" panose="020B0502040204020203" pitchFamily="34" charset="0"/>
                </a:rPr>
                <a:t>Comprehensive solution</a:t>
              </a:r>
            </a:p>
          </p:txBody>
        </p:sp>
        <p:sp>
          <p:nvSpPr>
            <p:cNvPr id="59" name="TextBox 58"/>
            <p:cNvSpPr txBox="1"/>
            <p:nvPr/>
          </p:nvSpPr>
          <p:spPr>
            <a:xfrm>
              <a:off x="4026282" y="5344575"/>
              <a:ext cx="4107348" cy="1193147"/>
            </a:xfrm>
            <a:prstGeom prst="rect">
              <a:avLst/>
            </a:prstGeom>
            <a:noFill/>
          </p:spPr>
          <p:txBody>
            <a:bodyPr wrap="square" lIns="91427" tIns="146284" rIns="91427" bIns="146284" rtlCol="0">
              <a:spAutoFit/>
            </a:bodyPr>
            <a:lstStyle/>
            <a:p>
              <a:pPr algn="ctr" defTabSz="914225">
                <a:lnSpc>
                  <a:spcPts val="3419"/>
                </a:lnSpc>
                <a:spcAft>
                  <a:spcPts val="600"/>
                </a:spcAft>
                <a:defRPr/>
              </a:pPr>
              <a:r>
                <a:rPr lang="en-US" sz="3200" kern="0" dirty="0">
                  <a:solidFill>
                    <a:srgbClr val="FFFFFF"/>
                  </a:solidFill>
                  <a:latin typeface="Segoe UI Light"/>
                  <a:cs typeface="Segoe UI Light" panose="020B0502040204020203" pitchFamily="34" charset="0"/>
                </a:rPr>
                <a:t>Managed mobile productivity</a:t>
              </a:r>
            </a:p>
          </p:txBody>
        </p:sp>
      </p:gr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51" y="2861040"/>
            <a:ext cx="1270512" cy="89929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947" y="2807007"/>
            <a:ext cx="1266532" cy="1007359"/>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98" y="2759997"/>
            <a:ext cx="994386" cy="1101378"/>
          </a:xfrm>
          <a:prstGeom prst="rect">
            <a:avLst/>
          </a:prstGeom>
        </p:spPr>
      </p:pic>
    </p:spTree>
    <p:extLst>
      <p:ext uri="{BB962C8B-B14F-4D97-AF65-F5344CB8AC3E}">
        <p14:creationId xmlns:p14="http://schemas.microsoft.com/office/powerpoint/2010/main" val="250543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outVertical)">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42" presetClass="entr" presetSubtype="0"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52877" y="2007237"/>
            <a:ext cx="11269227" cy="2396684"/>
            <a:chOff x="432275" y="2051556"/>
            <a:chExt cx="8452090" cy="2576871"/>
          </a:xfrm>
        </p:grpSpPr>
        <p:sp>
          <p:nvSpPr>
            <p:cNvPr id="89" name="Rectangle 88"/>
            <p:cNvSpPr/>
            <p:nvPr/>
          </p:nvSpPr>
          <p:spPr bwMode="auto">
            <a:xfrm>
              <a:off x="6128229"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2" name="Rectangle 81"/>
            <p:cNvSpPr/>
            <p:nvPr/>
          </p:nvSpPr>
          <p:spPr bwMode="auto">
            <a:xfrm>
              <a:off x="432275"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0" name="Rectangle 89"/>
            <p:cNvSpPr/>
            <p:nvPr/>
          </p:nvSpPr>
          <p:spPr bwMode="auto">
            <a:xfrm>
              <a:off x="3280252" y="2051556"/>
              <a:ext cx="2756136" cy="2576871"/>
            </a:xfrm>
            <a:prstGeom prst="rect">
              <a:avLst/>
            </a:prstGeom>
            <a:solidFill>
              <a:schemeClr val="bg2">
                <a:alpha val="38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91" name="Rectangle 90"/>
          <p:cNvSpPr/>
          <p:nvPr/>
        </p:nvSpPr>
        <p:spPr bwMode="auto">
          <a:xfrm>
            <a:off x="4243319"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2" name="Rectangle 91"/>
          <p:cNvSpPr/>
          <p:nvPr/>
        </p:nvSpPr>
        <p:spPr bwMode="auto">
          <a:xfrm>
            <a:off x="4243321" y="1772815"/>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3" name="Rectangle 92"/>
          <p:cNvSpPr/>
          <p:nvPr/>
        </p:nvSpPr>
        <p:spPr bwMode="auto">
          <a:xfrm>
            <a:off x="8022866"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94" name="Rectangle 93"/>
          <p:cNvSpPr/>
          <p:nvPr/>
        </p:nvSpPr>
        <p:spPr bwMode="auto">
          <a:xfrm>
            <a:off x="8042250" y="1772815"/>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0" name="Rectangle 79"/>
          <p:cNvSpPr/>
          <p:nvPr/>
        </p:nvSpPr>
        <p:spPr bwMode="auto">
          <a:xfrm>
            <a:off x="444388" y="4208310"/>
            <a:ext cx="3706754" cy="7212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sp>
        <p:nvSpPr>
          <p:cNvPr id="81" name="Rectangle 80"/>
          <p:cNvSpPr/>
          <p:nvPr/>
        </p:nvSpPr>
        <p:spPr bwMode="auto">
          <a:xfrm>
            <a:off x="444389" y="1772815"/>
            <a:ext cx="3691752" cy="7319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nvGrpSpPr>
          <p:cNvPr id="4" name="Group 3"/>
          <p:cNvGrpSpPr/>
          <p:nvPr/>
        </p:nvGrpSpPr>
        <p:grpSpPr>
          <a:xfrm>
            <a:off x="444389" y="1666345"/>
            <a:ext cx="11278434" cy="3356008"/>
            <a:chOff x="443587" y="1866725"/>
            <a:chExt cx="11288756" cy="3608319"/>
          </a:xfrm>
        </p:grpSpPr>
        <p:sp>
          <p:nvSpPr>
            <p:cNvPr id="97" name="Rectangle 96"/>
            <p:cNvSpPr/>
            <p:nvPr/>
          </p:nvSpPr>
          <p:spPr bwMode="auto">
            <a:xfrm>
              <a:off x="443587" y="1866725"/>
              <a:ext cx="11288756" cy="56419"/>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FFFFFF">
                      <a:lumMod val="85000"/>
                    </a:srgbClr>
                  </a:solidFill>
                  <a:prstDash val="solid"/>
                </a:ln>
                <a:solidFill>
                  <a:srgbClr val="0078D7">
                    <a:lumMod val="40000"/>
                    <a:lumOff val="60000"/>
                  </a:srgbClr>
                </a:solidFill>
                <a:latin typeface="Segoe UI"/>
              </a:endParaRPr>
            </a:p>
          </p:txBody>
        </p:sp>
        <p:sp>
          <p:nvSpPr>
            <p:cNvPr id="98" name="Rectangle 97"/>
            <p:cNvSpPr/>
            <p:nvPr/>
          </p:nvSpPr>
          <p:spPr bwMode="auto">
            <a:xfrm>
              <a:off x="443587" y="5418625"/>
              <a:ext cx="11288756" cy="564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sp>
        <p:nvSpPr>
          <p:cNvPr id="77" name="TextBox 76"/>
          <p:cNvSpPr txBox="1"/>
          <p:nvPr/>
        </p:nvSpPr>
        <p:spPr>
          <a:xfrm>
            <a:off x="5029200" y="1818256"/>
            <a:ext cx="2166215" cy="62203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200" dirty="0">
                <a:solidFill>
                  <a:srgbClr val="FFFFFF"/>
                </a:solidFill>
                <a:latin typeface="Segoe UI"/>
              </a:rPr>
              <a:t>    MultiFactor Authentication</a:t>
            </a:r>
          </a:p>
          <a:p>
            <a:pPr algn="ctr" defTabSz="914225">
              <a:spcAft>
                <a:spcPts val="588"/>
              </a:spcAft>
              <a:defRPr/>
            </a:pPr>
            <a:r>
              <a:rPr lang="pt-BR" sz="1200" dirty="0">
                <a:solidFill>
                  <a:srgbClr val="FFFFFF"/>
                </a:solidFill>
                <a:latin typeface="Segoe UI"/>
              </a:rPr>
              <a:t>Identity Protection</a:t>
            </a:r>
          </a:p>
          <a:p>
            <a:pPr algn="ctr" defTabSz="914225">
              <a:spcAft>
                <a:spcPts val="588"/>
              </a:spcAft>
              <a:defRPr/>
            </a:pPr>
            <a:r>
              <a:rPr lang="pt-BR" sz="1200" dirty="0">
                <a:solidFill>
                  <a:srgbClr val="FFFFFF"/>
                </a:solidFill>
                <a:latin typeface="Segoe UI"/>
              </a:rPr>
              <a:t>  Identity Monitoring </a:t>
            </a:r>
            <a:endParaRPr lang="en-US" sz="1200" dirty="0">
              <a:solidFill>
                <a:srgbClr val="FFFFFF"/>
              </a:solidFill>
              <a:latin typeface="Segoe UI"/>
            </a:endParaRPr>
          </a:p>
        </p:txBody>
      </p:sp>
      <p:sp>
        <p:nvSpPr>
          <p:cNvPr id="66" name="TextBox 65"/>
          <p:cNvSpPr txBox="1"/>
          <p:nvPr/>
        </p:nvSpPr>
        <p:spPr>
          <a:xfrm>
            <a:off x="838200" y="1836137"/>
            <a:ext cx="2778903" cy="60415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200" dirty="0">
                <a:solidFill>
                  <a:srgbClr val="FFFFFF"/>
                </a:solidFill>
              </a:rPr>
              <a:t>   DLP/ Data Protection</a:t>
            </a:r>
          </a:p>
          <a:p>
            <a:pPr algn="ctr" defTabSz="914225">
              <a:spcAft>
                <a:spcPts val="588"/>
              </a:spcAft>
              <a:defRPr/>
            </a:pPr>
            <a:r>
              <a:rPr lang="pt-BR" sz="1200" dirty="0">
                <a:solidFill>
                  <a:srgbClr val="FFFFFF"/>
                </a:solidFill>
              </a:rPr>
              <a:t>SaaS Monitoring</a:t>
            </a:r>
          </a:p>
        </p:txBody>
      </p:sp>
      <p:sp>
        <p:nvSpPr>
          <p:cNvPr id="32" name="TextBox 31"/>
          <p:cNvSpPr txBox="1"/>
          <p:nvPr/>
        </p:nvSpPr>
        <p:spPr>
          <a:xfrm>
            <a:off x="8535409" y="1807449"/>
            <a:ext cx="2740995" cy="62203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200" dirty="0">
                <a:solidFill>
                  <a:srgbClr val="FFFFFF"/>
                </a:solidFill>
                <a:latin typeface="Segoe UI"/>
              </a:rPr>
              <a:t>Device Management</a:t>
            </a:r>
          </a:p>
          <a:p>
            <a:pPr algn="ctr" defTabSz="914225">
              <a:spcAft>
                <a:spcPts val="588"/>
              </a:spcAft>
              <a:defRPr/>
            </a:pPr>
            <a:r>
              <a:rPr lang="pt-BR" sz="1200" dirty="0">
                <a:solidFill>
                  <a:srgbClr val="FFFFFF"/>
                </a:solidFill>
                <a:latin typeface="Segoe UI"/>
              </a:rPr>
              <a:t>Protected Workstations</a:t>
            </a:r>
          </a:p>
          <a:p>
            <a:pPr algn="ctr" defTabSz="914225">
              <a:spcAft>
                <a:spcPts val="588"/>
              </a:spcAft>
              <a:defRPr/>
            </a:pPr>
            <a:r>
              <a:rPr lang="pt-BR" sz="1200" dirty="0">
                <a:solidFill>
                  <a:srgbClr val="FFFFFF"/>
                </a:solidFill>
                <a:latin typeface="Segoe UI"/>
              </a:rPr>
              <a:t>Application Management / Control</a:t>
            </a:r>
            <a:endParaRPr lang="en-US" sz="1200" dirty="0">
              <a:solidFill>
                <a:srgbClr val="FFFFFF"/>
              </a:solidFill>
              <a:latin typeface="Segoe UI"/>
            </a:endParaRPr>
          </a:p>
        </p:txBody>
      </p:sp>
      <p:sp>
        <p:nvSpPr>
          <p:cNvPr id="21" name="TextBox 20"/>
          <p:cNvSpPr txBox="1"/>
          <p:nvPr/>
        </p:nvSpPr>
        <p:spPr>
          <a:xfrm>
            <a:off x="3423962" y="1081643"/>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2050"/>
                </a:solidFill>
                <a:latin typeface="Segoe UI Light"/>
              </a:rPr>
              <a:t>Customers needs   </a:t>
            </a:r>
            <a:endParaRPr lang="en-US" sz="2400" dirty="0">
              <a:solidFill>
                <a:srgbClr val="002050"/>
              </a:solidFill>
              <a:latin typeface="Segoe UI Light"/>
            </a:endParaRPr>
          </a:p>
        </p:txBody>
      </p:sp>
      <p:sp>
        <p:nvSpPr>
          <p:cNvPr id="5" name="Title 4"/>
          <p:cNvSpPr>
            <a:spLocks noGrp="1"/>
          </p:cNvSpPr>
          <p:nvPr>
            <p:ph type="title"/>
          </p:nvPr>
        </p:nvSpPr>
        <p:spPr/>
        <p:txBody>
          <a:bodyPr/>
          <a:lstStyle/>
          <a:p>
            <a:r>
              <a:rPr lang="en-US" dirty="0"/>
              <a:t>        </a:t>
            </a:r>
            <a:r>
              <a:rPr lang="en-US" sz="3200" dirty="0"/>
              <a:t>Microsoft Modern Work Place – Enterprise Mobility +Security</a:t>
            </a:r>
            <a:br>
              <a:rPr lang="en-US" dirty="0"/>
            </a:br>
            <a:endParaRPr lang="en-US" dirty="0"/>
          </a:p>
        </p:txBody>
      </p:sp>
      <p:sp>
        <p:nvSpPr>
          <p:cNvPr id="40" name="TextBox 39"/>
          <p:cNvSpPr txBox="1"/>
          <p:nvPr/>
        </p:nvSpPr>
        <p:spPr>
          <a:xfrm>
            <a:off x="1180412" y="4274866"/>
            <a:ext cx="2436691"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Identity – driven security</a:t>
            </a:r>
          </a:p>
        </p:txBody>
      </p:sp>
      <p:sp>
        <p:nvSpPr>
          <p:cNvPr id="26" name="TextBox 25"/>
          <p:cNvSpPr txBox="1"/>
          <p:nvPr/>
        </p:nvSpPr>
        <p:spPr>
          <a:xfrm>
            <a:off x="4855186" y="4348929"/>
            <a:ext cx="2688614" cy="5278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en-US" sz="1500" dirty="0">
                <a:solidFill>
                  <a:srgbClr val="FFFFFF"/>
                </a:solidFill>
                <a:latin typeface="Segoe UI"/>
              </a:rPr>
              <a:t>Productivity without compromise</a:t>
            </a:r>
          </a:p>
        </p:txBody>
      </p:sp>
      <p:sp>
        <p:nvSpPr>
          <p:cNvPr id="33" name="TextBox 32"/>
          <p:cNvSpPr txBox="1"/>
          <p:nvPr/>
        </p:nvSpPr>
        <p:spPr>
          <a:xfrm>
            <a:off x="8889631" y="4418682"/>
            <a:ext cx="2032553" cy="38191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0" tIns="143407" rIns="179259" bIns="143407" rtlCol="0" anchor="ctr">
            <a:noAutofit/>
          </a:bodyPr>
          <a:lstStyle/>
          <a:p>
            <a:pPr algn="ctr" defTabSz="914225">
              <a:spcAft>
                <a:spcPts val="588"/>
              </a:spcAft>
              <a:defRPr/>
            </a:pPr>
            <a:r>
              <a:rPr lang="pt-BR" sz="1600" dirty="0">
                <a:solidFill>
                  <a:srgbClr val="FFFFFF"/>
                </a:solidFill>
                <a:latin typeface="Segoe UI"/>
              </a:rPr>
              <a:t>Comprehensive solutions</a:t>
            </a:r>
            <a:endParaRPr lang="en-US" sz="1600" dirty="0">
              <a:solidFill>
                <a:srgbClr val="FFFFFF"/>
              </a:solidFill>
              <a:latin typeface="Segoe UI"/>
            </a:endParaRPr>
          </a:p>
        </p:txBody>
      </p:sp>
      <p:sp>
        <p:nvSpPr>
          <p:cNvPr id="22" name="TextBox 21"/>
          <p:cNvSpPr txBox="1"/>
          <p:nvPr/>
        </p:nvSpPr>
        <p:spPr>
          <a:xfrm>
            <a:off x="3810324" y="5029665"/>
            <a:ext cx="4553820" cy="569083"/>
          </a:xfrm>
          <a:prstGeom prst="rect">
            <a:avLst/>
          </a:prstGeom>
          <a:noFill/>
        </p:spPr>
        <p:txBody>
          <a:bodyPr wrap="square" lIns="0" tIns="143407" rIns="179259" bIns="143407" rtlCol="0" anchor="ctr">
            <a:noAutofit/>
          </a:bodyPr>
          <a:lstStyle/>
          <a:p>
            <a:pPr algn="ctr" defTabSz="914225">
              <a:spcAft>
                <a:spcPts val="588"/>
              </a:spcAft>
              <a:defRPr/>
            </a:pPr>
            <a:r>
              <a:rPr lang="pt-BR" sz="2400" dirty="0">
                <a:solidFill>
                  <a:srgbClr val="0078D7"/>
                </a:solidFill>
                <a:latin typeface="Segoe UI Light"/>
              </a:rPr>
              <a:t>Microsoft solution</a:t>
            </a:r>
            <a:endParaRPr lang="en-US" sz="2400" dirty="0">
              <a:solidFill>
                <a:srgbClr val="0078D7"/>
              </a:solidFill>
              <a:latin typeface="Segoe UI Light"/>
            </a:endParaRPr>
          </a:p>
        </p:txBody>
      </p:sp>
      <p:sp>
        <p:nvSpPr>
          <p:cNvPr id="51" name="Rectangle 50"/>
          <p:cNvSpPr/>
          <p:nvPr/>
        </p:nvSpPr>
        <p:spPr bwMode="auto">
          <a:xfrm>
            <a:off x="457479" y="5705942"/>
            <a:ext cx="11278434" cy="52474"/>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b="1" dirty="0">
              <a:ln w="22225">
                <a:solidFill>
                  <a:srgbClr val="0078D7"/>
                </a:solidFill>
                <a:prstDash val="solid"/>
              </a:ln>
              <a:solidFill>
                <a:srgbClr val="0078D7">
                  <a:lumMod val="40000"/>
                  <a:lumOff val="60000"/>
                </a:srgbClr>
              </a:solidFill>
              <a:latin typeface="Segoe UI"/>
            </a:endParaRPr>
          </a:p>
        </p:txBody>
      </p:sp>
      <p:grpSp>
        <p:nvGrpSpPr>
          <p:cNvPr id="8" name="Group 7"/>
          <p:cNvGrpSpPr/>
          <p:nvPr/>
        </p:nvGrpSpPr>
        <p:grpSpPr>
          <a:xfrm>
            <a:off x="0" y="4111009"/>
            <a:ext cx="12190272" cy="915325"/>
            <a:chOff x="0" y="4123765"/>
            <a:chExt cx="12192001" cy="915455"/>
          </a:xfrm>
        </p:grpSpPr>
        <p:sp>
          <p:nvSpPr>
            <p:cNvPr id="52" name="Rectangle 51"/>
            <p:cNvSpPr/>
            <p:nvPr/>
          </p:nvSpPr>
          <p:spPr bwMode="auto">
            <a:xfrm>
              <a:off x="0" y="4123765"/>
              <a:ext cx="12192001" cy="91545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3" name="TextBox 52"/>
            <p:cNvSpPr txBox="1"/>
            <p:nvPr/>
          </p:nvSpPr>
          <p:spPr>
            <a:xfrm>
              <a:off x="0" y="4244941"/>
              <a:ext cx="12191999" cy="672172"/>
            </a:xfrm>
            <a:prstGeom prst="rect">
              <a:avLst/>
            </a:prstGeom>
            <a:solidFill>
              <a:schemeClr val="accent2"/>
            </a:solidFill>
          </p:spPr>
          <p:txBody>
            <a:bodyPr wrap="square" lIns="182854" tIns="146284" rIns="182854" bIns="146284" rtlCol="0">
              <a:spAutoFit/>
            </a:bodyPr>
            <a:lstStyle/>
            <a:p>
              <a:pPr algn="ctr" defTabSz="914225">
                <a:spcAft>
                  <a:spcPts val="306"/>
                </a:spcAft>
                <a:buClr>
                  <a:srgbClr val="D2D2D2"/>
                </a:buClr>
                <a:buSzPts val="1100"/>
              </a:pPr>
              <a:r>
                <a:rPr lang="en-US" sz="2400" b="1" dirty="0">
                  <a:solidFill>
                    <a:srgbClr val="FFFFFF"/>
                  </a:solidFill>
                  <a:uFill>
                    <a:solidFill>
                      <a:srgbClr val="4F81BD"/>
                    </a:solidFill>
                  </a:uFill>
                  <a:latin typeface="Segoe UI"/>
                  <a:ea typeface="Calibri"/>
                  <a:cs typeface="Arial" panose="020B0604020202020204" pitchFamily="34" charset="0"/>
                </a:rPr>
                <a:t>Modern Work Place – </a:t>
              </a:r>
              <a:r>
                <a:rPr lang="en-US" sz="2400" b="1" dirty="0" err="1">
                  <a:solidFill>
                    <a:srgbClr val="FFFFFF"/>
                  </a:solidFill>
                  <a:uFill>
                    <a:solidFill>
                      <a:srgbClr val="4F81BD"/>
                    </a:solidFill>
                  </a:uFill>
                  <a:latin typeface="Segoe UI"/>
                  <a:ea typeface="Calibri"/>
                  <a:cs typeface="Arial" panose="020B0604020202020204" pitchFamily="34" charset="0"/>
                </a:rPr>
                <a:t>M365</a:t>
              </a:r>
              <a:r>
                <a:rPr lang="en-US" sz="2400" b="1" dirty="0">
                  <a:solidFill>
                    <a:srgbClr val="FFFFFF"/>
                  </a:solidFill>
                  <a:uFill>
                    <a:solidFill>
                      <a:srgbClr val="4F81BD"/>
                    </a:solidFill>
                  </a:uFill>
                  <a:latin typeface="Segoe UI"/>
                  <a:ea typeface="Calibri"/>
                  <a:cs typeface="Arial" panose="020B0604020202020204" pitchFamily="34" charset="0"/>
                </a:rPr>
                <a:t> – EM+S</a:t>
              </a:r>
            </a:p>
          </p:txBody>
        </p:sp>
      </p:grpSp>
      <p:grpSp>
        <p:nvGrpSpPr>
          <p:cNvPr id="9" name="Group 8"/>
          <p:cNvGrpSpPr/>
          <p:nvPr/>
        </p:nvGrpSpPr>
        <p:grpSpPr>
          <a:xfrm>
            <a:off x="1" y="5025970"/>
            <a:ext cx="12690667" cy="1832030"/>
            <a:chOff x="0" y="5025711"/>
            <a:chExt cx="12692467" cy="1832290"/>
          </a:xfrm>
          <a:solidFill>
            <a:schemeClr val="tx1"/>
          </a:solidFill>
        </p:grpSpPr>
        <p:sp>
          <p:nvSpPr>
            <p:cNvPr id="56" name="Rectangle 55"/>
            <p:cNvSpPr/>
            <p:nvPr/>
          </p:nvSpPr>
          <p:spPr bwMode="auto">
            <a:xfrm>
              <a:off x="0" y="5025711"/>
              <a:ext cx="12192001" cy="1832290"/>
            </a:xfrm>
            <a:prstGeom prst="rect">
              <a:avLst/>
            </a:prstGeom>
            <a:grp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solidFill>
                  <a:srgbClr val="0078D7"/>
                </a:solidFill>
                <a:latin typeface="Segoe UI"/>
                <a:ea typeface="Segoe UI" pitchFamily="34" charset="0"/>
                <a:cs typeface="Segoe UI" pitchFamily="34" charset="0"/>
              </a:endParaRPr>
            </a:p>
          </p:txBody>
        </p:sp>
        <p:sp>
          <p:nvSpPr>
            <p:cNvPr id="57" name="TextBox 56"/>
            <p:cNvSpPr txBox="1"/>
            <p:nvPr/>
          </p:nvSpPr>
          <p:spPr>
            <a:xfrm>
              <a:off x="966523" y="5345036"/>
              <a:ext cx="4080325" cy="948046"/>
            </a:xfrm>
            <a:prstGeom prst="rect">
              <a:avLst/>
            </a:prstGeom>
            <a:grpFill/>
          </p:spPr>
          <p:txBody>
            <a:bodyPr wrap="square" lIns="91427" tIns="146284" rIns="91427" bIns="146284" rtlCol="0">
              <a:spAutoFit/>
            </a:bodyPr>
            <a:lstStyle/>
            <a:p>
              <a:pPr lvl="0" defTabSz="932742">
                <a:lnSpc>
                  <a:spcPct val="90000"/>
                </a:lnSpc>
                <a:spcAft>
                  <a:spcPts val="600"/>
                </a:spcAft>
              </a:pPr>
              <a:r>
                <a:rPr lang="en-US" sz="1200" kern="0" spc="100" dirty="0">
                  <a:solidFill>
                    <a:schemeClr val="bg1"/>
                  </a:solidFill>
                  <a:ea typeface="Segoe UI Black" panose="020B0A02040204020203" pitchFamily="34" charset="0"/>
                  <a:cs typeface="Segoe UI Semibold" panose="020B0702040204020203" pitchFamily="34" charset="0"/>
                </a:rPr>
                <a:t>Advanced Threat Analytics</a:t>
              </a:r>
            </a:p>
            <a:p>
              <a:pPr lvl="0" defTabSz="932742">
                <a:lnSpc>
                  <a:spcPct val="90000"/>
                </a:lnSpc>
                <a:spcAft>
                  <a:spcPts val="600"/>
                </a:spcAft>
              </a:pPr>
              <a:r>
                <a:rPr lang="en-US" sz="1200" kern="0" spc="100" dirty="0">
                  <a:solidFill>
                    <a:schemeClr val="bg1"/>
                  </a:solidFill>
                  <a:ea typeface="Segoe UI Black" panose="020B0A02040204020203" pitchFamily="34" charset="0"/>
                  <a:cs typeface="Segoe UI Semibold" panose="020B0702040204020203" pitchFamily="34" charset="0"/>
                </a:rPr>
                <a:t>Cloud App Security</a:t>
              </a:r>
            </a:p>
            <a:p>
              <a:pPr lvl="0" defTabSz="932742">
                <a:lnSpc>
                  <a:spcPct val="90000"/>
                </a:lnSpc>
                <a:spcAft>
                  <a:spcPts val="600"/>
                </a:spcAft>
              </a:pPr>
              <a:r>
                <a:rPr lang="en-US" sz="1200" kern="0" spc="100" dirty="0">
                  <a:solidFill>
                    <a:schemeClr val="bg1"/>
                  </a:solidFill>
                  <a:ea typeface="Segoe UI Black" panose="020B0A02040204020203" pitchFamily="34" charset="0"/>
                  <a:cs typeface="Segoe UI Semibold" panose="020B0702040204020203" pitchFamily="34" charset="0"/>
                </a:rPr>
                <a:t>Azure Information Protection</a:t>
              </a:r>
            </a:p>
          </p:txBody>
        </p:sp>
        <p:sp>
          <p:nvSpPr>
            <p:cNvPr id="58" name="TextBox 57"/>
            <p:cNvSpPr txBox="1"/>
            <p:nvPr/>
          </p:nvSpPr>
          <p:spPr>
            <a:xfrm>
              <a:off x="8805717" y="5322760"/>
              <a:ext cx="3886750" cy="1392847"/>
            </a:xfrm>
            <a:prstGeom prst="rect">
              <a:avLst/>
            </a:prstGeom>
            <a:grpFill/>
          </p:spPr>
          <p:txBody>
            <a:bodyPr wrap="square" lIns="91427" tIns="146284" rIns="91427" bIns="146284" rtlCol="0">
              <a:spAutoFit/>
            </a:bodyPr>
            <a:lstStyle/>
            <a:p>
              <a:pPr lvl="0" defTabSz="932742">
                <a:lnSpc>
                  <a:spcPct val="90000"/>
                </a:lnSpc>
                <a:spcAft>
                  <a:spcPts val="600"/>
                </a:spcAft>
              </a:pPr>
              <a:r>
                <a:rPr lang="en-US" sz="1200" kern="0" spc="100" dirty="0" err="1">
                  <a:solidFill>
                    <a:schemeClr val="bg1"/>
                  </a:solidFill>
                  <a:ea typeface="Segoe UI Black" panose="020B0A02040204020203" pitchFamily="34" charset="0"/>
                  <a:cs typeface="Segoe UI Semibold" panose="020B0702040204020203" pitchFamily="34" charset="0"/>
                </a:rPr>
                <a:t>InTune</a:t>
              </a:r>
              <a:r>
                <a:rPr lang="en-US" sz="1200" kern="0" spc="100" dirty="0">
                  <a:solidFill>
                    <a:schemeClr val="bg1"/>
                  </a:solidFill>
                  <a:ea typeface="Segoe UI Black" panose="020B0A02040204020203" pitchFamily="34" charset="0"/>
                  <a:cs typeface="Segoe UI Semibold" panose="020B0702040204020203" pitchFamily="34" charset="0"/>
                </a:rPr>
                <a:t> (</a:t>
              </a:r>
              <a:r>
                <a:rPr lang="en-US" sz="1100" kern="0" spc="100" dirty="0">
                  <a:solidFill>
                    <a:schemeClr val="bg1"/>
                  </a:solidFill>
                  <a:ea typeface="Segoe UI Black" panose="020B0A02040204020203" pitchFamily="34" charset="0"/>
                  <a:cs typeface="Segoe UI Semibold" panose="020B0702040204020203" pitchFamily="34" charset="0"/>
                </a:rPr>
                <a:t>MDM /MAM)</a:t>
              </a:r>
            </a:p>
            <a:p>
              <a:pPr lvl="0" defTabSz="932742">
                <a:lnSpc>
                  <a:spcPct val="90000"/>
                </a:lnSpc>
                <a:spcAft>
                  <a:spcPts val="600"/>
                </a:spcAft>
              </a:pPr>
              <a:r>
                <a:rPr lang="en-US" sz="1100" kern="0" spc="100" dirty="0">
                  <a:solidFill>
                    <a:schemeClr val="bg1"/>
                  </a:solidFill>
                  <a:ea typeface="Segoe UI Black" panose="020B0A02040204020203" pitchFamily="34" charset="0"/>
                  <a:cs typeface="Segoe UI Semibold" panose="020B0702040204020203" pitchFamily="34" charset="0"/>
                </a:rPr>
                <a:t>Windows 10 - Advanced Threat Protection</a:t>
              </a:r>
            </a:p>
            <a:p>
              <a:pPr lvl="0" defTabSz="932742">
                <a:lnSpc>
                  <a:spcPct val="90000"/>
                </a:lnSpc>
                <a:spcAft>
                  <a:spcPts val="600"/>
                </a:spcAft>
              </a:pPr>
              <a:r>
                <a:rPr lang="en-US" sz="1100" kern="0" spc="100" dirty="0">
                  <a:solidFill>
                    <a:schemeClr val="bg1"/>
                  </a:solidFill>
                  <a:ea typeface="Segoe UI Black" panose="020B0A02040204020203" pitchFamily="34" charset="0"/>
                  <a:cs typeface="Segoe UI Semibold" panose="020B0702040204020203" pitchFamily="34" charset="0"/>
                </a:rPr>
                <a:t>Anti-Spam / Anti-Malware </a:t>
              </a:r>
            </a:p>
            <a:p>
              <a:pPr lvl="0" defTabSz="932742">
                <a:lnSpc>
                  <a:spcPct val="90000"/>
                </a:lnSpc>
                <a:spcAft>
                  <a:spcPts val="600"/>
                </a:spcAft>
              </a:pPr>
              <a:r>
                <a:rPr lang="en-US" sz="1100" kern="0" spc="100" dirty="0">
                  <a:solidFill>
                    <a:schemeClr val="bg1"/>
                  </a:solidFill>
                  <a:ea typeface="Segoe UI Black" panose="020B0A02040204020203" pitchFamily="34" charset="0"/>
                  <a:cs typeface="Segoe UI Semibold" panose="020B0702040204020203" pitchFamily="34" charset="0"/>
                </a:rPr>
                <a:t>Windows Trust Boot</a:t>
              </a:r>
            </a:p>
            <a:p>
              <a:pPr lvl="0" defTabSz="932742">
                <a:lnSpc>
                  <a:spcPct val="90000"/>
                </a:lnSpc>
                <a:spcAft>
                  <a:spcPts val="600"/>
                </a:spcAft>
              </a:pPr>
              <a:endParaRPr lang="en-US" sz="1200" kern="0" spc="100" dirty="0">
                <a:solidFill>
                  <a:schemeClr val="bg1"/>
                </a:solidFill>
                <a:ea typeface="Segoe UI Black" panose="020B0A02040204020203" pitchFamily="34" charset="0"/>
                <a:cs typeface="Segoe UI Semibold" panose="020B0702040204020203" pitchFamily="34" charset="0"/>
              </a:endParaRPr>
            </a:p>
          </p:txBody>
        </p:sp>
        <p:sp>
          <p:nvSpPr>
            <p:cNvPr id="59" name="TextBox 58"/>
            <p:cNvSpPr txBox="1"/>
            <p:nvPr/>
          </p:nvSpPr>
          <p:spPr>
            <a:xfrm>
              <a:off x="4875632" y="5364920"/>
              <a:ext cx="3015556" cy="948046"/>
            </a:xfrm>
            <a:prstGeom prst="rect">
              <a:avLst/>
            </a:prstGeom>
            <a:grpFill/>
          </p:spPr>
          <p:txBody>
            <a:bodyPr wrap="square" lIns="91427" tIns="146284" rIns="91427" bIns="146284" rtlCol="0">
              <a:spAutoFit/>
            </a:bodyPr>
            <a:lstStyle/>
            <a:p>
              <a:pPr lvl="0" defTabSz="932742">
                <a:lnSpc>
                  <a:spcPct val="90000"/>
                </a:lnSpc>
                <a:spcAft>
                  <a:spcPts val="600"/>
                </a:spcAft>
              </a:pPr>
              <a:r>
                <a:rPr lang="en-US" sz="1200" kern="0" spc="100" dirty="0">
                  <a:solidFill>
                    <a:schemeClr val="bg1"/>
                  </a:solidFill>
                  <a:ea typeface="Segoe UI Black" panose="020B0A02040204020203" pitchFamily="34" charset="0"/>
                  <a:cs typeface="Segoe UI Semibold" panose="020B0702040204020203" pitchFamily="34" charset="0"/>
                </a:rPr>
                <a:t>Azure Active Directory Premium</a:t>
              </a:r>
            </a:p>
            <a:p>
              <a:pPr lvl="0" defTabSz="932742">
                <a:lnSpc>
                  <a:spcPct val="90000"/>
                </a:lnSpc>
                <a:spcAft>
                  <a:spcPts val="600"/>
                </a:spcAft>
              </a:pPr>
              <a:r>
                <a:rPr lang="en-US" sz="1200" kern="0" spc="100" dirty="0">
                  <a:solidFill>
                    <a:schemeClr val="bg1"/>
                  </a:solidFill>
                  <a:ea typeface="Segoe UI Black" panose="020B0A02040204020203" pitchFamily="34" charset="0"/>
                  <a:cs typeface="Segoe UI Semibold" panose="020B0702040204020203" pitchFamily="34" charset="0"/>
                </a:rPr>
                <a:t>Privileged Identity Management </a:t>
              </a:r>
            </a:p>
            <a:p>
              <a:pPr lvl="0" defTabSz="932742">
                <a:lnSpc>
                  <a:spcPct val="90000"/>
                </a:lnSpc>
                <a:spcAft>
                  <a:spcPts val="600"/>
                </a:spcAft>
              </a:pPr>
              <a:endParaRPr lang="en-US" sz="1200" kern="0" spc="100" dirty="0">
                <a:solidFill>
                  <a:schemeClr val="bg1"/>
                </a:solidFill>
                <a:ea typeface="Segoe UI Black" panose="020B0A02040204020203" pitchFamily="34" charset="0"/>
                <a:cs typeface="Segoe UI Semibold" panose="020B0702040204020203" pitchFamily="34" charset="0"/>
              </a:endParaRPr>
            </a:p>
          </p:txBody>
        </p:sp>
      </p:gr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51" y="2861040"/>
            <a:ext cx="1270512" cy="89929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9947" y="2807007"/>
            <a:ext cx="1266532" cy="1007359"/>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98" y="2759997"/>
            <a:ext cx="994386" cy="1101378"/>
          </a:xfrm>
          <a:prstGeom prst="rect">
            <a:avLst/>
          </a:prstGeom>
        </p:spPr>
      </p:pic>
    </p:spTree>
    <p:extLst>
      <p:ext uri="{BB962C8B-B14F-4D97-AF65-F5344CB8AC3E}">
        <p14:creationId xmlns:p14="http://schemas.microsoft.com/office/powerpoint/2010/main" val="135475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outVertical)">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42" presetClass="entr" presetSubtype="0" fill="hold" nodeType="with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bwMode="auto">
          <a:xfrm>
            <a:off x="0" y="1671145"/>
            <a:ext cx="12192000" cy="3071677"/>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16" name="Rectangle 215"/>
          <p:cNvSpPr/>
          <p:nvPr/>
        </p:nvSpPr>
        <p:spPr bwMode="auto">
          <a:xfrm>
            <a:off x="0" y="4127284"/>
            <a:ext cx="12192000" cy="273071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227" name="Rectangle 226"/>
          <p:cNvSpPr/>
          <p:nvPr/>
        </p:nvSpPr>
        <p:spPr>
          <a:xfrm>
            <a:off x="9252804" y="3316176"/>
            <a:ext cx="2274463" cy="464230"/>
          </a:xfrm>
          <a:prstGeom prst="rect">
            <a:avLst/>
          </a:prstGeom>
        </p:spPr>
        <p:txBody>
          <a:bodyPr wrap="square">
            <a:spAutoFit/>
          </a:bodyPr>
          <a:lstStyle/>
          <a:p>
            <a:pPr marL="0" marR="0" lvl="0" indent="0" algn="ctr" defTabSz="914016" eaLnBrk="1" fontAlgn="auto" latinLnBrk="0" hangingPunct="1">
              <a:lnSpc>
                <a:spcPts val="2924"/>
              </a:lnSpc>
              <a:spcBef>
                <a:spcPts val="0"/>
              </a:spcBef>
              <a:spcAft>
                <a:spcPts val="1765"/>
              </a:spcAft>
              <a:buClrTx/>
              <a:buSzTx/>
              <a:buFontTx/>
              <a:buNone/>
              <a:tabLst/>
              <a:defRPr/>
            </a:pPr>
            <a:r>
              <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rPr>
              <a:t>Intelligent</a:t>
            </a:r>
          </a:p>
        </p:txBody>
      </p:sp>
      <p:sp>
        <p:nvSpPr>
          <p:cNvPr id="230" name="Rectangle 229"/>
          <p:cNvSpPr/>
          <p:nvPr/>
        </p:nvSpPr>
        <p:spPr>
          <a:xfrm>
            <a:off x="6217844" y="3316176"/>
            <a:ext cx="2406987" cy="464230"/>
          </a:xfrm>
          <a:prstGeom prst="rect">
            <a:avLst/>
          </a:prstGeom>
        </p:spPr>
        <p:txBody>
          <a:bodyPr wrap="square">
            <a:spAutoFit/>
          </a:bodyPr>
          <a:lstStyle/>
          <a:p>
            <a:pPr marL="0" marR="0" lvl="0" indent="0" algn="ctr" defTabSz="914016" eaLnBrk="1" fontAlgn="auto" latinLnBrk="0" hangingPunct="1">
              <a:lnSpc>
                <a:spcPts val="2924"/>
              </a:lnSpc>
              <a:spcBef>
                <a:spcPts val="0"/>
              </a:spcBef>
              <a:spcAft>
                <a:spcPts val="1765"/>
              </a:spcAft>
              <a:buClrTx/>
              <a:buSzTx/>
              <a:buFontTx/>
              <a:buNone/>
              <a:tabLst/>
              <a:defRPr/>
            </a:pPr>
            <a:r>
              <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rPr>
              <a:t>Innovative</a:t>
            </a:r>
          </a:p>
        </p:txBody>
      </p:sp>
      <p:sp>
        <p:nvSpPr>
          <p:cNvPr id="233" name="Rectangle 232"/>
          <p:cNvSpPr/>
          <p:nvPr/>
        </p:nvSpPr>
        <p:spPr>
          <a:xfrm>
            <a:off x="223544" y="3316176"/>
            <a:ext cx="2705353" cy="836126"/>
          </a:xfrm>
          <a:prstGeom prst="rect">
            <a:avLst/>
          </a:prstGeom>
        </p:spPr>
        <p:txBody>
          <a:bodyPr wrap="square">
            <a:spAutoFit/>
          </a:bodyPr>
          <a:lstStyle/>
          <a:p>
            <a:pPr marL="0" marR="0" lvl="0" indent="0" algn="ctr" defTabSz="914016" eaLnBrk="1" fontAlgn="auto" latinLnBrk="0" hangingPunct="1">
              <a:lnSpc>
                <a:spcPts val="2924"/>
              </a:lnSpc>
              <a:spcBef>
                <a:spcPts val="0"/>
              </a:spcBef>
              <a:spcAft>
                <a:spcPts val="1765"/>
              </a:spcAft>
              <a:buClrTx/>
              <a:buSzTx/>
              <a:buFontTx/>
              <a:buNone/>
              <a:tabLst/>
              <a:defRPr/>
            </a:pPr>
            <a:r>
              <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rPr>
              <a:t>Holistic</a:t>
            </a:r>
            <a:br>
              <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rPr>
            </a:br>
            <a:endPar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endParaRPr>
          </a:p>
        </p:txBody>
      </p:sp>
      <p:sp>
        <p:nvSpPr>
          <p:cNvPr id="236" name="Rectangle 235"/>
          <p:cNvSpPr/>
          <p:nvPr/>
        </p:nvSpPr>
        <p:spPr>
          <a:xfrm>
            <a:off x="3232347" y="3316176"/>
            <a:ext cx="2485299" cy="464230"/>
          </a:xfrm>
          <a:prstGeom prst="rect">
            <a:avLst/>
          </a:prstGeom>
        </p:spPr>
        <p:txBody>
          <a:bodyPr wrap="square">
            <a:spAutoFit/>
          </a:bodyPr>
          <a:lstStyle/>
          <a:p>
            <a:pPr marL="0" marR="0" lvl="0" indent="0" algn="ctr" defTabSz="914016" eaLnBrk="1" fontAlgn="auto" latinLnBrk="0" hangingPunct="1">
              <a:lnSpc>
                <a:spcPts val="2924"/>
              </a:lnSpc>
              <a:spcBef>
                <a:spcPts val="0"/>
              </a:spcBef>
              <a:spcAft>
                <a:spcPts val="1765"/>
              </a:spcAft>
              <a:buClrTx/>
              <a:buSzTx/>
              <a:buFontTx/>
              <a:buNone/>
              <a:tabLst/>
              <a:defRPr/>
            </a:pPr>
            <a:r>
              <a:rPr kumimoji="0" lang="en-US" sz="2800" b="0" i="0" u="none" strike="noStrike" kern="0" cap="none" spc="0" normalizeH="0" baseline="0" noProof="0" dirty="0">
                <a:ln>
                  <a:noFill/>
                </a:ln>
                <a:solidFill>
                  <a:schemeClr val="accent1"/>
                </a:solidFill>
                <a:effectLst/>
                <a:uLnTx/>
                <a:uFillTx/>
                <a:latin typeface="Segoe UI Light"/>
                <a:cs typeface="Segoe UI" panose="020B0502040204020203" pitchFamily="34" charset="0"/>
              </a:rPr>
              <a:t>Identity-driven</a:t>
            </a:r>
          </a:p>
        </p:txBody>
      </p:sp>
      <p:graphicFrame>
        <p:nvGraphicFramePr>
          <p:cNvPr id="6" name="Object 5" hidden="1"/>
          <p:cNvGraphicFramePr>
            <a:graphicFrameLocks noChangeAspect="1"/>
          </p:cNvGraphicFramePr>
          <p:nvPr>
            <p:custDataLst>
              <p:tags r:id="rId2"/>
            </p:custDataLst>
            <p:extLst/>
          </p:nvPr>
        </p:nvGraphicFramePr>
        <p:xfrm>
          <a:off x="1558" y="2044"/>
          <a:ext cx="1556" cy="1556"/>
        </p:xfrm>
        <a:graphic>
          <a:graphicData uri="http://schemas.openxmlformats.org/presentationml/2006/ole">
            <mc:AlternateContent xmlns:mc="http://schemas.openxmlformats.org/markup-compatibility/2006">
              <mc:Choice xmlns:v="urn:schemas-microsoft-com:vml" Requires="v">
                <p:oleObj spid="_x0000_s9218" name="think-cell Slide" r:id="rId5" imgW="377" imgH="377" progId="TCLayout.ActiveDocument.1">
                  <p:embed/>
                </p:oleObj>
              </mc:Choice>
              <mc:Fallback>
                <p:oleObj name="think-cell Slide" r:id="rId5" imgW="377" imgH="377" progId="TCLayout.ActiveDocument.1">
                  <p:embed/>
                  <p:pic>
                    <p:nvPicPr>
                      <p:cNvPr id="6" name="Object 5" hidden="1"/>
                      <p:cNvPicPr/>
                      <p:nvPr/>
                    </p:nvPicPr>
                    <p:blipFill>
                      <a:blip r:embed="rId6"/>
                      <a:stretch>
                        <a:fillRect/>
                      </a:stretch>
                    </p:blipFill>
                    <p:spPr>
                      <a:xfrm>
                        <a:off x="1558" y="2044"/>
                        <a:ext cx="1556" cy="1556"/>
                      </a:xfrm>
                      <a:prstGeom prst="rect">
                        <a:avLst/>
                      </a:prstGeom>
                    </p:spPr>
                  </p:pic>
                </p:oleObj>
              </mc:Fallback>
            </mc:AlternateContent>
          </a:graphicData>
        </a:graphic>
      </p:graphicFrame>
      <p:sp>
        <p:nvSpPr>
          <p:cNvPr id="209" name="Rectangle 208"/>
          <p:cNvSpPr/>
          <p:nvPr/>
        </p:nvSpPr>
        <p:spPr bwMode="auto">
          <a:xfrm>
            <a:off x="210850" y="2172640"/>
            <a:ext cx="2927350" cy="796658"/>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016" eaLnBrk="1" fontAlgn="base" latinLnBrk="0" hangingPunct="1">
              <a:lnSpc>
                <a:spcPct val="100000"/>
              </a:lnSpc>
              <a:spcBef>
                <a:spcPts val="0"/>
              </a:spcBef>
              <a:spcAft>
                <a:spcPts val="0"/>
              </a:spcAft>
              <a:buClrTx/>
              <a:buSzTx/>
              <a:buFontTx/>
              <a:buNone/>
              <a:tabLst/>
              <a:defRPr/>
            </a:pPr>
            <a:endParaRPr kumimoji="0" lang="en-IN" sz="2400" b="1" i="0" u="none" strike="noStrike" kern="0" cap="none" spc="0" normalizeH="0" baseline="0" noProof="0" dirty="0">
              <a:ln>
                <a:noFill/>
              </a:ln>
              <a:solidFill>
                <a:schemeClr val="tx1"/>
              </a:solidFill>
              <a:effectLst/>
              <a:uLnTx/>
              <a:uFillTx/>
              <a:latin typeface="Segoe UI Light"/>
              <a:ea typeface="Segoe UI" pitchFamily="34" charset="0"/>
              <a:cs typeface="Segoe UI" pitchFamily="34" charset="0"/>
            </a:endParaRPr>
          </a:p>
        </p:txBody>
      </p:sp>
      <p:sp>
        <p:nvSpPr>
          <p:cNvPr id="217" name="Rectangle 216"/>
          <p:cNvSpPr/>
          <p:nvPr/>
        </p:nvSpPr>
        <p:spPr bwMode="auto">
          <a:xfrm>
            <a:off x="3266386" y="2172640"/>
            <a:ext cx="2830806" cy="805663"/>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016" rtl="0" eaLnBrk="1" fontAlgn="base"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chemeClr val="tx1"/>
              </a:solidFill>
              <a:effectLst/>
              <a:uLnTx/>
              <a:uFillTx/>
              <a:latin typeface="Segoe UI Light"/>
              <a:ea typeface="Segoe UI" pitchFamily="34" charset="0"/>
              <a:cs typeface="Segoe UI" pitchFamily="34" charset="0"/>
            </a:endParaRPr>
          </a:p>
        </p:txBody>
      </p:sp>
      <p:sp>
        <p:nvSpPr>
          <p:cNvPr id="223" name="Rectangle 222"/>
          <p:cNvSpPr/>
          <p:nvPr/>
        </p:nvSpPr>
        <p:spPr bwMode="auto">
          <a:xfrm>
            <a:off x="6225378" y="2172639"/>
            <a:ext cx="2678403" cy="825567"/>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016" eaLnBrk="1" fontAlgn="base" latinLnBrk="0" hangingPunct="1">
              <a:lnSpc>
                <a:spcPct val="100000"/>
              </a:lnSpc>
              <a:spcBef>
                <a:spcPts val="0"/>
              </a:spcBef>
              <a:spcAft>
                <a:spcPts val="0"/>
              </a:spcAft>
              <a:buClrTx/>
              <a:buSzTx/>
              <a:buFontTx/>
              <a:buNone/>
              <a:tabLst/>
              <a:defRPr/>
            </a:pPr>
            <a:endParaRPr kumimoji="0" lang="en-IN" sz="2400" b="1" i="0" u="none" strike="noStrike" kern="0" cap="none" spc="0" normalizeH="0" baseline="0" noProof="0" dirty="0">
              <a:ln>
                <a:noFill/>
              </a:ln>
              <a:solidFill>
                <a:schemeClr val="tx1"/>
              </a:solidFill>
              <a:effectLst/>
              <a:uLnTx/>
              <a:uFillTx/>
              <a:latin typeface="Segoe UI Light"/>
              <a:ea typeface="Segoe UI" pitchFamily="34" charset="0"/>
              <a:cs typeface="Segoe UI" pitchFamily="34" charset="0"/>
            </a:endParaRPr>
          </a:p>
        </p:txBody>
      </p:sp>
      <p:sp>
        <p:nvSpPr>
          <p:cNvPr id="4" name="TextBox 3"/>
          <p:cNvSpPr txBox="1"/>
          <p:nvPr/>
        </p:nvSpPr>
        <p:spPr>
          <a:xfrm>
            <a:off x="452341" y="4466299"/>
            <a:ext cx="2247758" cy="1329595"/>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rPr>
              <a:t>Addresses security challenges across users (identities), devices, data, apps, and platforms―on-premises and in the cloud</a:t>
            </a:r>
          </a:p>
        </p:txBody>
      </p:sp>
      <p:sp>
        <p:nvSpPr>
          <p:cNvPr id="180" name="TextBox 179"/>
          <p:cNvSpPr txBox="1"/>
          <p:nvPr/>
        </p:nvSpPr>
        <p:spPr>
          <a:xfrm>
            <a:off x="3323053" y="4470957"/>
            <a:ext cx="2303886" cy="1551194"/>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rPr>
              <a:t>Offers one protected common identity for secure access to all corporate resources, on-premises and in the cloud, with risk-based conditional access</a:t>
            </a:r>
          </a:p>
        </p:txBody>
      </p:sp>
      <p:sp>
        <p:nvSpPr>
          <p:cNvPr id="181" name="TextBox 180"/>
          <p:cNvSpPr txBox="1"/>
          <p:nvPr/>
        </p:nvSpPr>
        <p:spPr>
          <a:xfrm>
            <a:off x="6335501" y="4466299"/>
            <a:ext cx="2215616" cy="664797"/>
          </a:xfrm>
          <a:prstGeom prst="rect">
            <a:avLst/>
          </a:prstGeom>
          <a:noFill/>
        </p:spPr>
        <p:txBody>
          <a:bodyPr wrap="square" lIns="0" tIns="0" rIns="0" bIns="0"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rPr>
              <a:t>Protects your data from new and changing cybersecurity attacks</a:t>
            </a:r>
          </a:p>
        </p:txBody>
      </p:sp>
      <p:sp>
        <p:nvSpPr>
          <p:cNvPr id="205" name="Rectangle 204"/>
          <p:cNvSpPr/>
          <p:nvPr/>
        </p:nvSpPr>
        <p:spPr bwMode="auto">
          <a:xfrm>
            <a:off x="9033102" y="2513704"/>
            <a:ext cx="2872692" cy="838178"/>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016" eaLnBrk="1" fontAlgn="base" latinLnBrk="0" hangingPunct="1">
              <a:lnSpc>
                <a:spcPct val="100000"/>
              </a:lnSpc>
              <a:spcBef>
                <a:spcPts val="0"/>
              </a:spcBef>
              <a:spcAft>
                <a:spcPts val="0"/>
              </a:spcAft>
              <a:buClrTx/>
              <a:buSzTx/>
              <a:buFontTx/>
              <a:buNone/>
              <a:tabLst/>
              <a:defRPr/>
            </a:pPr>
            <a:endParaRPr kumimoji="0" lang="en-IN" sz="2400" b="1" i="0" u="none" strike="noStrike" kern="0" cap="none" spc="0" normalizeH="0" baseline="0" noProof="0" dirty="0">
              <a:ln>
                <a:noFill/>
              </a:ln>
              <a:solidFill>
                <a:schemeClr val="tx1"/>
              </a:solidFill>
              <a:effectLst/>
              <a:uLnTx/>
              <a:uFillTx/>
              <a:latin typeface="Segoe UI Light"/>
              <a:ea typeface="Segoe UI" pitchFamily="34" charset="0"/>
              <a:cs typeface="Segoe UI" pitchFamily="34" charset="0"/>
            </a:endParaRPr>
          </a:p>
        </p:txBody>
      </p:sp>
      <p:sp>
        <p:nvSpPr>
          <p:cNvPr id="2" name="Rectangle 1"/>
          <p:cNvSpPr/>
          <p:nvPr/>
        </p:nvSpPr>
        <p:spPr>
          <a:xfrm>
            <a:off x="9308756" y="4466299"/>
            <a:ext cx="2274462" cy="1723549"/>
          </a:xfrm>
          <a:prstGeom prst="rect">
            <a:avLst/>
          </a:prstGeom>
        </p:spPr>
        <p:txBody>
          <a:bodyPr wrap="square" lIns="0" tIns="0" rIns="0" bIns="0">
            <a:spAutoFit/>
          </a:bodyPr>
          <a:lstStyle/>
          <a:p>
            <a:pPr marL="0" marR="0" lvl="1" indent="0" algn="ctr" defTabSz="914102"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bg1"/>
                </a:solidFill>
                <a:effectLst/>
                <a:uLnTx/>
                <a:uFillTx/>
              </a:rPr>
              <a:t>Enhances threat and anomaly detection with the Microsoft Intelligent Security Graph driven by a vast amount of datasets and machine learning in the cloud. </a:t>
            </a:r>
          </a:p>
        </p:txBody>
      </p:sp>
      <p:sp>
        <p:nvSpPr>
          <p:cNvPr id="5" name="Title 4"/>
          <p:cNvSpPr>
            <a:spLocks noGrp="1"/>
          </p:cNvSpPr>
          <p:nvPr>
            <p:ph type="title"/>
          </p:nvPr>
        </p:nvSpPr>
        <p:spPr/>
        <p:txBody>
          <a:bodyPr/>
          <a:lstStyle/>
          <a:p>
            <a:r>
              <a:rPr lang="en-US" dirty="0"/>
              <a:t>Identity anchors our approach to security</a:t>
            </a:r>
          </a:p>
        </p:txBody>
      </p:sp>
      <p:sp>
        <p:nvSpPr>
          <p:cNvPr id="3" name="Text Placeholder 2"/>
          <p:cNvSpPr>
            <a:spLocks noGrp="1"/>
          </p:cNvSpPr>
          <p:nvPr>
            <p:ph type="body" sz="quarter" idx="10"/>
          </p:nvPr>
        </p:nvSpPr>
        <p:spPr/>
        <p:txBody>
          <a:bodyPr/>
          <a:lstStyle/>
          <a:p>
            <a:r>
              <a:rPr lang="en-US" dirty="0"/>
              <a:t>IDENTITY – DRIVEN SECURITY</a:t>
            </a:r>
          </a:p>
        </p:txBody>
      </p:sp>
      <p:sp>
        <p:nvSpPr>
          <p:cNvPr id="45" name="Title 7"/>
          <p:cNvSpPr txBox="1">
            <a:spLocks/>
          </p:cNvSpPr>
          <p:nvPr/>
        </p:nvSpPr>
        <p:spPr>
          <a:xfrm>
            <a:off x="269239" y="-1819765"/>
            <a:ext cx="12075159" cy="899665"/>
          </a:xfrm>
          <a:prstGeom prst="rect">
            <a:avLst/>
          </a:prstGeom>
        </p:spPr>
        <p:txBody>
          <a:bodyPr vert="horz" wrap="square" lIns="146304" tIns="91440" rIns="146304" bIns="91440" rtlCol="0" anchor="t">
            <a:noAutofit/>
          </a:bodyPr>
          <a:lstStyle>
            <a:lvl1pPr algn="l" defTabSz="913505" rtl="0" fontAlgn="base">
              <a:lnSpc>
                <a:spcPct val="90000"/>
              </a:lnSpc>
              <a:spcBef>
                <a:spcPct val="0"/>
              </a:spcBef>
              <a:spcAft>
                <a:spcPct val="0"/>
              </a:spcAft>
              <a:defRPr lang="en-US" sz="4400"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13505" rtl="0" eaLnBrk="1" fontAlgn="base" latinLnBrk="0" hangingPunct="1">
              <a:lnSpc>
                <a:spcPct val="90000"/>
              </a:lnSpc>
              <a:spcBef>
                <a:spcPct val="0"/>
              </a:spcBef>
              <a:spcAft>
                <a:spcPct val="0"/>
              </a:spcAft>
              <a:buClrTx/>
              <a:buSzTx/>
              <a:buFontTx/>
              <a:buNone/>
              <a:tabLst/>
              <a:defRPr/>
            </a:pPr>
            <a:endParaRPr kumimoji="0" lang="en-US" sz="4400" b="0" i="0" u="none" strike="noStrike" kern="1200" cap="none" spc="-100" normalizeH="0" baseline="0" noProof="0" dirty="0">
              <a:ln w="3175">
                <a:noFill/>
              </a:ln>
              <a:gradFill>
                <a:gsLst>
                  <a:gs pos="1250">
                    <a:schemeClr val="tx1"/>
                  </a:gs>
                  <a:gs pos="100000">
                    <a:schemeClr val="tx1"/>
                  </a:gs>
                </a:gsLst>
                <a:lin ang="5400000" scaled="0"/>
              </a:gradFill>
              <a:effectLst/>
              <a:uLnTx/>
              <a:uFillTx/>
              <a:latin typeface="+mj-lt"/>
              <a:ea typeface="ＭＳ Ｐゴシック" charset="0"/>
              <a:cs typeface="Segoe UI" pitchFamily="34" charset="0"/>
            </a:endParaRPr>
          </a:p>
        </p:txBody>
      </p:sp>
      <p:sp>
        <p:nvSpPr>
          <p:cNvPr id="40" name="Freeform 43"/>
          <p:cNvSpPr>
            <a:spLocks noEditPoints="1"/>
          </p:cNvSpPr>
          <p:nvPr/>
        </p:nvSpPr>
        <p:spPr bwMode="auto">
          <a:xfrm>
            <a:off x="4038298" y="2125315"/>
            <a:ext cx="873396" cy="876864"/>
          </a:xfrm>
          <a:custGeom>
            <a:avLst/>
            <a:gdLst>
              <a:gd name="T0" fmla="*/ 1222 w 2445"/>
              <a:gd name="T1" fmla="*/ 2446 h 2446"/>
              <a:gd name="T2" fmla="*/ 727 w 2445"/>
              <a:gd name="T3" fmla="*/ 719 h 2446"/>
              <a:gd name="T4" fmla="*/ 1511 w 2445"/>
              <a:gd name="T5" fmla="*/ 574 h 2446"/>
              <a:gd name="T6" fmla="*/ 1661 w 2445"/>
              <a:gd name="T7" fmla="*/ 737 h 2446"/>
              <a:gd name="T8" fmla="*/ 1288 w 2445"/>
              <a:gd name="T9" fmla="*/ 595 h 2446"/>
              <a:gd name="T10" fmla="*/ 789 w 2445"/>
              <a:gd name="T11" fmla="*/ 768 h 2446"/>
              <a:gd name="T12" fmla="*/ 672 w 2445"/>
              <a:gd name="T13" fmla="*/ 994 h 2446"/>
              <a:gd name="T14" fmla="*/ 1291 w 2445"/>
              <a:gd name="T15" fmla="*/ 652 h 2446"/>
              <a:gd name="T16" fmla="*/ 1735 w 2445"/>
              <a:gd name="T17" fmla="*/ 944 h 2446"/>
              <a:gd name="T18" fmla="*/ 1661 w 2445"/>
              <a:gd name="T19" fmla="*/ 967 h 2446"/>
              <a:gd name="T20" fmla="*/ 1157 w 2445"/>
              <a:gd name="T21" fmla="*/ 729 h 2446"/>
              <a:gd name="T22" fmla="*/ 740 w 2445"/>
              <a:gd name="T23" fmla="*/ 1034 h 2446"/>
              <a:gd name="T24" fmla="*/ 718 w 2445"/>
              <a:gd name="T25" fmla="*/ 1748 h 2446"/>
              <a:gd name="T26" fmla="*/ 1105 w 2445"/>
              <a:gd name="T27" fmla="*/ 1366 h 2446"/>
              <a:gd name="T28" fmla="*/ 1253 w 2445"/>
              <a:gd name="T29" fmla="*/ 1263 h 2446"/>
              <a:gd name="T30" fmla="*/ 877 w 2445"/>
              <a:gd name="T31" fmla="*/ 1704 h 2446"/>
              <a:gd name="T32" fmla="*/ 831 w 2445"/>
              <a:gd name="T33" fmla="*/ 1849 h 2446"/>
              <a:gd name="T34" fmla="*/ 1207 w 2445"/>
              <a:gd name="T35" fmla="*/ 1485 h 2446"/>
              <a:gd name="T36" fmla="*/ 1296 w 2445"/>
              <a:gd name="T37" fmla="*/ 1192 h 2446"/>
              <a:gd name="T38" fmla="*/ 1029 w 2445"/>
              <a:gd name="T39" fmla="*/ 1354 h 2446"/>
              <a:gd name="T40" fmla="*/ 656 w 2445"/>
              <a:gd name="T41" fmla="*/ 1621 h 2446"/>
              <a:gd name="T42" fmla="*/ 1028 w 2445"/>
              <a:gd name="T43" fmla="*/ 1194 h 2446"/>
              <a:gd name="T44" fmla="*/ 1379 w 2445"/>
              <a:gd name="T45" fmla="*/ 1180 h 2446"/>
              <a:gd name="T46" fmla="*/ 1014 w 2445"/>
              <a:gd name="T47" fmla="*/ 1778 h 2446"/>
              <a:gd name="T48" fmla="*/ 1284 w 2445"/>
              <a:gd name="T49" fmla="*/ 1943 h 2446"/>
              <a:gd name="T50" fmla="*/ 1174 w 2445"/>
              <a:gd name="T51" fmla="*/ 1827 h 2446"/>
              <a:gd name="T52" fmla="*/ 1054 w 2445"/>
              <a:gd name="T53" fmla="*/ 1906 h 2446"/>
              <a:gd name="T54" fmla="*/ 993 w 2445"/>
              <a:gd name="T55" fmla="*/ 1857 h 2446"/>
              <a:gd name="T56" fmla="*/ 1273 w 2445"/>
              <a:gd name="T57" fmla="*/ 1811 h 2446"/>
              <a:gd name="T58" fmla="*/ 1448 w 2445"/>
              <a:gd name="T59" fmla="*/ 1895 h 2446"/>
              <a:gd name="T60" fmla="*/ 1417 w 2445"/>
              <a:gd name="T61" fmla="*/ 1891 h 2446"/>
              <a:gd name="T62" fmla="*/ 1325 w 2445"/>
              <a:gd name="T63" fmla="*/ 1532 h 2446"/>
              <a:gd name="T64" fmla="*/ 1403 w 2445"/>
              <a:gd name="T65" fmla="*/ 1771 h 2446"/>
              <a:gd name="T66" fmla="*/ 1448 w 2445"/>
              <a:gd name="T67" fmla="*/ 1895 h 2446"/>
              <a:gd name="T68" fmla="*/ 1434 w 2445"/>
              <a:gd name="T69" fmla="*/ 1635 h 2446"/>
              <a:gd name="T70" fmla="*/ 1446 w 2445"/>
              <a:gd name="T71" fmla="*/ 1238 h 2446"/>
              <a:gd name="T72" fmla="*/ 963 w 2445"/>
              <a:gd name="T73" fmla="*/ 1188 h 2446"/>
              <a:gd name="T74" fmla="*/ 668 w 2445"/>
              <a:gd name="T75" fmla="*/ 1453 h 2446"/>
              <a:gd name="T76" fmla="*/ 809 w 2445"/>
              <a:gd name="T77" fmla="*/ 1275 h 2446"/>
              <a:gd name="T78" fmla="*/ 1240 w 2445"/>
              <a:gd name="T79" fmla="*/ 924 h 2446"/>
              <a:gd name="T80" fmla="*/ 1525 w 2445"/>
              <a:gd name="T81" fmla="*/ 1233 h 2446"/>
              <a:gd name="T82" fmla="*/ 1522 w 2445"/>
              <a:gd name="T83" fmla="*/ 1640 h 2446"/>
              <a:gd name="T84" fmla="*/ 1653 w 2445"/>
              <a:gd name="T85" fmla="*/ 1777 h 2446"/>
              <a:gd name="T86" fmla="*/ 1552 w 2445"/>
              <a:gd name="T87" fmla="*/ 1428 h 2446"/>
              <a:gd name="T88" fmla="*/ 1535 w 2445"/>
              <a:gd name="T89" fmla="*/ 1042 h 2446"/>
              <a:gd name="T90" fmla="*/ 939 w 2445"/>
              <a:gd name="T91" fmla="*/ 991 h 2446"/>
              <a:gd name="T92" fmla="*/ 695 w 2445"/>
              <a:gd name="T93" fmla="*/ 1263 h 2446"/>
              <a:gd name="T94" fmla="*/ 803 w 2445"/>
              <a:gd name="T95" fmla="*/ 1047 h 2446"/>
              <a:gd name="T96" fmla="*/ 1455 w 2445"/>
              <a:gd name="T97" fmla="*/ 852 h 2446"/>
              <a:gd name="T98" fmla="*/ 1637 w 2445"/>
              <a:gd name="T99" fmla="*/ 1384 h 2446"/>
              <a:gd name="T100" fmla="*/ 1719 w 2445"/>
              <a:gd name="T101" fmla="*/ 1628 h 2446"/>
              <a:gd name="T102" fmla="*/ 1758 w 2445"/>
              <a:gd name="T103" fmla="*/ 1510 h 2446"/>
              <a:gd name="T104" fmla="*/ 1682 w 2445"/>
              <a:gd name="T105" fmla="*/ 1492 h 2446"/>
              <a:gd name="T106" fmla="*/ 1673 w 2445"/>
              <a:gd name="T107" fmla="*/ 1090 h 2446"/>
              <a:gd name="T108" fmla="*/ 1771 w 2445"/>
              <a:gd name="T109" fmla="*/ 114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5" h="2446">
                <a:moveTo>
                  <a:pt x="1222" y="0"/>
                </a:moveTo>
                <a:cubicBezTo>
                  <a:pt x="547" y="0"/>
                  <a:pt x="0" y="548"/>
                  <a:pt x="0" y="1223"/>
                </a:cubicBezTo>
                <a:cubicBezTo>
                  <a:pt x="0" y="1898"/>
                  <a:pt x="547" y="2446"/>
                  <a:pt x="1222" y="2446"/>
                </a:cubicBezTo>
                <a:cubicBezTo>
                  <a:pt x="1898" y="2446"/>
                  <a:pt x="2445" y="1898"/>
                  <a:pt x="2445" y="1223"/>
                </a:cubicBezTo>
                <a:cubicBezTo>
                  <a:pt x="2445" y="548"/>
                  <a:pt x="1898" y="0"/>
                  <a:pt x="1222" y="0"/>
                </a:cubicBezTo>
                <a:close/>
                <a:moveTo>
                  <a:pt x="727" y="719"/>
                </a:moveTo>
                <a:cubicBezTo>
                  <a:pt x="757" y="681"/>
                  <a:pt x="793" y="650"/>
                  <a:pt x="833" y="623"/>
                </a:cubicBezTo>
                <a:cubicBezTo>
                  <a:pt x="916" y="565"/>
                  <a:pt x="1009" y="531"/>
                  <a:pt x="1110" y="518"/>
                </a:cubicBezTo>
                <a:cubicBezTo>
                  <a:pt x="1249" y="500"/>
                  <a:pt x="1383" y="517"/>
                  <a:pt x="1511" y="574"/>
                </a:cubicBezTo>
                <a:cubicBezTo>
                  <a:pt x="1567" y="599"/>
                  <a:pt x="1619" y="632"/>
                  <a:pt x="1666" y="671"/>
                </a:cubicBezTo>
                <a:cubicBezTo>
                  <a:pt x="1677" y="680"/>
                  <a:pt x="1682" y="690"/>
                  <a:pt x="1682" y="706"/>
                </a:cubicBezTo>
                <a:cubicBezTo>
                  <a:pt x="1682" y="718"/>
                  <a:pt x="1675" y="730"/>
                  <a:pt x="1661" y="737"/>
                </a:cubicBezTo>
                <a:cubicBezTo>
                  <a:pt x="1647" y="744"/>
                  <a:pt x="1633" y="743"/>
                  <a:pt x="1620" y="734"/>
                </a:cubicBezTo>
                <a:cubicBezTo>
                  <a:pt x="1608" y="726"/>
                  <a:pt x="1598" y="717"/>
                  <a:pt x="1586" y="709"/>
                </a:cubicBezTo>
                <a:cubicBezTo>
                  <a:pt x="1497" y="644"/>
                  <a:pt x="1397" y="607"/>
                  <a:pt x="1288" y="595"/>
                </a:cubicBezTo>
                <a:cubicBezTo>
                  <a:pt x="1190" y="584"/>
                  <a:pt x="1094" y="591"/>
                  <a:pt x="1000" y="625"/>
                </a:cubicBezTo>
                <a:cubicBezTo>
                  <a:pt x="929" y="650"/>
                  <a:pt x="866" y="689"/>
                  <a:pt x="812" y="742"/>
                </a:cubicBezTo>
                <a:cubicBezTo>
                  <a:pt x="804" y="750"/>
                  <a:pt x="796" y="759"/>
                  <a:pt x="789" y="768"/>
                </a:cubicBezTo>
                <a:cubicBezTo>
                  <a:pt x="774" y="786"/>
                  <a:pt x="749" y="789"/>
                  <a:pt x="732" y="775"/>
                </a:cubicBezTo>
                <a:cubicBezTo>
                  <a:pt x="715" y="762"/>
                  <a:pt x="712" y="737"/>
                  <a:pt x="727" y="719"/>
                </a:cubicBezTo>
                <a:close/>
                <a:moveTo>
                  <a:pt x="672" y="994"/>
                </a:moveTo>
                <a:cubicBezTo>
                  <a:pt x="719" y="917"/>
                  <a:pt x="772" y="843"/>
                  <a:pt x="840" y="782"/>
                </a:cubicBezTo>
                <a:cubicBezTo>
                  <a:pt x="914" y="716"/>
                  <a:pt x="1000" y="676"/>
                  <a:pt x="1097" y="658"/>
                </a:cubicBezTo>
                <a:cubicBezTo>
                  <a:pt x="1161" y="647"/>
                  <a:pt x="1226" y="644"/>
                  <a:pt x="1291" y="652"/>
                </a:cubicBezTo>
                <a:cubicBezTo>
                  <a:pt x="1378" y="663"/>
                  <a:pt x="1458" y="693"/>
                  <a:pt x="1532" y="740"/>
                </a:cubicBezTo>
                <a:cubicBezTo>
                  <a:pt x="1606" y="788"/>
                  <a:pt x="1670" y="847"/>
                  <a:pt x="1722" y="918"/>
                </a:cubicBezTo>
                <a:cubicBezTo>
                  <a:pt x="1728" y="926"/>
                  <a:pt x="1731" y="936"/>
                  <a:pt x="1735" y="944"/>
                </a:cubicBezTo>
                <a:cubicBezTo>
                  <a:pt x="1734" y="945"/>
                  <a:pt x="1734" y="945"/>
                  <a:pt x="1733" y="945"/>
                </a:cubicBezTo>
                <a:cubicBezTo>
                  <a:pt x="1733" y="962"/>
                  <a:pt x="1722" y="977"/>
                  <a:pt x="1706" y="983"/>
                </a:cubicBezTo>
                <a:cubicBezTo>
                  <a:pt x="1689" y="988"/>
                  <a:pt x="1672" y="983"/>
                  <a:pt x="1661" y="967"/>
                </a:cubicBezTo>
                <a:cubicBezTo>
                  <a:pt x="1638" y="936"/>
                  <a:pt x="1612" y="907"/>
                  <a:pt x="1583" y="880"/>
                </a:cubicBezTo>
                <a:cubicBezTo>
                  <a:pt x="1511" y="812"/>
                  <a:pt x="1429" y="763"/>
                  <a:pt x="1332" y="739"/>
                </a:cubicBezTo>
                <a:cubicBezTo>
                  <a:pt x="1274" y="725"/>
                  <a:pt x="1216" y="723"/>
                  <a:pt x="1157" y="729"/>
                </a:cubicBezTo>
                <a:cubicBezTo>
                  <a:pt x="1094" y="736"/>
                  <a:pt x="1034" y="752"/>
                  <a:pt x="979" y="781"/>
                </a:cubicBezTo>
                <a:cubicBezTo>
                  <a:pt x="921" y="811"/>
                  <a:pt x="873" y="854"/>
                  <a:pt x="832" y="905"/>
                </a:cubicBezTo>
                <a:cubicBezTo>
                  <a:pt x="798" y="946"/>
                  <a:pt x="767" y="988"/>
                  <a:pt x="740" y="1034"/>
                </a:cubicBezTo>
                <a:cubicBezTo>
                  <a:pt x="728" y="1054"/>
                  <a:pt x="704" y="1060"/>
                  <a:pt x="685" y="1048"/>
                </a:cubicBezTo>
                <a:cubicBezTo>
                  <a:pt x="666" y="1037"/>
                  <a:pt x="660" y="1014"/>
                  <a:pt x="672" y="994"/>
                </a:cubicBezTo>
                <a:close/>
                <a:moveTo>
                  <a:pt x="718" y="1748"/>
                </a:moveTo>
                <a:cubicBezTo>
                  <a:pt x="716" y="1732"/>
                  <a:pt x="723" y="1721"/>
                  <a:pt x="736" y="1711"/>
                </a:cubicBezTo>
                <a:cubicBezTo>
                  <a:pt x="777" y="1680"/>
                  <a:pt x="819" y="1650"/>
                  <a:pt x="859" y="1617"/>
                </a:cubicBezTo>
                <a:cubicBezTo>
                  <a:pt x="951" y="1543"/>
                  <a:pt x="1034" y="1461"/>
                  <a:pt x="1105" y="1366"/>
                </a:cubicBezTo>
                <a:cubicBezTo>
                  <a:pt x="1133" y="1328"/>
                  <a:pt x="1158" y="1289"/>
                  <a:pt x="1177" y="1246"/>
                </a:cubicBezTo>
                <a:cubicBezTo>
                  <a:pt x="1184" y="1228"/>
                  <a:pt x="1203" y="1219"/>
                  <a:pt x="1222" y="1224"/>
                </a:cubicBezTo>
                <a:cubicBezTo>
                  <a:pt x="1240" y="1228"/>
                  <a:pt x="1252" y="1244"/>
                  <a:pt x="1253" y="1263"/>
                </a:cubicBezTo>
                <a:cubicBezTo>
                  <a:pt x="1251" y="1269"/>
                  <a:pt x="1249" y="1276"/>
                  <a:pt x="1247" y="1282"/>
                </a:cubicBezTo>
                <a:cubicBezTo>
                  <a:pt x="1223" y="1336"/>
                  <a:pt x="1191" y="1385"/>
                  <a:pt x="1155" y="1431"/>
                </a:cubicBezTo>
                <a:cubicBezTo>
                  <a:pt x="1075" y="1535"/>
                  <a:pt x="980" y="1623"/>
                  <a:pt x="877" y="1704"/>
                </a:cubicBezTo>
                <a:cubicBezTo>
                  <a:pt x="846" y="1729"/>
                  <a:pt x="813" y="1753"/>
                  <a:pt x="781" y="1776"/>
                </a:cubicBezTo>
                <a:cubicBezTo>
                  <a:pt x="755" y="1795"/>
                  <a:pt x="720" y="1779"/>
                  <a:pt x="718" y="1748"/>
                </a:cubicBezTo>
                <a:close/>
                <a:moveTo>
                  <a:pt x="831" y="1849"/>
                </a:moveTo>
                <a:cubicBezTo>
                  <a:pt x="827" y="1832"/>
                  <a:pt x="834" y="1818"/>
                  <a:pt x="848" y="1807"/>
                </a:cubicBezTo>
                <a:cubicBezTo>
                  <a:pt x="889" y="1776"/>
                  <a:pt x="930" y="1746"/>
                  <a:pt x="970" y="1713"/>
                </a:cubicBezTo>
                <a:cubicBezTo>
                  <a:pt x="1055" y="1644"/>
                  <a:pt x="1136" y="1570"/>
                  <a:pt x="1207" y="1485"/>
                </a:cubicBezTo>
                <a:cubicBezTo>
                  <a:pt x="1245" y="1440"/>
                  <a:pt x="1281" y="1393"/>
                  <a:pt x="1303" y="1338"/>
                </a:cubicBezTo>
                <a:cubicBezTo>
                  <a:pt x="1315" y="1311"/>
                  <a:pt x="1323" y="1284"/>
                  <a:pt x="1319" y="1254"/>
                </a:cubicBezTo>
                <a:cubicBezTo>
                  <a:pt x="1315" y="1232"/>
                  <a:pt x="1308" y="1211"/>
                  <a:pt x="1296" y="1192"/>
                </a:cubicBezTo>
                <a:cubicBezTo>
                  <a:pt x="1267" y="1145"/>
                  <a:pt x="1213" y="1130"/>
                  <a:pt x="1164" y="1156"/>
                </a:cubicBezTo>
                <a:cubicBezTo>
                  <a:pt x="1135" y="1171"/>
                  <a:pt x="1115" y="1195"/>
                  <a:pt x="1101" y="1224"/>
                </a:cubicBezTo>
                <a:cubicBezTo>
                  <a:pt x="1081" y="1269"/>
                  <a:pt x="1057" y="1313"/>
                  <a:pt x="1029" y="1354"/>
                </a:cubicBezTo>
                <a:cubicBezTo>
                  <a:pt x="986" y="1417"/>
                  <a:pt x="932" y="1469"/>
                  <a:pt x="871" y="1514"/>
                </a:cubicBezTo>
                <a:cubicBezTo>
                  <a:pt x="819" y="1554"/>
                  <a:pt x="766" y="1591"/>
                  <a:pt x="713" y="1630"/>
                </a:cubicBezTo>
                <a:cubicBezTo>
                  <a:pt x="693" y="1644"/>
                  <a:pt x="668" y="1640"/>
                  <a:pt x="656" y="1621"/>
                </a:cubicBezTo>
                <a:cubicBezTo>
                  <a:pt x="643" y="1603"/>
                  <a:pt x="647" y="1580"/>
                  <a:pt x="667" y="1565"/>
                </a:cubicBezTo>
                <a:cubicBezTo>
                  <a:pt x="717" y="1529"/>
                  <a:pt x="767" y="1493"/>
                  <a:pt x="817" y="1457"/>
                </a:cubicBezTo>
                <a:cubicBezTo>
                  <a:pt x="912" y="1388"/>
                  <a:pt x="982" y="1301"/>
                  <a:pt x="1028" y="1194"/>
                </a:cubicBezTo>
                <a:cubicBezTo>
                  <a:pt x="1052" y="1142"/>
                  <a:pt x="1088" y="1102"/>
                  <a:pt x="1142" y="1079"/>
                </a:cubicBezTo>
                <a:cubicBezTo>
                  <a:pt x="1165" y="1070"/>
                  <a:pt x="1188" y="1065"/>
                  <a:pt x="1213" y="1065"/>
                </a:cubicBezTo>
                <a:cubicBezTo>
                  <a:pt x="1285" y="1065"/>
                  <a:pt x="1348" y="1109"/>
                  <a:pt x="1379" y="1180"/>
                </a:cubicBezTo>
                <a:cubicBezTo>
                  <a:pt x="1408" y="1247"/>
                  <a:pt x="1402" y="1312"/>
                  <a:pt x="1373" y="1376"/>
                </a:cubicBezTo>
                <a:cubicBezTo>
                  <a:pt x="1346" y="1437"/>
                  <a:pt x="1307" y="1490"/>
                  <a:pt x="1265" y="1540"/>
                </a:cubicBezTo>
                <a:cubicBezTo>
                  <a:pt x="1190" y="1628"/>
                  <a:pt x="1104" y="1705"/>
                  <a:pt x="1014" y="1778"/>
                </a:cubicBezTo>
                <a:cubicBezTo>
                  <a:pt x="975" y="1810"/>
                  <a:pt x="935" y="1841"/>
                  <a:pt x="894" y="1871"/>
                </a:cubicBezTo>
                <a:cubicBezTo>
                  <a:pt x="870" y="1889"/>
                  <a:pt x="838" y="1878"/>
                  <a:pt x="831" y="1849"/>
                </a:cubicBezTo>
                <a:close/>
                <a:moveTo>
                  <a:pt x="1284" y="1943"/>
                </a:moveTo>
                <a:cubicBezTo>
                  <a:pt x="1263" y="1950"/>
                  <a:pt x="1243" y="1939"/>
                  <a:pt x="1235" y="1918"/>
                </a:cubicBezTo>
                <a:cubicBezTo>
                  <a:pt x="1227" y="1898"/>
                  <a:pt x="1220" y="1879"/>
                  <a:pt x="1211" y="1861"/>
                </a:cubicBezTo>
                <a:cubicBezTo>
                  <a:pt x="1203" y="1845"/>
                  <a:pt x="1191" y="1833"/>
                  <a:pt x="1174" y="1827"/>
                </a:cubicBezTo>
                <a:cubicBezTo>
                  <a:pt x="1163" y="1823"/>
                  <a:pt x="1153" y="1823"/>
                  <a:pt x="1144" y="1829"/>
                </a:cubicBezTo>
                <a:cubicBezTo>
                  <a:pt x="1128" y="1840"/>
                  <a:pt x="1111" y="1850"/>
                  <a:pt x="1097" y="1863"/>
                </a:cubicBezTo>
                <a:cubicBezTo>
                  <a:pt x="1081" y="1876"/>
                  <a:pt x="1068" y="1892"/>
                  <a:pt x="1054" y="1906"/>
                </a:cubicBezTo>
                <a:cubicBezTo>
                  <a:pt x="1042" y="1919"/>
                  <a:pt x="1025" y="1922"/>
                  <a:pt x="1010" y="1915"/>
                </a:cubicBezTo>
                <a:cubicBezTo>
                  <a:pt x="994" y="1909"/>
                  <a:pt x="985" y="1894"/>
                  <a:pt x="986" y="1877"/>
                </a:cubicBezTo>
                <a:cubicBezTo>
                  <a:pt x="987" y="1870"/>
                  <a:pt x="989" y="1862"/>
                  <a:pt x="993" y="1857"/>
                </a:cubicBezTo>
                <a:cubicBezTo>
                  <a:pt x="1026" y="1818"/>
                  <a:pt x="1062" y="1783"/>
                  <a:pt x="1107" y="1759"/>
                </a:cubicBezTo>
                <a:cubicBezTo>
                  <a:pt x="1124" y="1751"/>
                  <a:pt x="1141" y="1746"/>
                  <a:pt x="1160" y="1746"/>
                </a:cubicBezTo>
                <a:cubicBezTo>
                  <a:pt x="1210" y="1748"/>
                  <a:pt x="1246" y="1771"/>
                  <a:pt x="1273" y="1811"/>
                </a:cubicBezTo>
                <a:cubicBezTo>
                  <a:pt x="1291" y="1837"/>
                  <a:pt x="1302" y="1866"/>
                  <a:pt x="1311" y="1896"/>
                </a:cubicBezTo>
                <a:cubicBezTo>
                  <a:pt x="1316" y="1916"/>
                  <a:pt x="1304" y="1937"/>
                  <a:pt x="1284" y="1943"/>
                </a:cubicBezTo>
                <a:close/>
                <a:moveTo>
                  <a:pt x="1448" y="1895"/>
                </a:moveTo>
                <a:cubicBezTo>
                  <a:pt x="1445" y="1896"/>
                  <a:pt x="1441" y="1896"/>
                  <a:pt x="1438" y="1897"/>
                </a:cubicBezTo>
                <a:cubicBezTo>
                  <a:pt x="1438" y="1897"/>
                  <a:pt x="1438" y="1898"/>
                  <a:pt x="1437" y="1898"/>
                </a:cubicBezTo>
                <a:cubicBezTo>
                  <a:pt x="1431" y="1896"/>
                  <a:pt x="1423" y="1895"/>
                  <a:pt x="1417" y="1891"/>
                </a:cubicBezTo>
                <a:cubicBezTo>
                  <a:pt x="1362" y="1851"/>
                  <a:pt x="1316" y="1803"/>
                  <a:pt x="1291" y="1739"/>
                </a:cubicBezTo>
                <a:cubicBezTo>
                  <a:pt x="1267" y="1680"/>
                  <a:pt x="1268" y="1620"/>
                  <a:pt x="1294" y="1562"/>
                </a:cubicBezTo>
                <a:cubicBezTo>
                  <a:pt x="1301" y="1548"/>
                  <a:pt x="1309" y="1536"/>
                  <a:pt x="1325" y="1532"/>
                </a:cubicBezTo>
                <a:cubicBezTo>
                  <a:pt x="1341" y="1529"/>
                  <a:pt x="1354" y="1534"/>
                  <a:pt x="1364" y="1545"/>
                </a:cubicBezTo>
                <a:cubicBezTo>
                  <a:pt x="1374" y="1557"/>
                  <a:pt x="1377" y="1571"/>
                  <a:pt x="1370" y="1585"/>
                </a:cubicBezTo>
                <a:cubicBezTo>
                  <a:pt x="1336" y="1655"/>
                  <a:pt x="1355" y="1716"/>
                  <a:pt x="1403" y="1771"/>
                </a:cubicBezTo>
                <a:cubicBezTo>
                  <a:pt x="1420" y="1791"/>
                  <a:pt x="1442" y="1808"/>
                  <a:pt x="1462" y="1826"/>
                </a:cubicBezTo>
                <a:cubicBezTo>
                  <a:pt x="1474" y="1836"/>
                  <a:pt x="1480" y="1849"/>
                  <a:pt x="1477" y="1865"/>
                </a:cubicBezTo>
                <a:cubicBezTo>
                  <a:pt x="1474" y="1881"/>
                  <a:pt x="1464" y="1891"/>
                  <a:pt x="1448" y="1895"/>
                </a:cubicBezTo>
                <a:close/>
                <a:moveTo>
                  <a:pt x="1653" y="1777"/>
                </a:moveTo>
                <a:cubicBezTo>
                  <a:pt x="1645" y="1798"/>
                  <a:pt x="1623" y="1807"/>
                  <a:pt x="1601" y="1800"/>
                </a:cubicBezTo>
                <a:cubicBezTo>
                  <a:pt x="1518" y="1773"/>
                  <a:pt x="1463" y="1717"/>
                  <a:pt x="1434" y="1635"/>
                </a:cubicBezTo>
                <a:cubicBezTo>
                  <a:pt x="1416" y="1583"/>
                  <a:pt x="1405" y="1529"/>
                  <a:pt x="1412" y="1474"/>
                </a:cubicBezTo>
                <a:cubicBezTo>
                  <a:pt x="1416" y="1436"/>
                  <a:pt x="1423" y="1398"/>
                  <a:pt x="1430" y="1361"/>
                </a:cubicBezTo>
                <a:cubicBezTo>
                  <a:pt x="1437" y="1320"/>
                  <a:pt x="1445" y="1280"/>
                  <a:pt x="1446" y="1238"/>
                </a:cubicBezTo>
                <a:cubicBezTo>
                  <a:pt x="1449" y="1155"/>
                  <a:pt x="1414" y="1092"/>
                  <a:pt x="1347" y="1045"/>
                </a:cubicBezTo>
                <a:cubicBezTo>
                  <a:pt x="1252" y="979"/>
                  <a:pt x="1133" y="989"/>
                  <a:pt x="1046" y="1071"/>
                </a:cubicBezTo>
                <a:cubicBezTo>
                  <a:pt x="1011" y="1104"/>
                  <a:pt x="982" y="1144"/>
                  <a:pt x="963" y="1188"/>
                </a:cubicBezTo>
                <a:cubicBezTo>
                  <a:pt x="936" y="1253"/>
                  <a:pt x="893" y="1306"/>
                  <a:pt x="841" y="1353"/>
                </a:cubicBezTo>
                <a:cubicBezTo>
                  <a:pt x="800" y="1390"/>
                  <a:pt x="757" y="1423"/>
                  <a:pt x="710" y="1453"/>
                </a:cubicBezTo>
                <a:cubicBezTo>
                  <a:pt x="696" y="1461"/>
                  <a:pt x="682" y="1462"/>
                  <a:pt x="668" y="1453"/>
                </a:cubicBezTo>
                <a:cubicBezTo>
                  <a:pt x="655" y="1446"/>
                  <a:pt x="648" y="1434"/>
                  <a:pt x="649" y="1418"/>
                </a:cubicBezTo>
                <a:cubicBezTo>
                  <a:pt x="649" y="1404"/>
                  <a:pt x="657" y="1393"/>
                  <a:pt x="669" y="1385"/>
                </a:cubicBezTo>
                <a:cubicBezTo>
                  <a:pt x="719" y="1353"/>
                  <a:pt x="767" y="1317"/>
                  <a:pt x="809" y="1275"/>
                </a:cubicBezTo>
                <a:cubicBezTo>
                  <a:pt x="842" y="1241"/>
                  <a:pt x="870" y="1204"/>
                  <a:pt x="889" y="1160"/>
                </a:cubicBezTo>
                <a:cubicBezTo>
                  <a:pt x="919" y="1093"/>
                  <a:pt x="961" y="1034"/>
                  <a:pt x="1021" y="990"/>
                </a:cubicBezTo>
                <a:cubicBezTo>
                  <a:pt x="1085" y="940"/>
                  <a:pt x="1158" y="917"/>
                  <a:pt x="1240" y="924"/>
                </a:cubicBezTo>
                <a:cubicBezTo>
                  <a:pt x="1373" y="936"/>
                  <a:pt x="1490" y="1039"/>
                  <a:pt x="1516" y="1154"/>
                </a:cubicBezTo>
                <a:cubicBezTo>
                  <a:pt x="1522" y="1180"/>
                  <a:pt x="1524" y="1206"/>
                  <a:pt x="1528" y="1233"/>
                </a:cubicBezTo>
                <a:cubicBezTo>
                  <a:pt x="1527" y="1233"/>
                  <a:pt x="1526" y="1233"/>
                  <a:pt x="1525" y="1233"/>
                </a:cubicBezTo>
                <a:cubicBezTo>
                  <a:pt x="1525" y="1280"/>
                  <a:pt x="1517" y="1325"/>
                  <a:pt x="1508" y="1371"/>
                </a:cubicBezTo>
                <a:cubicBezTo>
                  <a:pt x="1499" y="1415"/>
                  <a:pt x="1489" y="1459"/>
                  <a:pt x="1489" y="1505"/>
                </a:cubicBezTo>
                <a:cubicBezTo>
                  <a:pt x="1490" y="1553"/>
                  <a:pt x="1501" y="1598"/>
                  <a:pt x="1522" y="1640"/>
                </a:cubicBezTo>
                <a:cubicBezTo>
                  <a:pt x="1541" y="1677"/>
                  <a:pt x="1570" y="1703"/>
                  <a:pt x="1608" y="1718"/>
                </a:cubicBezTo>
                <a:cubicBezTo>
                  <a:pt x="1615" y="1721"/>
                  <a:pt x="1621" y="1723"/>
                  <a:pt x="1628" y="1726"/>
                </a:cubicBezTo>
                <a:cubicBezTo>
                  <a:pt x="1650" y="1734"/>
                  <a:pt x="1661" y="1756"/>
                  <a:pt x="1653" y="1777"/>
                </a:cubicBezTo>
                <a:close/>
                <a:moveTo>
                  <a:pt x="1670" y="1689"/>
                </a:moveTo>
                <a:cubicBezTo>
                  <a:pt x="1616" y="1641"/>
                  <a:pt x="1570" y="1586"/>
                  <a:pt x="1554" y="1512"/>
                </a:cubicBezTo>
                <a:cubicBezTo>
                  <a:pt x="1548" y="1484"/>
                  <a:pt x="1548" y="1456"/>
                  <a:pt x="1552" y="1428"/>
                </a:cubicBezTo>
                <a:cubicBezTo>
                  <a:pt x="1560" y="1371"/>
                  <a:pt x="1569" y="1314"/>
                  <a:pt x="1576" y="1257"/>
                </a:cubicBezTo>
                <a:cubicBezTo>
                  <a:pt x="1581" y="1222"/>
                  <a:pt x="1586" y="1186"/>
                  <a:pt x="1580" y="1150"/>
                </a:cubicBezTo>
                <a:cubicBezTo>
                  <a:pt x="1574" y="1111"/>
                  <a:pt x="1556" y="1075"/>
                  <a:pt x="1535" y="1042"/>
                </a:cubicBezTo>
                <a:cubicBezTo>
                  <a:pt x="1476" y="947"/>
                  <a:pt x="1392" y="888"/>
                  <a:pt x="1280" y="870"/>
                </a:cubicBezTo>
                <a:cubicBezTo>
                  <a:pt x="1258" y="867"/>
                  <a:pt x="1235" y="866"/>
                  <a:pt x="1213" y="863"/>
                </a:cubicBezTo>
                <a:cubicBezTo>
                  <a:pt x="1102" y="864"/>
                  <a:pt x="1011" y="908"/>
                  <a:pt x="939" y="991"/>
                </a:cubicBezTo>
                <a:cubicBezTo>
                  <a:pt x="911" y="1024"/>
                  <a:pt x="887" y="1059"/>
                  <a:pt x="865" y="1096"/>
                </a:cubicBezTo>
                <a:cubicBezTo>
                  <a:pt x="831" y="1155"/>
                  <a:pt x="788" y="1205"/>
                  <a:pt x="732" y="1244"/>
                </a:cubicBezTo>
                <a:cubicBezTo>
                  <a:pt x="721" y="1252"/>
                  <a:pt x="708" y="1259"/>
                  <a:pt x="695" y="1263"/>
                </a:cubicBezTo>
                <a:cubicBezTo>
                  <a:pt x="678" y="1268"/>
                  <a:pt x="660" y="1257"/>
                  <a:pt x="653" y="1240"/>
                </a:cubicBezTo>
                <a:cubicBezTo>
                  <a:pt x="645" y="1224"/>
                  <a:pt x="650" y="1203"/>
                  <a:pt x="666" y="1193"/>
                </a:cubicBezTo>
                <a:cubicBezTo>
                  <a:pt x="726" y="1157"/>
                  <a:pt x="768" y="1106"/>
                  <a:pt x="803" y="1047"/>
                </a:cubicBezTo>
                <a:cubicBezTo>
                  <a:pt x="829" y="1002"/>
                  <a:pt x="859" y="961"/>
                  <a:pt x="894" y="924"/>
                </a:cubicBezTo>
                <a:cubicBezTo>
                  <a:pt x="966" y="847"/>
                  <a:pt x="1054" y="800"/>
                  <a:pt x="1160" y="789"/>
                </a:cubicBezTo>
                <a:cubicBezTo>
                  <a:pt x="1265" y="778"/>
                  <a:pt x="1365" y="796"/>
                  <a:pt x="1455" y="852"/>
                </a:cubicBezTo>
                <a:cubicBezTo>
                  <a:pt x="1556" y="915"/>
                  <a:pt x="1623" y="1006"/>
                  <a:pt x="1655" y="1121"/>
                </a:cubicBezTo>
                <a:cubicBezTo>
                  <a:pt x="1663" y="1150"/>
                  <a:pt x="1663" y="1181"/>
                  <a:pt x="1660" y="1212"/>
                </a:cubicBezTo>
                <a:cubicBezTo>
                  <a:pt x="1653" y="1269"/>
                  <a:pt x="1645" y="1327"/>
                  <a:pt x="1637" y="1384"/>
                </a:cubicBezTo>
                <a:cubicBezTo>
                  <a:pt x="1634" y="1411"/>
                  <a:pt x="1630" y="1438"/>
                  <a:pt x="1629" y="1466"/>
                </a:cubicBezTo>
                <a:cubicBezTo>
                  <a:pt x="1627" y="1496"/>
                  <a:pt x="1638" y="1524"/>
                  <a:pt x="1653" y="1549"/>
                </a:cubicBezTo>
                <a:cubicBezTo>
                  <a:pt x="1671" y="1579"/>
                  <a:pt x="1694" y="1604"/>
                  <a:pt x="1719" y="1628"/>
                </a:cubicBezTo>
                <a:cubicBezTo>
                  <a:pt x="1731" y="1639"/>
                  <a:pt x="1736" y="1652"/>
                  <a:pt x="1731" y="1668"/>
                </a:cubicBezTo>
                <a:cubicBezTo>
                  <a:pt x="1724" y="1695"/>
                  <a:pt x="1691" y="1708"/>
                  <a:pt x="1670" y="1689"/>
                </a:cubicBezTo>
                <a:close/>
                <a:moveTo>
                  <a:pt x="1758" y="1510"/>
                </a:moveTo>
                <a:cubicBezTo>
                  <a:pt x="1754" y="1530"/>
                  <a:pt x="1739" y="1542"/>
                  <a:pt x="1721" y="1543"/>
                </a:cubicBezTo>
                <a:cubicBezTo>
                  <a:pt x="1703" y="1543"/>
                  <a:pt x="1686" y="1532"/>
                  <a:pt x="1682" y="1515"/>
                </a:cubicBezTo>
                <a:cubicBezTo>
                  <a:pt x="1680" y="1507"/>
                  <a:pt x="1680" y="1499"/>
                  <a:pt x="1682" y="1492"/>
                </a:cubicBezTo>
                <a:cubicBezTo>
                  <a:pt x="1697" y="1420"/>
                  <a:pt x="1707" y="1349"/>
                  <a:pt x="1706" y="1276"/>
                </a:cubicBezTo>
                <a:cubicBezTo>
                  <a:pt x="1705" y="1219"/>
                  <a:pt x="1699" y="1163"/>
                  <a:pt x="1681" y="1109"/>
                </a:cubicBezTo>
                <a:cubicBezTo>
                  <a:pt x="1679" y="1103"/>
                  <a:pt x="1676" y="1096"/>
                  <a:pt x="1673" y="1090"/>
                </a:cubicBezTo>
                <a:cubicBezTo>
                  <a:pt x="1665" y="1069"/>
                  <a:pt x="1673" y="1047"/>
                  <a:pt x="1693" y="1038"/>
                </a:cubicBezTo>
                <a:cubicBezTo>
                  <a:pt x="1713" y="1029"/>
                  <a:pt x="1737" y="1037"/>
                  <a:pt x="1745" y="1058"/>
                </a:cubicBezTo>
                <a:cubicBezTo>
                  <a:pt x="1755" y="1085"/>
                  <a:pt x="1764" y="1112"/>
                  <a:pt x="1771" y="1140"/>
                </a:cubicBezTo>
                <a:cubicBezTo>
                  <a:pt x="1782" y="1188"/>
                  <a:pt x="1785" y="1237"/>
                  <a:pt x="1785" y="1286"/>
                </a:cubicBezTo>
                <a:cubicBezTo>
                  <a:pt x="1785" y="1362"/>
                  <a:pt x="1775" y="1436"/>
                  <a:pt x="1758" y="151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endParaRPr>
          </a:p>
        </p:txBody>
      </p:sp>
      <p:sp>
        <p:nvSpPr>
          <p:cNvPr id="7" name="Oval 6"/>
          <p:cNvSpPr/>
          <p:nvPr/>
        </p:nvSpPr>
        <p:spPr bwMode="auto">
          <a:xfrm>
            <a:off x="6984639" y="2114365"/>
            <a:ext cx="873396" cy="87339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47" name="Oval 46"/>
          <p:cNvSpPr/>
          <p:nvPr/>
        </p:nvSpPr>
        <p:spPr bwMode="auto">
          <a:xfrm>
            <a:off x="10009289" y="2114365"/>
            <a:ext cx="873396" cy="87339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5" name="Oval 64"/>
          <p:cNvSpPr/>
          <p:nvPr/>
        </p:nvSpPr>
        <p:spPr bwMode="auto">
          <a:xfrm>
            <a:off x="1139522" y="2114365"/>
            <a:ext cx="873396" cy="87339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67" name="Group 66"/>
          <p:cNvGrpSpPr/>
          <p:nvPr/>
        </p:nvGrpSpPr>
        <p:grpSpPr>
          <a:xfrm>
            <a:off x="10082099" y="2313074"/>
            <a:ext cx="615871" cy="493747"/>
            <a:chOff x="9177131" y="1663431"/>
            <a:chExt cx="1083969" cy="869025"/>
          </a:xfrm>
          <a:solidFill>
            <a:schemeClr val="bg1"/>
          </a:solidFill>
        </p:grpSpPr>
        <p:sp>
          <p:nvSpPr>
            <p:cNvPr id="68" name="Freeform 5"/>
            <p:cNvSpPr>
              <a:spLocks noEditPoints="1"/>
            </p:cNvSpPr>
            <p:nvPr/>
          </p:nvSpPr>
          <p:spPr bwMode="auto">
            <a:xfrm>
              <a:off x="9581536" y="1663431"/>
              <a:ext cx="679564" cy="869025"/>
            </a:xfrm>
            <a:custGeom>
              <a:avLst/>
              <a:gdLst>
                <a:gd name="T0" fmla="*/ 3508 w 4833"/>
                <a:gd name="T1" fmla="*/ 0 h 6182"/>
                <a:gd name="T2" fmla="*/ 202 w 4833"/>
                <a:gd name="T3" fmla="*/ 58 h 6182"/>
                <a:gd name="T4" fmla="*/ 53 w 4833"/>
                <a:gd name="T5" fmla="*/ 221 h 6182"/>
                <a:gd name="T6" fmla="*/ 0 w 4833"/>
                <a:gd name="T7" fmla="*/ 5793 h 6182"/>
                <a:gd name="T8" fmla="*/ 103 w 4833"/>
                <a:gd name="T9" fmla="*/ 6029 h 6182"/>
                <a:gd name="T10" fmla="*/ 270 w 4833"/>
                <a:gd name="T11" fmla="*/ 6137 h 6182"/>
                <a:gd name="T12" fmla="*/ 4468 w 4833"/>
                <a:gd name="T13" fmla="*/ 6177 h 6182"/>
                <a:gd name="T14" fmla="*/ 4690 w 4833"/>
                <a:gd name="T15" fmla="*/ 6081 h 6182"/>
                <a:gd name="T16" fmla="*/ 4801 w 4833"/>
                <a:gd name="T17" fmla="*/ 5911 h 6182"/>
                <a:gd name="T18" fmla="*/ 4781 w 4833"/>
                <a:gd name="T19" fmla="*/ 1139 h 6182"/>
                <a:gd name="T20" fmla="*/ 4470 w 4833"/>
                <a:gd name="T21" fmla="*/ 5769 h 6182"/>
                <a:gd name="T22" fmla="*/ 4338 w 4833"/>
                <a:gd name="T23" fmla="*/ 5889 h 6182"/>
                <a:gd name="T24" fmla="*/ 1409 w 4833"/>
                <a:gd name="T25" fmla="*/ 5869 h 6182"/>
                <a:gd name="T26" fmla="*/ 412 w 4833"/>
                <a:gd name="T27" fmla="*/ 5831 h 6182"/>
                <a:gd name="T28" fmla="*/ 345 w 4833"/>
                <a:gd name="T29" fmla="*/ 5754 h 6182"/>
                <a:gd name="T30" fmla="*/ 339 w 4833"/>
                <a:gd name="T31" fmla="*/ 411 h 6182"/>
                <a:gd name="T32" fmla="*/ 416 w 4833"/>
                <a:gd name="T33" fmla="*/ 345 h 6182"/>
                <a:gd name="T34" fmla="*/ 3423 w 4833"/>
                <a:gd name="T35" fmla="*/ 489 h 6182"/>
                <a:gd name="T36" fmla="*/ 3454 w 4833"/>
                <a:gd name="T37" fmla="*/ 1161 h 6182"/>
                <a:gd name="T38" fmla="*/ 3562 w 4833"/>
                <a:gd name="T39" fmla="*/ 1328 h 6182"/>
                <a:gd name="T40" fmla="*/ 4358 w 4833"/>
                <a:gd name="T41" fmla="*/ 1391 h 6182"/>
                <a:gd name="T42" fmla="*/ 1379 w 4833"/>
                <a:gd name="T43" fmla="*/ 2075 h 6182"/>
                <a:gd name="T44" fmla="*/ 1267 w 4833"/>
                <a:gd name="T45" fmla="*/ 1231 h 6182"/>
                <a:gd name="T46" fmla="*/ 1129 w 4833"/>
                <a:gd name="T47" fmla="*/ 1050 h 6182"/>
                <a:gd name="T48" fmla="*/ 1637 w 4833"/>
                <a:gd name="T49" fmla="*/ 874 h 6182"/>
                <a:gd name="T50" fmla="*/ 1454 w 4833"/>
                <a:gd name="T51" fmla="*/ 2558 h 6182"/>
                <a:gd name="T52" fmla="*/ 1431 w 4833"/>
                <a:gd name="T53" fmla="*/ 3773 h 6182"/>
                <a:gd name="T54" fmla="*/ 1454 w 4833"/>
                <a:gd name="T55" fmla="*/ 2558 h 6182"/>
                <a:gd name="T56" fmla="*/ 1443 w 4833"/>
                <a:gd name="T57" fmla="*/ 2755 h 6182"/>
                <a:gd name="T58" fmla="*/ 2416 w 4833"/>
                <a:gd name="T59" fmla="*/ 3753 h 6182"/>
                <a:gd name="T60" fmla="*/ 2304 w 4833"/>
                <a:gd name="T61" fmla="*/ 2909 h 6182"/>
                <a:gd name="T62" fmla="*/ 2166 w 4833"/>
                <a:gd name="T63" fmla="*/ 2728 h 6182"/>
                <a:gd name="T64" fmla="*/ 2674 w 4833"/>
                <a:gd name="T65" fmla="*/ 2551 h 6182"/>
                <a:gd name="T66" fmla="*/ 3457 w 4833"/>
                <a:gd name="T67" fmla="*/ 2558 h 6182"/>
                <a:gd name="T68" fmla="*/ 3434 w 4833"/>
                <a:gd name="T69" fmla="*/ 3773 h 6182"/>
                <a:gd name="T70" fmla="*/ 3457 w 4833"/>
                <a:gd name="T71" fmla="*/ 2558 h 6182"/>
                <a:gd name="T72" fmla="*/ 3445 w 4833"/>
                <a:gd name="T73" fmla="*/ 2755 h 6182"/>
                <a:gd name="T74" fmla="*/ 2492 w 4833"/>
                <a:gd name="T75" fmla="*/ 867 h 6182"/>
                <a:gd name="T76" fmla="*/ 2468 w 4833"/>
                <a:gd name="T77" fmla="*/ 2082 h 6182"/>
                <a:gd name="T78" fmla="*/ 2492 w 4833"/>
                <a:gd name="T79" fmla="*/ 867 h 6182"/>
                <a:gd name="T80" fmla="*/ 2480 w 4833"/>
                <a:gd name="T81" fmla="*/ 1064 h 6182"/>
                <a:gd name="T82" fmla="*/ 1454 w 4833"/>
                <a:gd name="T83" fmla="*/ 4236 h 6182"/>
                <a:gd name="T84" fmla="*/ 1431 w 4833"/>
                <a:gd name="T85" fmla="*/ 5451 h 6182"/>
                <a:gd name="T86" fmla="*/ 1454 w 4833"/>
                <a:gd name="T87" fmla="*/ 4236 h 6182"/>
                <a:gd name="T88" fmla="*/ 1443 w 4833"/>
                <a:gd name="T89" fmla="*/ 4433 h 6182"/>
                <a:gd name="T90" fmla="*/ 2491 w 4833"/>
                <a:gd name="T91" fmla="*/ 4236 h 6182"/>
                <a:gd name="T92" fmla="*/ 2469 w 4833"/>
                <a:gd name="T93" fmla="*/ 5451 h 6182"/>
                <a:gd name="T94" fmla="*/ 2491 w 4833"/>
                <a:gd name="T95" fmla="*/ 4236 h 6182"/>
                <a:gd name="T96" fmla="*/ 2480 w 4833"/>
                <a:gd name="T97" fmla="*/ 4433 h 6182"/>
                <a:gd name="T98" fmla="*/ 3483 w 4833"/>
                <a:gd name="T99" fmla="*/ 4229 h 6182"/>
                <a:gd name="T100" fmla="*/ 3381 w 4833"/>
                <a:gd name="T101" fmla="*/ 5430 h 6182"/>
                <a:gd name="T102" fmla="*/ 3269 w 4833"/>
                <a:gd name="T103" fmla="*/ 4587 h 6182"/>
                <a:gd name="T104" fmla="*/ 3131 w 4833"/>
                <a:gd name="T105" fmla="*/ 4405 h 6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3" h="6182">
                  <a:moveTo>
                    <a:pt x="4781" y="1139"/>
                  </a:moveTo>
                  <a:cubicBezTo>
                    <a:pt x="3621" y="45"/>
                    <a:pt x="3621" y="45"/>
                    <a:pt x="3621" y="45"/>
                  </a:cubicBezTo>
                  <a:cubicBezTo>
                    <a:pt x="3590" y="16"/>
                    <a:pt x="3550" y="0"/>
                    <a:pt x="3508" y="0"/>
                  </a:cubicBezTo>
                  <a:cubicBezTo>
                    <a:pt x="377" y="0"/>
                    <a:pt x="377" y="0"/>
                    <a:pt x="377" y="0"/>
                  </a:cubicBezTo>
                  <a:cubicBezTo>
                    <a:pt x="255" y="33"/>
                    <a:pt x="255" y="33"/>
                    <a:pt x="255" y="33"/>
                  </a:cubicBezTo>
                  <a:cubicBezTo>
                    <a:pt x="236" y="38"/>
                    <a:pt x="218" y="47"/>
                    <a:pt x="202" y="58"/>
                  </a:cubicBezTo>
                  <a:cubicBezTo>
                    <a:pt x="141" y="103"/>
                    <a:pt x="141" y="103"/>
                    <a:pt x="141" y="103"/>
                  </a:cubicBezTo>
                  <a:cubicBezTo>
                    <a:pt x="123" y="115"/>
                    <a:pt x="108" y="131"/>
                    <a:pt x="97" y="150"/>
                  </a:cubicBezTo>
                  <a:cubicBezTo>
                    <a:pt x="53" y="221"/>
                    <a:pt x="53" y="221"/>
                    <a:pt x="53" y="221"/>
                  </a:cubicBezTo>
                  <a:cubicBezTo>
                    <a:pt x="44" y="236"/>
                    <a:pt x="37" y="252"/>
                    <a:pt x="33" y="270"/>
                  </a:cubicBezTo>
                  <a:cubicBezTo>
                    <a:pt x="1" y="406"/>
                    <a:pt x="1" y="406"/>
                    <a:pt x="1" y="406"/>
                  </a:cubicBezTo>
                  <a:cubicBezTo>
                    <a:pt x="0" y="5793"/>
                    <a:pt x="0" y="5793"/>
                    <a:pt x="0" y="5793"/>
                  </a:cubicBezTo>
                  <a:cubicBezTo>
                    <a:pt x="33" y="5914"/>
                    <a:pt x="33" y="5914"/>
                    <a:pt x="33" y="5914"/>
                  </a:cubicBezTo>
                  <a:cubicBezTo>
                    <a:pt x="38" y="5933"/>
                    <a:pt x="47" y="5951"/>
                    <a:pt x="58" y="5967"/>
                  </a:cubicBezTo>
                  <a:cubicBezTo>
                    <a:pt x="103" y="6029"/>
                    <a:pt x="103" y="6029"/>
                    <a:pt x="103" y="6029"/>
                  </a:cubicBezTo>
                  <a:cubicBezTo>
                    <a:pt x="116" y="6047"/>
                    <a:pt x="132" y="6062"/>
                    <a:pt x="150" y="6073"/>
                  </a:cubicBezTo>
                  <a:cubicBezTo>
                    <a:pt x="221" y="6117"/>
                    <a:pt x="221" y="6117"/>
                    <a:pt x="221" y="6117"/>
                  </a:cubicBezTo>
                  <a:cubicBezTo>
                    <a:pt x="236" y="6126"/>
                    <a:pt x="253" y="6133"/>
                    <a:pt x="270" y="6137"/>
                  </a:cubicBezTo>
                  <a:cubicBezTo>
                    <a:pt x="406" y="6169"/>
                    <a:pt x="406" y="6169"/>
                    <a:pt x="406" y="6169"/>
                  </a:cubicBezTo>
                  <a:cubicBezTo>
                    <a:pt x="4426" y="6182"/>
                    <a:pt x="4426" y="6182"/>
                    <a:pt x="4426" y="6182"/>
                  </a:cubicBezTo>
                  <a:cubicBezTo>
                    <a:pt x="4440" y="6182"/>
                    <a:pt x="4454" y="6180"/>
                    <a:pt x="4468" y="6177"/>
                  </a:cubicBezTo>
                  <a:cubicBezTo>
                    <a:pt x="4572" y="6149"/>
                    <a:pt x="4572" y="6149"/>
                    <a:pt x="4572" y="6149"/>
                  </a:cubicBezTo>
                  <a:cubicBezTo>
                    <a:pt x="4589" y="6144"/>
                    <a:pt x="4605" y="6137"/>
                    <a:pt x="4620" y="6127"/>
                  </a:cubicBezTo>
                  <a:cubicBezTo>
                    <a:pt x="4690" y="6081"/>
                    <a:pt x="4690" y="6081"/>
                    <a:pt x="4690" y="6081"/>
                  </a:cubicBezTo>
                  <a:cubicBezTo>
                    <a:pt x="4710" y="6067"/>
                    <a:pt x="4726" y="6050"/>
                    <a:pt x="4739" y="6030"/>
                  </a:cubicBezTo>
                  <a:cubicBezTo>
                    <a:pt x="4780" y="5963"/>
                    <a:pt x="4780" y="5963"/>
                    <a:pt x="4780" y="5963"/>
                  </a:cubicBezTo>
                  <a:cubicBezTo>
                    <a:pt x="4790" y="5947"/>
                    <a:pt x="4797" y="5930"/>
                    <a:pt x="4801" y="5911"/>
                  </a:cubicBezTo>
                  <a:cubicBezTo>
                    <a:pt x="4833" y="5766"/>
                    <a:pt x="4833" y="5766"/>
                    <a:pt x="4833" y="5766"/>
                  </a:cubicBezTo>
                  <a:cubicBezTo>
                    <a:pt x="4833" y="1258"/>
                    <a:pt x="4833" y="1258"/>
                    <a:pt x="4833" y="1258"/>
                  </a:cubicBezTo>
                  <a:cubicBezTo>
                    <a:pt x="4833" y="1213"/>
                    <a:pt x="4814" y="1170"/>
                    <a:pt x="4781" y="1139"/>
                  </a:cubicBezTo>
                  <a:close/>
                  <a:moveTo>
                    <a:pt x="4523" y="5638"/>
                  </a:moveTo>
                  <a:cubicBezTo>
                    <a:pt x="4523" y="5669"/>
                    <a:pt x="4514" y="5699"/>
                    <a:pt x="4498" y="5725"/>
                  </a:cubicBezTo>
                  <a:cubicBezTo>
                    <a:pt x="4470" y="5769"/>
                    <a:pt x="4470" y="5769"/>
                    <a:pt x="4470" y="5769"/>
                  </a:cubicBezTo>
                  <a:cubicBezTo>
                    <a:pt x="4455" y="5794"/>
                    <a:pt x="4434" y="5814"/>
                    <a:pt x="4409" y="5828"/>
                  </a:cubicBezTo>
                  <a:cubicBezTo>
                    <a:pt x="4385" y="5841"/>
                    <a:pt x="4358" y="5847"/>
                    <a:pt x="4331" y="5847"/>
                  </a:cubicBezTo>
                  <a:cubicBezTo>
                    <a:pt x="4338" y="5889"/>
                    <a:pt x="4338" y="5889"/>
                    <a:pt x="4338" y="5889"/>
                  </a:cubicBezTo>
                  <a:cubicBezTo>
                    <a:pt x="4296" y="5865"/>
                    <a:pt x="4296" y="5865"/>
                    <a:pt x="4296" y="5865"/>
                  </a:cubicBezTo>
                  <a:cubicBezTo>
                    <a:pt x="1439" y="5865"/>
                    <a:pt x="1439" y="5865"/>
                    <a:pt x="1439" y="5865"/>
                  </a:cubicBezTo>
                  <a:cubicBezTo>
                    <a:pt x="1428" y="5865"/>
                    <a:pt x="1418" y="5866"/>
                    <a:pt x="1409" y="5869"/>
                  </a:cubicBezTo>
                  <a:cubicBezTo>
                    <a:pt x="1408" y="5868"/>
                    <a:pt x="1408" y="5868"/>
                    <a:pt x="1408" y="5868"/>
                  </a:cubicBezTo>
                  <a:cubicBezTo>
                    <a:pt x="516" y="5868"/>
                    <a:pt x="516" y="5868"/>
                    <a:pt x="516" y="5868"/>
                  </a:cubicBezTo>
                  <a:cubicBezTo>
                    <a:pt x="478" y="5868"/>
                    <a:pt x="441" y="5855"/>
                    <a:pt x="412" y="5831"/>
                  </a:cubicBezTo>
                  <a:cubicBezTo>
                    <a:pt x="391" y="5813"/>
                    <a:pt x="391" y="5813"/>
                    <a:pt x="391" y="5813"/>
                  </a:cubicBezTo>
                  <a:cubicBezTo>
                    <a:pt x="374" y="5800"/>
                    <a:pt x="361" y="5783"/>
                    <a:pt x="350" y="5765"/>
                  </a:cubicBezTo>
                  <a:cubicBezTo>
                    <a:pt x="345" y="5754"/>
                    <a:pt x="345" y="5754"/>
                    <a:pt x="345" y="5754"/>
                  </a:cubicBezTo>
                  <a:cubicBezTo>
                    <a:pt x="332" y="5730"/>
                    <a:pt x="325" y="5644"/>
                    <a:pt x="325" y="5617"/>
                  </a:cubicBezTo>
                  <a:cubicBezTo>
                    <a:pt x="302" y="516"/>
                    <a:pt x="302" y="516"/>
                    <a:pt x="302" y="516"/>
                  </a:cubicBezTo>
                  <a:cubicBezTo>
                    <a:pt x="302" y="478"/>
                    <a:pt x="315" y="441"/>
                    <a:pt x="339" y="411"/>
                  </a:cubicBezTo>
                  <a:cubicBezTo>
                    <a:pt x="356" y="390"/>
                    <a:pt x="356" y="390"/>
                    <a:pt x="356" y="390"/>
                  </a:cubicBezTo>
                  <a:cubicBezTo>
                    <a:pt x="370" y="374"/>
                    <a:pt x="387" y="360"/>
                    <a:pt x="405" y="350"/>
                  </a:cubicBezTo>
                  <a:cubicBezTo>
                    <a:pt x="416" y="345"/>
                    <a:pt x="416" y="345"/>
                    <a:pt x="416" y="345"/>
                  </a:cubicBezTo>
                  <a:cubicBezTo>
                    <a:pt x="440" y="332"/>
                    <a:pt x="467" y="325"/>
                    <a:pt x="494" y="325"/>
                  </a:cubicBezTo>
                  <a:cubicBezTo>
                    <a:pt x="3259" y="325"/>
                    <a:pt x="3259" y="325"/>
                    <a:pt x="3259" y="325"/>
                  </a:cubicBezTo>
                  <a:cubicBezTo>
                    <a:pt x="3349" y="325"/>
                    <a:pt x="3423" y="398"/>
                    <a:pt x="3423" y="489"/>
                  </a:cubicBezTo>
                  <a:cubicBezTo>
                    <a:pt x="3423" y="1006"/>
                    <a:pt x="3423" y="1006"/>
                    <a:pt x="3423" y="1006"/>
                  </a:cubicBezTo>
                  <a:cubicBezTo>
                    <a:pt x="3423" y="1019"/>
                    <a:pt x="3424" y="1031"/>
                    <a:pt x="3427" y="1043"/>
                  </a:cubicBezTo>
                  <a:cubicBezTo>
                    <a:pt x="3454" y="1161"/>
                    <a:pt x="3454" y="1161"/>
                    <a:pt x="3454" y="1161"/>
                  </a:cubicBezTo>
                  <a:cubicBezTo>
                    <a:pt x="3458" y="1179"/>
                    <a:pt x="3465" y="1195"/>
                    <a:pt x="3475" y="1211"/>
                  </a:cubicBezTo>
                  <a:cubicBezTo>
                    <a:pt x="3518" y="1282"/>
                    <a:pt x="3518" y="1282"/>
                    <a:pt x="3518" y="1282"/>
                  </a:cubicBezTo>
                  <a:cubicBezTo>
                    <a:pt x="3530" y="1300"/>
                    <a:pt x="3545" y="1316"/>
                    <a:pt x="3562" y="1328"/>
                  </a:cubicBezTo>
                  <a:cubicBezTo>
                    <a:pt x="3605" y="1359"/>
                    <a:pt x="3605" y="1359"/>
                    <a:pt x="3605" y="1359"/>
                  </a:cubicBezTo>
                  <a:cubicBezTo>
                    <a:pt x="3633" y="1380"/>
                    <a:pt x="3667" y="1391"/>
                    <a:pt x="3701" y="1391"/>
                  </a:cubicBezTo>
                  <a:cubicBezTo>
                    <a:pt x="4358" y="1391"/>
                    <a:pt x="4358" y="1391"/>
                    <a:pt x="4358" y="1391"/>
                  </a:cubicBezTo>
                  <a:cubicBezTo>
                    <a:pt x="4449" y="1391"/>
                    <a:pt x="4523" y="1464"/>
                    <a:pt x="4523" y="1555"/>
                  </a:cubicBezTo>
                  <a:lnTo>
                    <a:pt x="4523" y="5638"/>
                  </a:lnTo>
                  <a:close/>
                  <a:moveTo>
                    <a:pt x="1379" y="2075"/>
                  </a:moveTo>
                  <a:cubicBezTo>
                    <a:pt x="1379" y="1165"/>
                    <a:pt x="1379" y="1165"/>
                    <a:pt x="1379" y="1165"/>
                  </a:cubicBezTo>
                  <a:cubicBezTo>
                    <a:pt x="1365" y="1178"/>
                    <a:pt x="1348" y="1190"/>
                    <a:pt x="1329" y="1201"/>
                  </a:cubicBezTo>
                  <a:cubicBezTo>
                    <a:pt x="1309" y="1212"/>
                    <a:pt x="1289" y="1222"/>
                    <a:pt x="1267" y="1231"/>
                  </a:cubicBezTo>
                  <a:cubicBezTo>
                    <a:pt x="1245" y="1240"/>
                    <a:pt x="1222" y="1248"/>
                    <a:pt x="1199" y="1254"/>
                  </a:cubicBezTo>
                  <a:cubicBezTo>
                    <a:pt x="1175" y="1260"/>
                    <a:pt x="1152" y="1265"/>
                    <a:pt x="1129" y="1268"/>
                  </a:cubicBezTo>
                  <a:cubicBezTo>
                    <a:pt x="1129" y="1050"/>
                    <a:pt x="1129" y="1050"/>
                    <a:pt x="1129" y="1050"/>
                  </a:cubicBezTo>
                  <a:cubicBezTo>
                    <a:pt x="1196" y="1030"/>
                    <a:pt x="1260" y="1005"/>
                    <a:pt x="1319" y="975"/>
                  </a:cubicBezTo>
                  <a:cubicBezTo>
                    <a:pt x="1379" y="944"/>
                    <a:pt x="1432" y="910"/>
                    <a:pt x="1481" y="874"/>
                  </a:cubicBezTo>
                  <a:cubicBezTo>
                    <a:pt x="1637" y="874"/>
                    <a:pt x="1637" y="874"/>
                    <a:pt x="1637" y="874"/>
                  </a:cubicBezTo>
                  <a:cubicBezTo>
                    <a:pt x="1637" y="2075"/>
                    <a:pt x="1637" y="2075"/>
                    <a:pt x="1637" y="2075"/>
                  </a:cubicBezTo>
                  <a:lnTo>
                    <a:pt x="1379" y="2075"/>
                  </a:lnTo>
                  <a:close/>
                  <a:moveTo>
                    <a:pt x="1454" y="2558"/>
                  </a:moveTo>
                  <a:cubicBezTo>
                    <a:pt x="1311" y="2558"/>
                    <a:pt x="1201" y="2612"/>
                    <a:pt x="1125" y="2718"/>
                  </a:cubicBezTo>
                  <a:cubicBezTo>
                    <a:pt x="1050" y="2825"/>
                    <a:pt x="1012" y="2980"/>
                    <a:pt x="1012" y="3184"/>
                  </a:cubicBezTo>
                  <a:cubicBezTo>
                    <a:pt x="1012" y="3577"/>
                    <a:pt x="1152" y="3773"/>
                    <a:pt x="1431" y="3773"/>
                  </a:cubicBezTo>
                  <a:cubicBezTo>
                    <a:pt x="1571" y="3773"/>
                    <a:pt x="1678" y="3720"/>
                    <a:pt x="1752" y="3614"/>
                  </a:cubicBezTo>
                  <a:cubicBezTo>
                    <a:pt x="1827" y="3508"/>
                    <a:pt x="1864" y="3356"/>
                    <a:pt x="1864" y="3157"/>
                  </a:cubicBezTo>
                  <a:cubicBezTo>
                    <a:pt x="1864" y="2758"/>
                    <a:pt x="1728" y="2558"/>
                    <a:pt x="1454" y="2558"/>
                  </a:cubicBezTo>
                  <a:close/>
                  <a:moveTo>
                    <a:pt x="1440" y="3575"/>
                  </a:moveTo>
                  <a:cubicBezTo>
                    <a:pt x="1330" y="3575"/>
                    <a:pt x="1275" y="3442"/>
                    <a:pt x="1275" y="3178"/>
                  </a:cubicBezTo>
                  <a:cubicBezTo>
                    <a:pt x="1275" y="2896"/>
                    <a:pt x="1331" y="2755"/>
                    <a:pt x="1443" y="2755"/>
                  </a:cubicBezTo>
                  <a:cubicBezTo>
                    <a:pt x="1548" y="2755"/>
                    <a:pt x="1600" y="2892"/>
                    <a:pt x="1600" y="3165"/>
                  </a:cubicBezTo>
                  <a:cubicBezTo>
                    <a:pt x="1600" y="3438"/>
                    <a:pt x="1547" y="3575"/>
                    <a:pt x="1440" y="3575"/>
                  </a:cubicBezTo>
                  <a:close/>
                  <a:moveTo>
                    <a:pt x="2416" y="3753"/>
                  </a:moveTo>
                  <a:cubicBezTo>
                    <a:pt x="2416" y="2843"/>
                    <a:pt x="2416" y="2843"/>
                    <a:pt x="2416" y="2843"/>
                  </a:cubicBezTo>
                  <a:cubicBezTo>
                    <a:pt x="2402" y="2856"/>
                    <a:pt x="2385" y="2868"/>
                    <a:pt x="2366" y="2879"/>
                  </a:cubicBezTo>
                  <a:cubicBezTo>
                    <a:pt x="2346" y="2890"/>
                    <a:pt x="2326" y="2900"/>
                    <a:pt x="2304" y="2909"/>
                  </a:cubicBezTo>
                  <a:cubicBezTo>
                    <a:pt x="2282" y="2918"/>
                    <a:pt x="2259" y="2926"/>
                    <a:pt x="2236" y="2932"/>
                  </a:cubicBezTo>
                  <a:cubicBezTo>
                    <a:pt x="2212" y="2938"/>
                    <a:pt x="2189" y="2943"/>
                    <a:pt x="2166" y="2946"/>
                  </a:cubicBezTo>
                  <a:cubicBezTo>
                    <a:pt x="2166" y="2728"/>
                    <a:pt x="2166" y="2728"/>
                    <a:pt x="2166" y="2728"/>
                  </a:cubicBezTo>
                  <a:cubicBezTo>
                    <a:pt x="2233" y="2708"/>
                    <a:pt x="2297" y="2683"/>
                    <a:pt x="2356" y="2652"/>
                  </a:cubicBezTo>
                  <a:cubicBezTo>
                    <a:pt x="2416" y="2622"/>
                    <a:pt x="2470" y="2588"/>
                    <a:pt x="2518" y="2551"/>
                  </a:cubicBezTo>
                  <a:cubicBezTo>
                    <a:pt x="2674" y="2551"/>
                    <a:pt x="2674" y="2551"/>
                    <a:pt x="2674" y="2551"/>
                  </a:cubicBezTo>
                  <a:cubicBezTo>
                    <a:pt x="2674" y="3753"/>
                    <a:pt x="2674" y="3753"/>
                    <a:pt x="2674" y="3753"/>
                  </a:cubicBezTo>
                  <a:lnTo>
                    <a:pt x="2416" y="3753"/>
                  </a:lnTo>
                  <a:close/>
                  <a:moveTo>
                    <a:pt x="3457" y="2558"/>
                  </a:moveTo>
                  <a:cubicBezTo>
                    <a:pt x="3313" y="2558"/>
                    <a:pt x="3203" y="2612"/>
                    <a:pt x="3127" y="2718"/>
                  </a:cubicBezTo>
                  <a:cubicBezTo>
                    <a:pt x="3052" y="2825"/>
                    <a:pt x="3014" y="2980"/>
                    <a:pt x="3014" y="3184"/>
                  </a:cubicBezTo>
                  <a:cubicBezTo>
                    <a:pt x="3014" y="3577"/>
                    <a:pt x="3154" y="3773"/>
                    <a:pt x="3434" y="3773"/>
                  </a:cubicBezTo>
                  <a:cubicBezTo>
                    <a:pt x="3573" y="3773"/>
                    <a:pt x="3680" y="3720"/>
                    <a:pt x="3754" y="3614"/>
                  </a:cubicBezTo>
                  <a:cubicBezTo>
                    <a:pt x="3829" y="3508"/>
                    <a:pt x="3866" y="3356"/>
                    <a:pt x="3866" y="3157"/>
                  </a:cubicBezTo>
                  <a:cubicBezTo>
                    <a:pt x="3866" y="2758"/>
                    <a:pt x="3730" y="2558"/>
                    <a:pt x="3457" y="2558"/>
                  </a:cubicBezTo>
                  <a:close/>
                  <a:moveTo>
                    <a:pt x="3442" y="3575"/>
                  </a:moveTo>
                  <a:cubicBezTo>
                    <a:pt x="3332" y="3575"/>
                    <a:pt x="3277" y="3442"/>
                    <a:pt x="3277" y="3178"/>
                  </a:cubicBezTo>
                  <a:cubicBezTo>
                    <a:pt x="3277" y="2896"/>
                    <a:pt x="3333" y="2755"/>
                    <a:pt x="3445" y="2755"/>
                  </a:cubicBezTo>
                  <a:cubicBezTo>
                    <a:pt x="3550" y="2755"/>
                    <a:pt x="3602" y="2892"/>
                    <a:pt x="3602" y="3165"/>
                  </a:cubicBezTo>
                  <a:cubicBezTo>
                    <a:pt x="3602" y="3438"/>
                    <a:pt x="3549" y="3575"/>
                    <a:pt x="3442" y="3575"/>
                  </a:cubicBezTo>
                  <a:close/>
                  <a:moveTo>
                    <a:pt x="2492" y="867"/>
                  </a:moveTo>
                  <a:cubicBezTo>
                    <a:pt x="2348" y="867"/>
                    <a:pt x="2238" y="920"/>
                    <a:pt x="2162" y="1027"/>
                  </a:cubicBezTo>
                  <a:cubicBezTo>
                    <a:pt x="2087" y="1134"/>
                    <a:pt x="2049" y="1289"/>
                    <a:pt x="2049" y="1493"/>
                  </a:cubicBezTo>
                  <a:cubicBezTo>
                    <a:pt x="2049" y="1886"/>
                    <a:pt x="2189" y="2082"/>
                    <a:pt x="2468" y="2082"/>
                  </a:cubicBezTo>
                  <a:cubicBezTo>
                    <a:pt x="2608" y="2082"/>
                    <a:pt x="2715" y="2029"/>
                    <a:pt x="2789" y="1923"/>
                  </a:cubicBezTo>
                  <a:cubicBezTo>
                    <a:pt x="2864" y="1817"/>
                    <a:pt x="2901" y="1665"/>
                    <a:pt x="2901" y="1466"/>
                  </a:cubicBezTo>
                  <a:cubicBezTo>
                    <a:pt x="2901" y="1067"/>
                    <a:pt x="2765" y="867"/>
                    <a:pt x="2492" y="867"/>
                  </a:cubicBezTo>
                  <a:close/>
                  <a:moveTo>
                    <a:pt x="2477" y="1884"/>
                  </a:moveTo>
                  <a:cubicBezTo>
                    <a:pt x="2367" y="1884"/>
                    <a:pt x="2312" y="1751"/>
                    <a:pt x="2312" y="1486"/>
                  </a:cubicBezTo>
                  <a:cubicBezTo>
                    <a:pt x="2312" y="1205"/>
                    <a:pt x="2368" y="1064"/>
                    <a:pt x="2480" y="1064"/>
                  </a:cubicBezTo>
                  <a:cubicBezTo>
                    <a:pt x="2585" y="1064"/>
                    <a:pt x="2637" y="1201"/>
                    <a:pt x="2637" y="1474"/>
                  </a:cubicBezTo>
                  <a:cubicBezTo>
                    <a:pt x="2637" y="1747"/>
                    <a:pt x="2584" y="1884"/>
                    <a:pt x="2477" y="1884"/>
                  </a:cubicBezTo>
                  <a:close/>
                  <a:moveTo>
                    <a:pt x="1454" y="4236"/>
                  </a:moveTo>
                  <a:cubicBezTo>
                    <a:pt x="1311" y="4236"/>
                    <a:pt x="1201" y="4289"/>
                    <a:pt x="1125" y="4396"/>
                  </a:cubicBezTo>
                  <a:cubicBezTo>
                    <a:pt x="1050" y="4503"/>
                    <a:pt x="1012" y="4658"/>
                    <a:pt x="1012" y="4862"/>
                  </a:cubicBezTo>
                  <a:cubicBezTo>
                    <a:pt x="1012" y="5254"/>
                    <a:pt x="1152" y="5451"/>
                    <a:pt x="1431" y="5451"/>
                  </a:cubicBezTo>
                  <a:cubicBezTo>
                    <a:pt x="1571" y="5451"/>
                    <a:pt x="1678" y="5398"/>
                    <a:pt x="1752" y="5292"/>
                  </a:cubicBezTo>
                  <a:cubicBezTo>
                    <a:pt x="1827" y="5186"/>
                    <a:pt x="1864" y="5033"/>
                    <a:pt x="1864" y="4835"/>
                  </a:cubicBezTo>
                  <a:cubicBezTo>
                    <a:pt x="1864" y="4436"/>
                    <a:pt x="1728" y="4236"/>
                    <a:pt x="1454" y="4236"/>
                  </a:cubicBezTo>
                  <a:close/>
                  <a:moveTo>
                    <a:pt x="1440" y="5252"/>
                  </a:moveTo>
                  <a:cubicBezTo>
                    <a:pt x="1330" y="5252"/>
                    <a:pt x="1275" y="5120"/>
                    <a:pt x="1275" y="4855"/>
                  </a:cubicBezTo>
                  <a:cubicBezTo>
                    <a:pt x="1275" y="4574"/>
                    <a:pt x="1331" y="4433"/>
                    <a:pt x="1443" y="4433"/>
                  </a:cubicBezTo>
                  <a:cubicBezTo>
                    <a:pt x="1548" y="4433"/>
                    <a:pt x="1600" y="4570"/>
                    <a:pt x="1600" y="4843"/>
                  </a:cubicBezTo>
                  <a:cubicBezTo>
                    <a:pt x="1600" y="5116"/>
                    <a:pt x="1547" y="5252"/>
                    <a:pt x="1440" y="5252"/>
                  </a:cubicBezTo>
                  <a:close/>
                  <a:moveTo>
                    <a:pt x="2491" y="4236"/>
                  </a:moveTo>
                  <a:cubicBezTo>
                    <a:pt x="2348" y="4236"/>
                    <a:pt x="2238" y="4289"/>
                    <a:pt x="2163" y="4396"/>
                  </a:cubicBezTo>
                  <a:cubicBezTo>
                    <a:pt x="2087" y="4503"/>
                    <a:pt x="2049" y="4658"/>
                    <a:pt x="2049" y="4862"/>
                  </a:cubicBezTo>
                  <a:cubicBezTo>
                    <a:pt x="2049" y="5254"/>
                    <a:pt x="2189" y="5451"/>
                    <a:pt x="2469" y="5451"/>
                  </a:cubicBezTo>
                  <a:cubicBezTo>
                    <a:pt x="2608" y="5451"/>
                    <a:pt x="2715" y="5398"/>
                    <a:pt x="2789" y="5292"/>
                  </a:cubicBezTo>
                  <a:cubicBezTo>
                    <a:pt x="2864" y="5186"/>
                    <a:pt x="2901" y="5033"/>
                    <a:pt x="2901" y="4835"/>
                  </a:cubicBezTo>
                  <a:cubicBezTo>
                    <a:pt x="2901" y="4436"/>
                    <a:pt x="2765" y="4236"/>
                    <a:pt x="2491" y="4236"/>
                  </a:cubicBezTo>
                  <a:close/>
                  <a:moveTo>
                    <a:pt x="2477" y="5252"/>
                  </a:moveTo>
                  <a:cubicBezTo>
                    <a:pt x="2367" y="5252"/>
                    <a:pt x="2312" y="5120"/>
                    <a:pt x="2312" y="4855"/>
                  </a:cubicBezTo>
                  <a:cubicBezTo>
                    <a:pt x="2312" y="4574"/>
                    <a:pt x="2368" y="4433"/>
                    <a:pt x="2480" y="4433"/>
                  </a:cubicBezTo>
                  <a:cubicBezTo>
                    <a:pt x="2585" y="4433"/>
                    <a:pt x="2637" y="4570"/>
                    <a:pt x="2637" y="4843"/>
                  </a:cubicBezTo>
                  <a:cubicBezTo>
                    <a:pt x="2637" y="5116"/>
                    <a:pt x="2584" y="5252"/>
                    <a:pt x="2477" y="5252"/>
                  </a:cubicBezTo>
                  <a:close/>
                  <a:moveTo>
                    <a:pt x="3483" y="4229"/>
                  </a:moveTo>
                  <a:cubicBezTo>
                    <a:pt x="3639" y="4229"/>
                    <a:pt x="3639" y="4229"/>
                    <a:pt x="3639" y="4229"/>
                  </a:cubicBezTo>
                  <a:cubicBezTo>
                    <a:pt x="3639" y="5430"/>
                    <a:pt x="3639" y="5430"/>
                    <a:pt x="3639" y="5430"/>
                  </a:cubicBezTo>
                  <a:cubicBezTo>
                    <a:pt x="3381" y="5430"/>
                    <a:pt x="3381" y="5430"/>
                    <a:pt x="3381" y="5430"/>
                  </a:cubicBezTo>
                  <a:cubicBezTo>
                    <a:pt x="3381" y="4521"/>
                    <a:pt x="3381" y="4521"/>
                    <a:pt x="3381" y="4521"/>
                  </a:cubicBezTo>
                  <a:cubicBezTo>
                    <a:pt x="3367" y="4534"/>
                    <a:pt x="3350" y="4545"/>
                    <a:pt x="3331" y="4557"/>
                  </a:cubicBezTo>
                  <a:cubicBezTo>
                    <a:pt x="3311" y="4568"/>
                    <a:pt x="3291" y="4578"/>
                    <a:pt x="3269" y="4587"/>
                  </a:cubicBezTo>
                  <a:cubicBezTo>
                    <a:pt x="3247" y="4596"/>
                    <a:pt x="3224" y="4604"/>
                    <a:pt x="3201" y="4610"/>
                  </a:cubicBezTo>
                  <a:cubicBezTo>
                    <a:pt x="3177" y="4616"/>
                    <a:pt x="3154" y="4621"/>
                    <a:pt x="3131" y="4623"/>
                  </a:cubicBezTo>
                  <a:cubicBezTo>
                    <a:pt x="3131" y="4405"/>
                    <a:pt x="3131" y="4405"/>
                    <a:pt x="3131" y="4405"/>
                  </a:cubicBezTo>
                  <a:cubicBezTo>
                    <a:pt x="3199" y="4386"/>
                    <a:pt x="3262" y="4361"/>
                    <a:pt x="3321" y="4330"/>
                  </a:cubicBezTo>
                  <a:cubicBezTo>
                    <a:pt x="3381" y="4300"/>
                    <a:pt x="3435" y="4266"/>
                    <a:pt x="3483" y="42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69" name="Group 68"/>
            <p:cNvGrpSpPr/>
            <p:nvPr/>
          </p:nvGrpSpPr>
          <p:grpSpPr>
            <a:xfrm>
              <a:off x="9177131" y="1815549"/>
              <a:ext cx="503582" cy="503582"/>
              <a:chOff x="9362661" y="1663149"/>
              <a:chExt cx="503582" cy="503582"/>
            </a:xfrm>
            <a:grpFill/>
          </p:grpSpPr>
          <p:sp>
            <p:nvSpPr>
              <p:cNvPr id="70" name="Oval 69"/>
              <p:cNvSpPr/>
              <p:nvPr/>
            </p:nvSpPr>
            <p:spPr bwMode="auto">
              <a:xfrm>
                <a:off x="9362661" y="1663149"/>
                <a:ext cx="503582" cy="503582"/>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71" name="Group 70"/>
              <p:cNvGrpSpPr/>
              <p:nvPr/>
            </p:nvGrpSpPr>
            <p:grpSpPr>
              <a:xfrm>
                <a:off x="9518045" y="1749289"/>
                <a:ext cx="184638" cy="326540"/>
                <a:chOff x="12548790" y="-1264290"/>
                <a:chExt cx="5541963" cy="9801225"/>
              </a:xfrm>
              <a:grpFill/>
            </p:grpSpPr>
            <p:sp>
              <p:nvSpPr>
                <p:cNvPr id="72"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73"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grpSp>
      </p:grpSp>
      <p:grpSp>
        <p:nvGrpSpPr>
          <p:cNvPr id="75" name="Group 74"/>
          <p:cNvGrpSpPr>
            <a:grpSpLocks noChangeAspect="1"/>
          </p:cNvGrpSpPr>
          <p:nvPr/>
        </p:nvGrpSpPr>
        <p:grpSpPr>
          <a:xfrm>
            <a:off x="7137257" y="2271975"/>
            <a:ext cx="583068" cy="546659"/>
            <a:chOff x="4408664" y="1113148"/>
            <a:chExt cx="495041" cy="464129"/>
          </a:xfrm>
          <a:solidFill>
            <a:schemeClr val="bg1"/>
          </a:solidFill>
        </p:grpSpPr>
        <p:grpSp>
          <p:nvGrpSpPr>
            <p:cNvPr id="76" name="Group 75"/>
            <p:cNvGrpSpPr/>
            <p:nvPr/>
          </p:nvGrpSpPr>
          <p:grpSpPr>
            <a:xfrm>
              <a:off x="4408664" y="1410636"/>
              <a:ext cx="495041" cy="166641"/>
              <a:chOff x="12848367" y="1193613"/>
              <a:chExt cx="9818688" cy="3305175"/>
            </a:xfrm>
            <a:grpFill/>
          </p:grpSpPr>
          <p:sp>
            <p:nvSpPr>
              <p:cNvPr id="82" name="Freeform 24"/>
              <p:cNvSpPr>
                <a:spLocks noEditPoints="1"/>
              </p:cNvSpPr>
              <p:nvPr/>
            </p:nvSpPr>
            <p:spPr bwMode="auto">
              <a:xfrm>
                <a:off x="12916630" y="1261876"/>
                <a:ext cx="9682163" cy="3168650"/>
              </a:xfrm>
              <a:custGeom>
                <a:avLst/>
                <a:gdLst>
                  <a:gd name="T0" fmla="*/ 2282 w 2579"/>
                  <a:gd name="T1" fmla="*/ 842 h 842"/>
                  <a:gd name="T2" fmla="*/ 297 w 2579"/>
                  <a:gd name="T3" fmla="*/ 842 h 842"/>
                  <a:gd name="T4" fmla="*/ 0 w 2579"/>
                  <a:gd name="T5" fmla="*/ 544 h 842"/>
                  <a:gd name="T6" fmla="*/ 0 w 2579"/>
                  <a:gd name="T7" fmla="*/ 298 h 842"/>
                  <a:gd name="T8" fmla="*/ 297 w 2579"/>
                  <a:gd name="T9" fmla="*/ 0 h 842"/>
                  <a:gd name="T10" fmla="*/ 2299 w 2579"/>
                  <a:gd name="T11" fmla="*/ 0 h 842"/>
                  <a:gd name="T12" fmla="*/ 2579 w 2579"/>
                  <a:gd name="T13" fmla="*/ 280 h 842"/>
                  <a:gd name="T14" fmla="*/ 2579 w 2579"/>
                  <a:gd name="T15" fmla="*/ 544 h 842"/>
                  <a:gd name="T16" fmla="*/ 2282 w 2579"/>
                  <a:gd name="T17" fmla="*/ 842 h 842"/>
                  <a:gd name="T18" fmla="*/ 297 w 2579"/>
                  <a:gd name="T19" fmla="*/ 83 h 842"/>
                  <a:gd name="T20" fmla="*/ 83 w 2579"/>
                  <a:gd name="T21" fmla="*/ 298 h 842"/>
                  <a:gd name="T22" fmla="*/ 83 w 2579"/>
                  <a:gd name="T23" fmla="*/ 544 h 842"/>
                  <a:gd name="T24" fmla="*/ 297 w 2579"/>
                  <a:gd name="T25" fmla="*/ 759 h 842"/>
                  <a:gd name="T26" fmla="*/ 2282 w 2579"/>
                  <a:gd name="T27" fmla="*/ 759 h 842"/>
                  <a:gd name="T28" fmla="*/ 2496 w 2579"/>
                  <a:gd name="T29" fmla="*/ 544 h 842"/>
                  <a:gd name="T30" fmla="*/ 2496 w 2579"/>
                  <a:gd name="T31" fmla="*/ 315 h 842"/>
                  <a:gd name="T32" fmla="*/ 2265 w 2579"/>
                  <a:gd name="T33" fmla="*/ 83 h 842"/>
                  <a:gd name="T34" fmla="*/ 297 w 2579"/>
                  <a:gd name="T35" fmla="*/ 8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9" h="842">
                    <a:moveTo>
                      <a:pt x="2282" y="842"/>
                    </a:moveTo>
                    <a:cubicBezTo>
                      <a:pt x="297" y="842"/>
                      <a:pt x="297" y="842"/>
                      <a:pt x="297" y="842"/>
                    </a:cubicBezTo>
                    <a:cubicBezTo>
                      <a:pt x="133" y="842"/>
                      <a:pt x="0" y="709"/>
                      <a:pt x="0" y="544"/>
                    </a:cubicBezTo>
                    <a:cubicBezTo>
                      <a:pt x="0" y="298"/>
                      <a:pt x="0" y="298"/>
                      <a:pt x="0" y="298"/>
                    </a:cubicBezTo>
                    <a:cubicBezTo>
                      <a:pt x="0" y="133"/>
                      <a:pt x="133" y="0"/>
                      <a:pt x="297" y="0"/>
                    </a:cubicBezTo>
                    <a:cubicBezTo>
                      <a:pt x="2299" y="0"/>
                      <a:pt x="2299" y="0"/>
                      <a:pt x="2299" y="0"/>
                    </a:cubicBezTo>
                    <a:cubicBezTo>
                      <a:pt x="2579" y="280"/>
                      <a:pt x="2579" y="280"/>
                      <a:pt x="2579" y="280"/>
                    </a:cubicBezTo>
                    <a:cubicBezTo>
                      <a:pt x="2579" y="544"/>
                      <a:pt x="2579" y="544"/>
                      <a:pt x="2579" y="544"/>
                    </a:cubicBezTo>
                    <a:cubicBezTo>
                      <a:pt x="2579" y="709"/>
                      <a:pt x="2446" y="842"/>
                      <a:pt x="2282" y="842"/>
                    </a:cubicBezTo>
                    <a:close/>
                    <a:moveTo>
                      <a:pt x="297" y="83"/>
                    </a:moveTo>
                    <a:cubicBezTo>
                      <a:pt x="179" y="83"/>
                      <a:pt x="83" y="179"/>
                      <a:pt x="83" y="298"/>
                    </a:cubicBezTo>
                    <a:cubicBezTo>
                      <a:pt x="83" y="544"/>
                      <a:pt x="83" y="544"/>
                      <a:pt x="83" y="544"/>
                    </a:cubicBezTo>
                    <a:cubicBezTo>
                      <a:pt x="83" y="663"/>
                      <a:pt x="179" y="759"/>
                      <a:pt x="297" y="759"/>
                    </a:cubicBezTo>
                    <a:cubicBezTo>
                      <a:pt x="2282" y="759"/>
                      <a:pt x="2282" y="759"/>
                      <a:pt x="2282" y="759"/>
                    </a:cubicBezTo>
                    <a:cubicBezTo>
                      <a:pt x="2400" y="759"/>
                      <a:pt x="2496" y="663"/>
                      <a:pt x="2496" y="544"/>
                    </a:cubicBezTo>
                    <a:cubicBezTo>
                      <a:pt x="2496" y="315"/>
                      <a:pt x="2496" y="315"/>
                      <a:pt x="2496" y="315"/>
                    </a:cubicBezTo>
                    <a:cubicBezTo>
                      <a:pt x="2265" y="83"/>
                      <a:pt x="2265" y="83"/>
                      <a:pt x="2265" y="83"/>
                    </a:cubicBezTo>
                    <a:lnTo>
                      <a:pt x="297"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3" name="Freeform 25"/>
              <p:cNvSpPr>
                <a:spLocks noEditPoints="1"/>
              </p:cNvSpPr>
              <p:nvPr/>
            </p:nvSpPr>
            <p:spPr bwMode="auto">
              <a:xfrm>
                <a:off x="12848367" y="1193613"/>
                <a:ext cx="9818688" cy="3305175"/>
              </a:xfrm>
              <a:custGeom>
                <a:avLst/>
                <a:gdLst>
                  <a:gd name="T0" fmla="*/ 2300 w 2615"/>
                  <a:gd name="T1" fmla="*/ 878 h 878"/>
                  <a:gd name="T2" fmla="*/ 315 w 2615"/>
                  <a:gd name="T3" fmla="*/ 878 h 878"/>
                  <a:gd name="T4" fmla="*/ 0 w 2615"/>
                  <a:gd name="T5" fmla="*/ 562 h 878"/>
                  <a:gd name="T6" fmla="*/ 0 w 2615"/>
                  <a:gd name="T7" fmla="*/ 316 h 878"/>
                  <a:gd name="T8" fmla="*/ 315 w 2615"/>
                  <a:gd name="T9" fmla="*/ 0 h 878"/>
                  <a:gd name="T10" fmla="*/ 2324 w 2615"/>
                  <a:gd name="T11" fmla="*/ 0 h 878"/>
                  <a:gd name="T12" fmla="*/ 2615 w 2615"/>
                  <a:gd name="T13" fmla="*/ 291 h 878"/>
                  <a:gd name="T14" fmla="*/ 2615 w 2615"/>
                  <a:gd name="T15" fmla="*/ 562 h 878"/>
                  <a:gd name="T16" fmla="*/ 2300 w 2615"/>
                  <a:gd name="T17" fmla="*/ 878 h 878"/>
                  <a:gd name="T18" fmla="*/ 315 w 2615"/>
                  <a:gd name="T19" fmla="*/ 36 h 878"/>
                  <a:gd name="T20" fmla="*/ 35 w 2615"/>
                  <a:gd name="T21" fmla="*/ 316 h 878"/>
                  <a:gd name="T22" fmla="*/ 35 w 2615"/>
                  <a:gd name="T23" fmla="*/ 562 h 878"/>
                  <a:gd name="T24" fmla="*/ 315 w 2615"/>
                  <a:gd name="T25" fmla="*/ 842 h 878"/>
                  <a:gd name="T26" fmla="*/ 2300 w 2615"/>
                  <a:gd name="T27" fmla="*/ 842 h 878"/>
                  <a:gd name="T28" fmla="*/ 2580 w 2615"/>
                  <a:gd name="T29" fmla="*/ 562 h 878"/>
                  <a:gd name="T30" fmla="*/ 2580 w 2615"/>
                  <a:gd name="T31" fmla="*/ 306 h 878"/>
                  <a:gd name="T32" fmla="*/ 2310 w 2615"/>
                  <a:gd name="T33" fmla="*/ 36 h 878"/>
                  <a:gd name="T34" fmla="*/ 315 w 2615"/>
                  <a:gd name="T35" fmla="*/ 36 h 878"/>
                  <a:gd name="T36" fmla="*/ 2300 w 2615"/>
                  <a:gd name="T37" fmla="*/ 795 h 878"/>
                  <a:gd name="T38" fmla="*/ 315 w 2615"/>
                  <a:gd name="T39" fmla="*/ 795 h 878"/>
                  <a:gd name="T40" fmla="*/ 83 w 2615"/>
                  <a:gd name="T41" fmla="*/ 562 h 878"/>
                  <a:gd name="T42" fmla="*/ 83 w 2615"/>
                  <a:gd name="T43" fmla="*/ 316 h 878"/>
                  <a:gd name="T44" fmla="*/ 315 w 2615"/>
                  <a:gd name="T45" fmla="*/ 83 h 878"/>
                  <a:gd name="T46" fmla="*/ 2290 w 2615"/>
                  <a:gd name="T47" fmla="*/ 83 h 878"/>
                  <a:gd name="T48" fmla="*/ 2532 w 2615"/>
                  <a:gd name="T49" fmla="*/ 325 h 878"/>
                  <a:gd name="T50" fmla="*/ 2532 w 2615"/>
                  <a:gd name="T51" fmla="*/ 562 h 878"/>
                  <a:gd name="T52" fmla="*/ 2300 w 2615"/>
                  <a:gd name="T53" fmla="*/ 795 h 878"/>
                  <a:gd name="T54" fmla="*/ 315 w 2615"/>
                  <a:gd name="T55" fmla="*/ 119 h 878"/>
                  <a:gd name="T56" fmla="*/ 119 w 2615"/>
                  <a:gd name="T57" fmla="*/ 316 h 878"/>
                  <a:gd name="T58" fmla="*/ 119 w 2615"/>
                  <a:gd name="T59" fmla="*/ 562 h 878"/>
                  <a:gd name="T60" fmla="*/ 315 w 2615"/>
                  <a:gd name="T61" fmla="*/ 759 h 878"/>
                  <a:gd name="T62" fmla="*/ 2300 w 2615"/>
                  <a:gd name="T63" fmla="*/ 759 h 878"/>
                  <a:gd name="T64" fmla="*/ 2497 w 2615"/>
                  <a:gd name="T65" fmla="*/ 562 h 878"/>
                  <a:gd name="T66" fmla="*/ 2497 w 2615"/>
                  <a:gd name="T67" fmla="*/ 340 h 878"/>
                  <a:gd name="T68" fmla="*/ 2275 w 2615"/>
                  <a:gd name="T69" fmla="*/ 119 h 878"/>
                  <a:gd name="T70" fmla="*/ 315 w 2615"/>
                  <a:gd name="T71" fmla="*/ 119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5" h="878">
                    <a:moveTo>
                      <a:pt x="2300" y="878"/>
                    </a:moveTo>
                    <a:cubicBezTo>
                      <a:pt x="315" y="878"/>
                      <a:pt x="315" y="878"/>
                      <a:pt x="315" y="878"/>
                    </a:cubicBezTo>
                    <a:cubicBezTo>
                      <a:pt x="141" y="878"/>
                      <a:pt x="0" y="736"/>
                      <a:pt x="0" y="562"/>
                    </a:cubicBezTo>
                    <a:cubicBezTo>
                      <a:pt x="0" y="316"/>
                      <a:pt x="0" y="316"/>
                      <a:pt x="0" y="316"/>
                    </a:cubicBezTo>
                    <a:cubicBezTo>
                      <a:pt x="0" y="142"/>
                      <a:pt x="141" y="0"/>
                      <a:pt x="315" y="0"/>
                    </a:cubicBezTo>
                    <a:cubicBezTo>
                      <a:pt x="2324" y="0"/>
                      <a:pt x="2324" y="0"/>
                      <a:pt x="2324" y="0"/>
                    </a:cubicBezTo>
                    <a:cubicBezTo>
                      <a:pt x="2615" y="291"/>
                      <a:pt x="2615" y="291"/>
                      <a:pt x="2615" y="291"/>
                    </a:cubicBezTo>
                    <a:cubicBezTo>
                      <a:pt x="2615" y="562"/>
                      <a:pt x="2615" y="562"/>
                      <a:pt x="2615" y="562"/>
                    </a:cubicBezTo>
                    <a:cubicBezTo>
                      <a:pt x="2615" y="736"/>
                      <a:pt x="2474" y="878"/>
                      <a:pt x="2300" y="878"/>
                    </a:cubicBezTo>
                    <a:close/>
                    <a:moveTo>
                      <a:pt x="315" y="36"/>
                    </a:moveTo>
                    <a:cubicBezTo>
                      <a:pt x="161" y="36"/>
                      <a:pt x="35" y="161"/>
                      <a:pt x="35" y="316"/>
                    </a:cubicBezTo>
                    <a:cubicBezTo>
                      <a:pt x="35" y="562"/>
                      <a:pt x="35" y="562"/>
                      <a:pt x="35" y="562"/>
                    </a:cubicBezTo>
                    <a:cubicBezTo>
                      <a:pt x="35" y="717"/>
                      <a:pt x="161" y="842"/>
                      <a:pt x="315" y="842"/>
                    </a:cubicBezTo>
                    <a:cubicBezTo>
                      <a:pt x="2300" y="842"/>
                      <a:pt x="2300" y="842"/>
                      <a:pt x="2300" y="842"/>
                    </a:cubicBezTo>
                    <a:cubicBezTo>
                      <a:pt x="2454" y="842"/>
                      <a:pt x="2580" y="717"/>
                      <a:pt x="2580" y="562"/>
                    </a:cubicBezTo>
                    <a:cubicBezTo>
                      <a:pt x="2580" y="306"/>
                      <a:pt x="2580" y="306"/>
                      <a:pt x="2580" y="306"/>
                    </a:cubicBezTo>
                    <a:cubicBezTo>
                      <a:pt x="2310" y="36"/>
                      <a:pt x="2310" y="36"/>
                      <a:pt x="2310" y="36"/>
                    </a:cubicBezTo>
                    <a:lnTo>
                      <a:pt x="315" y="36"/>
                    </a:lnTo>
                    <a:close/>
                    <a:moveTo>
                      <a:pt x="2300" y="795"/>
                    </a:moveTo>
                    <a:cubicBezTo>
                      <a:pt x="315" y="795"/>
                      <a:pt x="315" y="795"/>
                      <a:pt x="315" y="795"/>
                    </a:cubicBezTo>
                    <a:cubicBezTo>
                      <a:pt x="187" y="795"/>
                      <a:pt x="83" y="691"/>
                      <a:pt x="83" y="562"/>
                    </a:cubicBezTo>
                    <a:cubicBezTo>
                      <a:pt x="83" y="316"/>
                      <a:pt x="83" y="316"/>
                      <a:pt x="83" y="316"/>
                    </a:cubicBezTo>
                    <a:cubicBezTo>
                      <a:pt x="83" y="187"/>
                      <a:pt x="187" y="83"/>
                      <a:pt x="315" y="83"/>
                    </a:cubicBezTo>
                    <a:cubicBezTo>
                      <a:pt x="2290" y="83"/>
                      <a:pt x="2290" y="83"/>
                      <a:pt x="2290" y="83"/>
                    </a:cubicBezTo>
                    <a:cubicBezTo>
                      <a:pt x="2532" y="325"/>
                      <a:pt x="2532" y="325"/>
                      <a:pt x="2532" y="325"/>
                    </a:cubicBezTo>
                    <a:cubicBezTo>
                      <a:pt x="2532" y="562"/>
                      <a:pt x="2532" y="562"/>
                      <a:pt x="2532" y="562"/>
                    </a:cubicBezTo>
                    <a:cubicBezTo>
                      <a:pt x="2532" y="691"/>
                      <a:pt x="2428" y="795"/>
                      <a:pt x="2300" y="795"/>
                    </a:cubicBezTo>
                    <a:close/>
                    <a:moveTo>
                      <a:pt x="315" y="119"/>
                    </a:moveTo>
                    <a:cubicBezTo>
                      <a:pt x="207" y="119"/>
                      <a:pt x="119" y="207"/>
                      <a:pt x="119" y="316"/>
                    </a:cubicBezTo>
                    <a:cubicBezTo>
                      <a:pt x="119" y="562"/>
                      <a:pt x="119" y="562"/>
                      <a:pt x="119" y="562"/>
                    </a:cubicBezTo>
                    <a:cubicBezTo>
                      <a:pt x="119" y="671"/>
                      <a:pt x="207" y="759"/>
                      <a:pt x="315" y="759"/>
                    </a:cubicBezTo>
                    <a:cubicBezTo>
                      <a:pt x="2300" y="759"/>
                      <a:pt x="2300" y="759"/>
                      <a:pt x="2300" y="759"/>
                    </a:cubicBezTo>
                    <a:cubicBezTo>
                      <a:pt x="2408" y="759"/>
                      <a:pt x="2497" y="671"/>
                      <a:pt x="2497" y="562"/>
                    </a:cubicBezTo>
                    <a:cubicBezTo>
                      <a:pt x="2497" y="340"/>
                      <a:pt x="2497" y="340"/>
                      <a:pt x="2497" y="340"/>
                    </a:cubicBezTo>
                    <a:cubicBezTo>
                      <a:pt x="2275" y="119"/>
                      <a:pt x="2275" y="119"/>
                      <a:pt x="2275" y="119"/>
                    </a:cubicBezTo>
                    <a:lnTo>
                      <a:pt x="315"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4" name="Freeform 26"/>
              <p:cNvSpPr>
                <a:spLocks/>
              </p:cNvSpPr>
              <p:nvPr/>
            </p:nvSpPr>
            <p:spPr bwMode="auto">
              <a:xfrm>
                <a:off x="15615380" y="2217551"/>
                <a:ext cx="747713" cy="617538"/>
              </a:xfrm>
              <a:custGeom>
                <a:avLst/>
                <a:gdLst>
                  <a:gd name="T0" fmla="*/ 206 w 471"/>
                  <a:gd name="T1" fmla="*/ 389 h 389"/>
                  <a:gd name="T2" fmla="*/ 471 w 471"/>
                  <a:gd name="T3" fmla="*/ 137 h 389"/>
                  <a:gd name="T4" fmla="*/ 301 w 471"/>
                  <a:gd name="T5" fmla="*/ 104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4"/>
                    </a:lnTo>
                    <a:lnTo>
                      <a:pt x="154" y="242"/>
                    </a:lnTo>
                    <a:lnTo>
                      <a:pt x="152" y="2"/>
                    </a:lnTo>
                    <a:lnTo>
                      <a:pt x="0" y="0"/>
                    </a:lnTo>
                    <a:lnTo>
                      <a:pt x="0" y="194"/>
                    </a:lnTo>
                    <a:lnTo>
                      <a:pt x="20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5" name="Freeform 27"/>
              <p:cNvSpPr>
                <a:spLocks/>
              </p:cNvSpPr>
              <p:nvPr/>
            </p:nvSpPr>
            <p:spPr bwMode="auto">
              <a:xfrm>
                <a:off x="15124842" y="2901763"/>
                <a:ext cx="746125" cy="576263"/>
              </a:xfrm>
              <a:custGeom>
                <a:avLst/>
                <a:gdLst>
                  <a:gd name="T0" fmla="*/ 264 w 470"/>
                  <a:gd name="T1" fmla="*/ 0 h 363"/>
                  <a:gd name="T2" fmla="*/ 0 w 470"/>
                  <a:gd name="T3" fmla="*/ 247 h 363"/>
                  <a:gd name="T4" fmla="*/ 182 w 470"/>
                  <a:gd name="T5" fmla="*/ 280 h 363"/>
                  <a:gd name="T6" fmla="*/ 309 w 470"/>
                  <a:gd name="T7" fmla="*/ 157 h 363"/>
                  <a:gd name="T8" fmla="*/ 309 w 470"/>
                  <a:gd name="T9" fmla="*/ 363 h 363"/>
                  <a:gd name="T10" fmla="*/ 470 w 470"/>
                  <a:gd name="T11" fmla="*/ 358 h 363"/>
                  <a:gd name="T12" fmla="*/ 468 w 470"/>
                  <a:gd name="T13" fmla="*/ 195 h 363"/>
                  <a:gd name="T14" fmla="*/ 264 w 470"/>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3">
                    <a:moveTo>
                      <a:pt x="264" y="0"/>
                    </a:moveTo>
                    <a:lnTo>
                      <a:pt x="0" y="247"/>
                    </a:lnTo>
                    <a:lnTo>
                      <a:pt x="182" y="280"/>
                    </a:lnTo>
                    <a:lnTo>
                      <a:pt x="309" y="157"/>
                    </a:lnTo>
                    <a:lnTo>
                      <a:pt x="309" y="363"/>
                    </a:lnTo>
                    <a:lnTo>
                      <a:pt x="470" y="358"/>
                    </a:lnTo>
                    <a:lnTo>
                      <a:pt x="468" y="195"/>
                    </a:lnTo>
                    <a:lnTo>
                      <a:pt x="2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6" name="Freeform 28"/>
              <p:cNvSpPr>
                <a:spLocks/>
              </p:cNvSpPr>
              <p:nvPr/>
            </p:nvSpPr>
            <p:spPr bwMode="auto">
              <a:xfrm>
                <a:off x="15124842" y="2382651"/>
                <a:ext cx="1238250" cy="963613"/>
              </a:xfrm>
              <a:custGeom>
                <a:avLst/>
                <a:gdLst>
                  <a:gd name="T0" fmla="*/ 482 w 780"/>
                  <a:gd name="T1" fmla="*/ 294 h 607"/>
                  <a:gd name="T2" fmla="*/ 340 w 780"/>
                  <a:gd name="T3" fmla="*/ 161 h 607"/>
                  <a:gd name="T4" fmla="*/ 170 w 780"/>
                  <a:gd name="T5" fmla="*/ 0 h 607"/>
                  <a:gd name="T6" fmla="*/ 0 w 780"/>
                  <a:gd name="T7" fmla="*/ 33 h 607"/>
                  <a:gd name="T8" fmla="*/ 302 w 780"/>
                  <a:gd name="T9" fmla="*/ 323 h 607"/>
                  <a:gd name="T10" fmla="*/ 411 w 780"/>
                  <a:gd name="T11" fmla="*/ 427 h 607"/>
                  <a:gd name="T12" fmla="*/ 598 w 780"/>
                  <a:gd name="T13" fmla="*/ 607 h 607"/>
                  <a:gd name="T14" fmla="*/ 780 w 780"/>
                  <a:gd name="T15" fmla="*/ 574 h 607"/>
                  <a:gd name="T16" fmla="*/ 482 w 780"/>
                  <a:gd name="T17" fmla="*/ 29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607">
                    <a:moveTo>
                      <a:pt x="482" y="294"/>
                    </a:moveTo>
                    <a:lnTo>
                      <a:pt x="340" y="161"/>
                    </a:lnTo>
                    <a:lnTo>
                      <a:pt x="170" y="0"/>
                    </a:lnTo>
                    <a:lnTo>
                      <a:pt x="0" y="33"/>
                    </a:lnTo>
                    <a:lnTo>
                      <a:pt x="302" y="323"/>
                    </a:lnTo>
                    <a:lnTo>
                      <a:pt x="411" y="427"/>
                    </a:lnTo>
                    <a:lnTo>
                      <a:pt x="598" y="607"/>
                    </a:lnTo>
                    <a:lnTo>
                      <a:pt x="780" y="574"/>
                    </a:lnTo>
                    <a:lnTo>
                      <a:pt x="4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7" name="Freeform 29"/>
              <p:cNvSpPr>
                <a:spLocks/>
              </p:cNvSpPr>
              <p:nvPr/>
            </p:nvSpPr>
            <p:spPr bwMode="auto">
              <a:xfrm>
                <a:off x="17628330" y="2231838"/>
                <a:ext cx="747713" cy="622300"/>
              </a:xfrm>
              <a:custGeom>
                <a:avLst/>
                <a:gdLst>
                  <a:gd name="T0" fmla="*/ 208 w 471"/>
                  <a:gd name="T1" fmla="*/ 392 h 392"/>
                  <a:gd name="T2" fmla="*/ 471 w 471"/>
                  <a:gd name="T3" fmla="*/ 138 h 392"/>
                  <a:gd name="T4" fmla="*/ 300 w 471"/>
                  <a:gd name="T5" fmla="*/ 107 h 392"/>
                  <a:gd name="T6" fmla="*/ 156 w 471"/>
                  <a:gd name="T7" fmla="*/ 245 h 392"/>
                  <a:gd name="T8" fmla="*/ 154 w 471"/>
                  <a:gd name="T9" fmla="*/ 5 h 392"/>
                  <a:gd name="T10" fmla="*/ 0 w 471"/>
                  <a:gd name="T11" fmla="*/ 0 h 392"/>
                  <a:gd name="T12" fmla="*/ 2 w 471"/>
                  <a:gd name="T13" fmla="*/ 197 h 392"/>
                  <a:gd name="T14" fmla="*/ 208 w 471"/>
                  <a:gd name="T15" fmla="*/ 39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92">
                    <a:moveTo>
                      <a:pt x="208" y="392"/>
                    </a:moveTo>
                    <a:lnTo>
                      <a:pt x="471" y="138"/>
                    </a:lnTo>
                    <a:lnTo>
                      <a:pt x="300" y="107"/>
                    </a:lnTo>
                    <a:lnTo>
                      <a:pt x="156" y="245"/>
                    </a:lnTo>
                    <a:lnTo>
                      <a:pt x="154" y="5"/>
                    </a:lnTo>
                    <a:lnTo>
                      <a:pt x="0" y="0"/>
                    </a:lnTo>
                    <a:lnTo>
                      <a:pt x="2" y="197"/>
                    </a:lnTo>
                    <a:lnTo>
                      <a:pt x="208"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8" name="Freeform 30"/>
              <p:cNvSpPr>
                <a:spLocks/>
              </p:cNvSpPr>
              <p:nvPr/>
            </p:nvSpPr>
            <p:spPr bwMode="auto">
              <a:xfrm>
                <a:off x="17140967" y="2917638"/>
                <a:ext cx="746125" cy="579438"/>
              </a:xfrm>
              <a:custGeom>
                <a:avLst/>
                <a:gdLst>
                  <a:gd name="T0" fmla="*/ 262 w 470"/>
                  <a:gd name="T1" fmla="*/ 0 h 365"/>
                  <a:gd name="T2" fmla="*/ 0 w 470"/>
                  <a:gd name="T3" fmla="*/ 249 h 365"/>
                  <a:gd name="T4" fmla="*/ 179 w 470"/>
                  <a:gd name="T5" fmla="*/ 280 h 365"/>
                  <a:gd name="T6" fmla="*/ 309 w 470"/>
                  <a:gd name="T7" fmla="*/ 156 h 365"/>
                  <a:gd name="T8" fmla="*/ 309 w 470"/>
                  <a:gd name="T9" fmla="*/ 365 h 365"/>
                  <a:gd name="T10" fmla="*/ 470 w 470"/>
                  <a:gd name="T11" fmla="*/ 360 h 365"/>
                  <a:gd name="T12" fmla="*/ 468 w 470"/>
                  <a:gd name="T13" fmla="*/ 197 h 365"/>
                  <a:gd name="T14" fmla="*/ 262 w 470"/>
                  <a:gd name="T15" fmla="*/ 0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5">
                    <a:moveTo>
                      <a:pt x="262" y="0"/>
                    </a:moveTo>
                    <a:lnTo>
                      <a:pt x="0" y="249"/>
                    </a:lnTo>
                    <a:lnTo>
                      <a:pt x="179" y="280"/>
                    </a:lnTo>
                    <a:lnTo>
                      <a:pt x="309" y="156"/>
                    </a:lnTo>
                    <a:lnTo>
                      <a:pt x="309" y="365"/>
                    </a:lnTo>
                    <a:lnTo>
                      <a:pt x="470" y="360"/>
                    </a:lnTo>
                    <a:lnTo>
                      <a:pt x="468" y="197"/>
                    </a:lnTo>
                    <a:lnTo>
                      <a:pt x="2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89" name="Freeform 31"/>
              <p:cNvSpPr>
                <a:spLocks/>
              </p:cNvSpPr>
              <p:nvPr/>
            </p:nvSpPr>
            <p:spPr bwMode="auto">
              <a:xfrm>
                <a:off x="17140967" y="2401701"/>
                <a:ext cx="1235075" cy="960438"/>
              </a:xfrm>
              <a:custGeom>
                <a:avLst/>
                <a:gdLst>
                  <a:gd name="T0" fmla="*/ 482 w 778"/>
                  <a:gd name="T1" fmla="*/ 294 h 605"/>
                  <a:gd name="T2" fmla="*/ 340 w 778"/>
                  <a:gd name="T3" fmla="*/ 161 h 605"/>
                  <a:gd name="T4" fmla="*/ 170 w 778"/>
                  <a:gd name="T5" fmla="*/ 0 h 605"/>
                  <a:gd name="T6" fmla="*/ 0 w 778"/>
                  <a:gd name="T7" fmla="*/ 31 h 605"/>
                  <a:gd name="T8" fmla="*/ 302 w 778"/>
                  <a:gd name="T9" fmla="*/ 322 h 605"/>
                  <a:gd name="T10" fmla="*/ 411 w 778"/>
                  <a:gd name="T11" fmla="*/ 427 h 605"/>
                  <a:gd name="T12" fmla="*/ 598 w 778"/>
                  <a:gd name="T13" fmla="*/ 605 h 605"/>
                  <a:gd name="T14" fmla="*/ 778 w 778"/>
                  <a:gd name="T15" fmla="*/ 574 h 605"/>
                  <a:gd name="T16" fmla="*/ 482 w 778"/>
                  <a:gd name="T17" fmla="*/ 29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 h="605">
                    <a:moveTo>
                      <a:pt x="482" y="294"/>
                    </a:moveTo>
                    <a:lnTo>
                      <a:pt x="340" y="161"/>
                    </a:lnTo>
                    <a:lnTo>
                      <a:pt x="170" y="0"/>
                    </a:lnTo>
                    <a:lnTo>
                      <a:pt x="0" y="31"/>
                    </a:lnTo>
                    <a:lnTo>
                      <a:pt x="302" y="322"/>
                    </a:lnTo>
                    <a:lnTo>
                      <a:pt x="411" y="427"/>
                    </a:lnTo>
                    <a:lnTo>
                      <a:pt x="598" y="605"/>
                    </a:lnTo>
                    <a:lnTo>
                      <a:pt x="778" y="574"/>
                    </a:lnTo>
                    <a:lnTo>
                      <a:pt x="482"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90" name="Freeform 32"/>
              <p:cNvSpPr>
                <a:spLocks/>
              </p:cNvSpPr>
              <p:nvPr/>
            </p:nvSpPr>
            <p:spPr bwMode="auto">
              <a:xfrm>
                <a:off x="19644455" y="2206438"/>
                <a:ext cx="747713" cy="617538"/>
              </a:xfrm>
              <a:custGeom>
                <a:avLst/>
                <a:gdLst>
                  <a:gd name="T0" fmla="*/ 206 w 471"/>
                  <a:gd name="T1" fmla="*/ 389 h 389"/>
                  <a:gd name="T2" fmla="*/ 471 w 471"/>
                  <a:gd name="T3" fmla="*/ 137 h 389"/>
                  <a:gd name="T4" fmla="*/ 301 w 471"/>
                  <a:gd name="T5" fmla="*/ 106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6"/>
                    </a:lnTo>
                    <a:lnTo>
                      <a:pt x="154" y="242"/>
                    </a:lnTo>
                    <a:lnTo>
                      <a:pt x="152" y="2"/>
                    </a:lnTo>
                    <a:lnTo>
                      <a:pt x="0" y="0"/>
                    </a:lnTo>
                    <a:lnTo>
                      <a:pt x="0" y="194"/>
                    </a:lnTo>
                    <a:lnTo>
                      <a:pt x="206"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91" name="Freeform 33"/>
              <p:cNvSpPr>
                <a:spLocks/>
              </p:cNvSpPr>
              <p:nvPr/>
            </p:nvSpPr>
            <p:spPr bwMode="auto">
              <a:xfrm>
                <a:off x="19152330" y="2890651"/>
                <a:ext cx="747713" cy="576263"/>
              </a:xfrm>
              <a:custGeom>
                <a:avLst/>
                <a:gdLst>
                  <a:gd name="T0" fmla="*/ 265 w 471"/>
                  <a:gd name="T1" fmla="*/ 0 h 363"/>
                  <a:gd name="T2" fmla="*/ 0 w 471"/>
                  <a:gd name="T3" fmla="*/ 247 h 363"/>
                  <a:gd name="T4" fmla="*/ 182 w 471"/>
                  <a:gd name="T5" fmla="*/ 280 h 363"/>
                  <a:gd name="T6" fmla="*/ 310 w 471"/>
                  <a:gd name="T7" fmla="*/ 157 h 363"/>
                  <a:gd name="T8" fmla="*/ 310 w 471"/>
                  <a:gd name="T9" fmla="*/ 363 h 363"/>
                  <a:gd name="T10" fmla="*/ 471 w 471"/>
                  <a:gd name="T11" fmla="*/ 358 h 363"/>
                  <a:gd name="T12" fmla="*/ 469 w 471"/>
                  <a:gd name="T13" fmla="*/ 195 h 363"/>
                  <a:gd name="T14" fmla="*/ 265 w 471"/>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63">
                    <a:moveTo>
                      <a:pt x="265" y="0"/>
                    </a:moveTo>
                    <a:lnTo>
                      <a:pt x="0" y="247"/>
                    </a:lnTo>
                    <a:lnTo>
                      <a:pt x="182" y="280"/>
                    </a:lnTo>
                    <a:lnTo>
                      <a:pt x="310" y="157"/>
                    </a:lnTo>
                    <a:lnTo>
                      <a:pt x="310" y="363"/>
                    </a:lnTo>
                    <a:lnTo>
                      <a:pt x="471" y="358"/>
                    </a:lnTo>
                    <a:lnTo>
                      <a:pt x="469" y="195"/>
                    </a:lnTo>
                    <a:lnTo>
                      <a:pt x="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92" name="Freeform 34"/>
              <p:cNvSpPr>
                <a:spLocks/>
              </p:cNvSpPr>
              <p:nvPr/>
            </p:nvSpPr>
            <p:spPr bwMode="auto">
              <a:xfrm>
                <a:off x="19152330" y="2374713"/>
                <a:ext cx="1239838" cy="960438"/>
              </a:xfrm>
              <a:custGeom>
                <a:avLst/>
                <a:gdLst>
                  <a:gd name="T0" fmla="*/ 483 w 781"/>
                  <a:gd name="T1" fmla="*/ 292 h 605"/>
                  <a:gd name="T2" fmla="*/ 341 w 781"/>
                  <a:gd name="T3" fmla="*/ 159 h 605"/>
                  <a:gd name="T4" fmla="*/ 171 w 781"/>
                  <a:gd name="T5" fmla="*/ 0 h 605"/>
                  <a:gd name="T6" fmla="*/ 0 w 781"/>
                  <a:gd name="T7" fmla="*/ 31 h 605"/>
                  <a:gd name="T8" fmla="*/ 303 w 781"/>
                  <a:gd name="T9" fmla="*/ 321 h 605"/>
                  <a:gd name="T10" fmla="*/ 412 w 781"/>
                  <a:gd name="T11" fmla="*/ 425 h 605"/>
                  <a:gd name="T12" fmla="*/ 599 w 781"/>
                  <a:gd name="T13" fmla="*/ 605 h 605"/>
                  <a:gd name="T14" fmla="*/ 781 w 781"/>
                  <a:gd name="T15" fmla="*/ 572 h 605"/>
                  <a:gd name="T16" fmla="*/ 483 w 781"/>
                  <a:gd name="T17" fmla="*/ 29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1" h="605">
                    <a:moveTo>
                      <a:pt x="483" y="292"/>
                    </a:moveTo>
                    <a:lnTo>
                      <a:pt x="341" y="159"/>
                    </a:lnTo>
                    <a:lnTo>
                      <a:pt x="171" y="0"/>
                    </a:lnTo>
                    <a:lnTo>
                      <a:pt x="0" y="31"/>
                    </a:lnTo>
                    <a:lnTo>
                      <a:pt x="303" y="321"/>
                    </a:lnTo>
                    <a:lnTo>
                      <a:pt x="412" y="425"/>
                    </a:lnTo>
                    <a:lnTo>
                      <a:pt x="599" y="605"/>
                    </a:lnTo>
                    <a:lnTo>
                      <a:pt x="781" y="572"/>
                    </a:lnTo>
                    <a:lnTo>
                      <a:pt x="483"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grpSp>
        <p:grpSp>
          <p:nvGrpSpPr>
            <p:cNvPr id="77" name="Group 76"/>
            <p:cNvGrpSpPr/>
            <p:nvPr/>
          </p:nvGrpSpPr>
          <p:grpSpPr>
            <a:xfrm>
              <a:off x="4533043" y="1113148"/>
              <a:ext cx="249426" cy="318850"/>
              <a:chOff x="13131800" y="957263"/>
              <a:chExt cx="4916488" cy="6284912"/>
            </a:xfrm>
            <a:grpFill/>
          </p:grpSpPr>
          <p:sp>
            <p:nvSpPr>
              <p:cNvPr id="78"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prstClr val="black"/>
                  </a:solidFill>
                  <a:effectLst/>
                  <a:uLnTx/>
                  <a:uFillTx/>
                  <a:latin typeface="Calibri" panose="020F0502020204030204"/>
                </a:endParaRPr>
              </a:p>
            </p:txBody>
          </p:sp>
          <p:sp>
            <p:nvSpPr>
              <p:cNvPr id="79" name="Rectangle 33"/>
              <p:cNvSpPr>
                <a:spLocks noChangeArrowheads="1"/>
              </p:cNvSpPr>
              <p:nvPr/>
            </p:nvSpPr>
            <p:spPr bwMode="auto">
              <a:xfrm>
                <a:off x="13925550" y="3071813"/>
                <a:ext cx="3267075" cy="601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prstClr val="black"/>
                  </a:solidFill>
                  <a:effectLst/>
                  <a:uLnTx/>
                  <a:uFillTx/>
                  <a:latin typeface="Calibri" panose="020F0502020204030204"/>
                </a:endParaRPr>
              </a:p>
            </p:txBody>
          </p:sp>
          <p:sp>
            <p:nvSpPr>
              <p:cNvPr id="80"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prstClr val="black"/>
                  </a:solidFill>
                  <a:effectLst/>
                  <a:uLnTx/>
                  <a:uFillTx/>
                  <a:latin typeface="Calibri" panose="020F0502020204030204"/>
                </a:endParaRPr>
              </a:p>
            </p:txBody>
          </p:sp>
          <p:sp>
            <p:nvSpPr>
              <p:cNvPr id="81" name="Rectangle 35"/>
              <p:cNvSpPr>
                <a:spLocks noChangeArrowheads="1"/>
              </p:cNvSpPr>
              <p:nvPr/>
            </p:nvSpPr>
            <p:spPr bwMode="auto">
              <a:xfrm>
                <a:off x="13925550" y="4327525"/>
                <a:ext cx="3267075" cy="600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prstClr val="black"/>
                  </a:solidFill>
                  <a:effectLst/>
                  <a:uLnTx/>
                  <a:uFillTx/>
                  <a:latin typeface="Calibri" panose="020F0502020204030204"/>
                </a:endParaRPr>
              </a:p>
            </p:txBody>
          </p:sp>
        </p:grpSp>
      </p:grpSp>
      <p:sp>
        <p:nvSpPr>
          <p:cNvPr id="93" name="Freeform 68"/>
          <p:cNvSpPr>
            <a:spLocks/>
          </p:cNvSpPr>
          <p:nvPr/>
        </p:nvSpPr>
        <p:spPr bwMode="auto">
          <a:xfrm>
            <a:off x="1422340" y="2367960"/>
            <a:ext cx="409085" cy="358300"/>
          </a:xfrm>
          <a:custGeom>
            <a:avLst/>
            <a:gdLst>
              <a:gd name="T0" fmla="*/ 99844 w 376"/>
              <a:gd name="T1" fmla="*/ 0 h 328"/>
              <a:gd name="T2" fmla="*/ 200300 w 376"/>
              <a:gd name="T3" fmla="*/ 97918 h 328"/>
              <a:gd name="T4" fmla="*/ 230314 w 376"/>
              <a:gd name="T5" fmla="*/ 97918 h 328"/>
              <a:gd name="T6" fmla="*/ 184986 w 376"/>
              <a:gd name="T7" fmla="*/ 148100 h 328"/>
              <a:gd name="T8" fmla="*/ 140271 w 376"/>
              <a:gd name="T9" fmla="*/ 97918 h 328"/>
              <a:gd name="T10" fmla="*/ 175186 w 376"/>
              <a:gd name="T11" fmla="*/ 97918 h 328"/>
              <a:gd name="T12" fmla="*/ 99844 w 376"/>
              <a:gd name="T13" fmla="*/ 25091 h 328"/>
              <a:gd name="T14" fmla="*/ 25114 w 376"/>
              <a:gd name="T15" fmla="*/ 100366 h 328"/>
              <a:gd name="T16" fmla="*/ 99844 w 376"/>
              <a:gd name="T17" fmla="*/ 175640 h 328"/>
              <a:gd name="T18" fmla="*/ 144559 w 376"/>
              <a:gd name="T19" fmla="*/ 160952 h 328"/>
              <a:gd name="T20" fmla="*/ 161710 w 376"/>
              <a:gd name="T21" fmla="*/ 179312 h 328"/>
              <a:gd name="T22" fmla="*/ 99844 w 376"/>
              <a:gd name="T23" fmla="*/ 200731 h 328"/>
              <a:gd name="T24" fmla="*/ 0 w 376"/>
              <a:gd name="T25" fmla="*/ 100366 h 328"/>
              <a:gd name="T26" fmla="*/ 99844 w 376"/>
              <a:gd name="T27" fmla="*/ 0 h 3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6" h="328">
                <a:moveTo>
                  <a:pt x="163" y="0"/>
                </a:moveTo>
                <a:cubicBezTo>
                  <a:pt x="252" y="0"/>
                  <a:pt x="324" y="71"/>
                  <a:pt x="327" y="160"/>
                </a:cubicBezTo>
                <a:cubicBezTo>
                  <a:pt x="376" y="160"/>
                  <a:pt x="376" y="160"/>
                  <a:pt x="376" y="160"/>
                </a:cubicBezTo>
                <a:cubicBezTo>
                  <a:pt x="302" y="242"/>
                  <a:pt x="302" y="242"/>
                  <a:pt x="302" y="242"/>
                </a:cubicBezTo>
                <a:cubicBezTo>
                  <a:pt x="229" y="160"/>
                  <a:pt x="229" y="160"/>
                  <a:pt x="229" y="160"/>
                </a:cubicBezTo>
                <a:cubicBezTo>
                  <a:pt x="286" y="160"/>
                  <a:pt x="286" y="160"/>
                  <a:pt x="286" y="160"/>
                </a:cubicBezTo>
                <a:cubicBezTo>
                  <a:pt x="284" y="94"/>
                  <a:pt x="230" y="41"/>
                  <a:pt x="163" y="41"/>
                </a:cubicBezTo>
                <a:cubicBezTo>
                  <a:pt x="96" y="41"/>
                  <a:pt x="41" y="96"/>
                  <a:pt x="41" y="164"/>
                </a:cubicBezTo>
                <a:cubicBezTo>
                  <a:pt x="41" y="232"/>
                  <a:pt x="96" y="287"/>
                  <a:pt x="163" y="287"/>
                </a:cubicBezTo>
                <a:cubicBezTo>
                  <a:pt x="190" y="287"/>
                  <a:pt x="215" y="278"/>
                  <a:pt x="236" y="263"/>
                </a:cubicBezTo>
                <a:cubicBezTo>
                  <a:pt x="264" y="293"/>
                  <a:pt x="264" y="293"/>
                  <a:pt x="264" y="293"/>
                </a:cubicBezTo>
                <a:cubicBezTo>
                  <a:pt x="236" y="315"/>
                  <a:pt x="201" y="328"/>
                  <a:pt x="163" y="328"/>
                </a:cubicBezTo>
                <a:cubicBezTo>
                  <a:pt x="73" y="328"/>
                  <a:pt x="0" y="254"/>
                  <a:pt x="0" y="164"/>
                </a:cubicBezTo>
                <a:cubicBezTo>
                  <a:pt x="0" y="73"/>
                  <a:pt x="73" y="0"/>
                  <a:pt x="163" y="0"/>
                </a:cubicBezTo>
                <a:close/>
              </a:path>
            </a:pathLst>
          </a:custGeom>
          <a:solidFill>
            <a:schemeClr val="bg1"/>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0324345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 t="15626" r="1"/>
          <a:stretch/>
        </p:blipFill>
        <p:spPr>
          <a:xfrm>
            <a:off x="0" y="487"/>
            <a:ext cx="12192000" cy="6858000"/>
          </a:xfrm>
          <a:prstGeom prst="rect">
            <a:avLst/>
          </a:prstGeom>
        </p:spPr>
      </p:pic>
      <p:sp>
        <p:nvSpPr>
          <p:cNvPr id="12" name="Rectangle 11"/>
          <p:cNvSpPr/>
          <p:nvPr/>
        </p:nvSpPr>
        <p:spPr bwMode="auto">
          <a:xfrm>
            <a:off x="4840694" y="0"/>
            <a:ext cx="7351306" cy="6858000"/>
          </a:xfrm>
          <a:prstGeom prst="rect">
            <a:avLst/>
          </a:prstGeom>
          <a:solidFill>
            <a:schemeClr val="tx2">
              <a:alpha val="73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dirty="0">
              <a:ln>
                <a:noFill/>
              </a:ln>
              <a:solidFill>
                <a:srgbClr val="0078D7"/>
              </a:solidFill>
              <a:effectLst/>
              <a:uLnTx/>
              <a:uFillTx/>
              <a:latin typeface="Segoe UI"/>
              <a:ea typeface="Segoe UI" pitchFamily="34" charset="0"/>
              <a:cs typeface="Segoe UI" pitchFamily="34" charset="0"/>
            </a:endParaRPr>
          </a:p>
        </p:txBody>
      </p:sp>
      <p:sp>
        <p:nvSpPr>
          <p:cNvPr id="56" name="Title 6"/>
          <p:cNvSpPr txBox="1">
            <a:spLocks noChangeAspect="1"/>
          </p:cNvSpPr>
          <p:nvPr/>
        </p:nvSpPr>
        <p:spPr>
          <a:xfrm>
            <a:off x="7704993" y="3478836"/>
            <a:ext cx="1521852" cy="1521852"/>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198" fontAlgn="base">
              <a:lnSpc>
                <a:spcPct val="90000"/>
              </a:lnSpc>
              <a:spcBef>
                <a:spcPct val="0"/>
              </a:spcBef>
              <a:spcAft>
                <a:spcPct val="0"/>
              </a:spcAft>
              <a:defRPr sz="1400">
                <a:solidFill>
                  <a:schemeClr val="bg1"/>
                </a:solidFill>
                <a:ea typeface="Segoe UI" pitchFamily="34" charset="0"/>
                <a:cs typeface="Segoe UI Semibold" panose="020B0702040204020203" pitchFamily="34" charset="0"/>
              </a:defRPr>
            </a:lvl1pPr>
          </a:lstStyle>
          <a:p>
            <a:pPr defTabSz="913834">
              <a:lnSpc>
                <a:spcPts val="1760"/>
              </a:lnSpc>
              <a:defRPr/>
            </a:pPr>
            <a:r>
              <a:rPr lang="en-US" sz="1300" kern="0" dirty="0">
                <a:latin typeface="Segoe UI"/>
              </a:rPr>
              <a:t>The network perimeter has </a:t>
            </a:r>
            <a:r>
              <a:rPr lang="en-US" sz="1300" kern="0" dirty="0">
                <a:latin typeface="Segoe UI Semibold" panose="020B0702040204020203" pitchFamily="34" charset="0"/>
              </a:rPr>
              <a:t>vanished</a:t>
            </a:r>
          </a:p>
        </p:txBody>
      </p:sp>
      <p:sp>
        <p:nvSpPr>
          <p:cNvPr id="58" name="Title 6"/>
          <p:cNvSpPr txBox="1">
            <a:spLocks noChangeAspect="1"/>
          </p:cNvSpPr>
          <p:nvPr/>
        </p:nvSpPr>
        <p:spPr>
          <a:xfrm>
            <a:off x="5204426" y="3419418"/>
            <a:ext cx="2062480" cy="1680648"/>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198" fontAlgn="base">
              <a:lnSpc>
                <a:spcPct val="90000"/>
              </a:lnSpc>
              <a:spcBef>
                <a:spcPct val="0"/>
              </a:spcBef>
              <a:spcAft>
                <a:spcPct val="0"/>
              </a:spcAft>
              <a:defRPr sz="1400">
                <a:solidFill>
                  <a:schemeClr val="bg1"/>
                </a:solidFill>
                <a:ea typeface="Segoe UI" pitchFamily="34" charset="0"/>
                <a:cs typeface="Segoe UI Semibold" panose="020B0702040204020203" pitchFamily="34" charset="0"/>
              </a:defRPr>
            </a:lvl1pPr>
          </a:lstStyle>
          <a:p>
            <a:pPr defTabSz="913834">
              <a:lnSpc>
                <a:spcPts val="1760"/>
              </a:lnSpc>
              <a:defRPr/>
            </a:pPr>
            <a:r>
              <a:rPr lang="en-US" sz="1300" kern="0" dirty="0">
                <a:latin typeface="Segoe UI"/>
              </a:rPr>
              <a:t>Attacks have become </a:t>
            </a:r>
            <a:r>
              <a:rPr lang="en-US" sz="1300" kern="0" dirty="0">
                <a:latin typeface="Segoe UI Semibold" panose="020B0702040204020203" pitchFamily="34" charset="0"/>
              </a:rPr>
              <a:t>organized</a:t>
            </a:r>
            <a:r>
              <a:rPr lang="en-US" sz="1300" kern="0" dirty="0">
                <a:latin typeface="Segoe UI"/>
              </a:rPr>
              <a:t>, </a:t>
            </a:r>
            <a:r>
              <a:rPr lang="en-US" sz="1300" kern="0" dirty="0">
                <a:latin typeface="Segoe UI Semibold" panose="020B0702040204020203" pitchFamily="34" charset="0"/>
              </a:rPr>
              <a:t>targeted</a:t>
            </a:r>
            <a:r>
              <a:rPr lang="en-US" sz="1300" kern="0" dirty="0">
                <a:latin typeface="Segoe UI"/>
              </a:rPr>
              <a:t>, and </a:t>
            </a:r>
            <a:r>
              <a:rPr lang="en-US" sz="1300" kern="0" dirty="0">
                <a:latin typeface="Segoe UI Semibold" panose="020B0702040204020203" pitchFamily="34" charset="0"/>
              </a:rPr>
              <a:t>persistent</a:t>
            </a:r>
          </a:p>
        </p:txBody>
      </p:sp>
      <p:sp>
        <p:nvSpPr>
          <p:cNvPr id="60" name="Title 6"/>
          <p:cNvSpPr txBox="1">
            <a:spLocks noChangeAspect="1"/>
          </p:cNvSpPr>
          <p:nvPr/>
        </p:nvSpPr>
        <p:spPr>
          <a:xfrm>
            <a:off x="8641542" y="1957470"/>
            <a:ext cx="1862404" cy="1581844"/>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198" fontAlgn="base">
              <a:lnSpc>
                <a:spcPct val="90000"/>
              </a:lnSpc>
              <a:spcBef>
                <a:spcPct val="0"/>
              </a:spcBef>
              <a:spcAft>
                <a:spcPct val="0"/>
              </a:spcAft>
              <a:defRPr sz="1400">
                <a:solidFill>
                  <a:schemeClr val="bg1"/>
                </a:solidFill>
                <a:ea typeface="Segoe UI" pitchFamily="34" charset="0"/>
                <a:cs typeface="Segoe UI Semibold" panose="020B0702040204020203" pitchFamily="34" charset="0"/>
              </a:defRPr>
            </a:lvl1pPr>
          </a:lstStyle>
          <a:p>
            <a:pPr defTabSz="913834">
              <a:lnSpc>
                <a:spcPts val="1760"/>
              </a:lnSpc>
              <a:defRPr/>
            </a:pPr>
            <a:r>
              <a:rPr lang="en-US" sz="1300" kern="0" dirty="0">
                <a:latin typeface="Segoe UI"/>
              </a:rPr>
              <a:t>More than </a:t>
            </a:r>
            <a:r>
              <a:rPr lang="en-US" sz="1300" kern="0" dirty="0">
                <a:latin typeface="Segoe UI Semibold" panose="020B0702040204020203" pitchFamily="34" charset="0"/>
              </a:rPr>
              <a:t>1,000 businesses </a:t>
            </a:r>
            <a:r>
              <a:rPr lang="en-US" sz="1300" kern="0" dirty="0">
                <a:latin typeface="Segoe UI"/>
              </a:rPr>
              <a:t>affected by cyber attacks</a:t>
            </a:r>
          </a:p>
        </p:txBody>
      </p:sp>
      <p:sp>
        <p:nvSpPr>
          <p:cNvPr id="61" name="Title 6"/>
          <p:cNvSpPr txBox="1">
            <a:spLocks noChangeAspect="1"/>
          </p:cNvSpPr>
          <p:nvPr/>
        </p:nvSpPr>
        <p:spPr>
          <a:xfrm>
            <a:off x="6580775" y="2117218"/>
            <a:ext cx="1558364" cy="1165352"/>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198" fontAlgn="base">
              <a:lnSpc>
                <a:spcPct val="90000"/>
              </a:lnSpc>
              <a:spcBef>
                <a:spcPct val="0"/>
              </a:spcBef>
              <a:spcAft>
                <a:spcPct val="0"/>
              </a:spcAft>
              <a:defRPr sz="1400">
                <a:solidFill>
                  <a:schemeClr val="bg1"/>
                </a:solidFill>
                <a:ea typeface="Segoe UI" pitchFamily="34" charset="0"/>
                <a:cs typeface="Segoe UI Semibold" panose="020B0702040204020203" pitchFamily="34" charset="0"/>
              </a:defRPr>
            </a:lvl1pPr>
          </a:lstStyle>
          <a:p>
            <a:pPr defTabSz="913834">
              <a:lnSpc>
                <a:spcPts val="1760"/>
              </a:lnSpc>
              <a:defRPr/>
            </a:pPr>
            <a:r>
              <a:rPr lang="en-US" sz="1300" kern="0" dirty="0">
                <a:latin typeface="Segoe UI"/>
              </a:rPr>
              <a:t>Another major retailer </a:t>
            </a:r>
            <a:r>
              <a:rPr lang="en-US" sz="1300" kern="0" dirty="0">
                <a:latin typeface="Segoe UI Semibold" panose="020B0702040204020203" pitchFamily="34" charset="0"/>
              </a:rPr>
              <a:t>hacked</a:t>
            </a:r>
          </a:p>
        </p:txBody>
      </p:sp>
      <p:grpSp>
        <p:nvGrpSpPr>
          <p:cNvPr id="2" name="Group 1"/>
          <p:cNvGrpSpPr/>
          <p:nvPr/>
        </p:nvGrpSpPr>
        <p:grpSpPr>
          <a:xfrm>
            <a:off x="0" y="487"/>
            <a:ext cx="4840694" cy="6857026"/>
            <a:chOff x="0" y="487"/>
            <a:chExt cx="4840694" cy="6857026"/>
          </a:xfrm>
        </p:grpSpPr>
        <p:sp>
          <p:nvSpPr>
            <p:cNvPr id="71" name="Rectangle 70"/>
            <p:cNvSpPr/>
            <p:nvPr/>
          </p:nvSpPr>
          <p:spPr bwMode="auto">
            <a:xfrm>
              <a:off x="0" y="487"/>
              <a:ext cx="4840694" cy="6857026"/>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79285" rIns="179285" bIns="179285" numCol="1" spcCol="0" rtlCol="0" fromWordArt="0" anchor="b" anchorCtr="0" forceAA="0" compatLnSpc="1">
              <a:prstTxWarp prst="textNoShape">
                <a:avLst/>
              </a:prstTxWarp>
              <a:noAutofit/>
            </a:bodyPr>
            <a:lstStyle/>
            <a:p>
              <a:pPr>
                <a:lnSpc>
                  <a:spcPct val="75000"/>
                </a:lnSpc>
              </a:pPr>
              <a:endParaRPr lang="en-US" sz="2353" spc="-98" dirty="0">
                <a:ln w="3175">
                  <a:noFill/>
                </a:ln>
                <a:gradFill>
                  <a:gsLst>
                    <a:gs pos="5833">
                      <a:srgbClr val="FFFFFF"/>
                    </a:gs>
                    <a:gs pos="18000">
                      <a:srgbClr val="FFFFFF"/>
                    </a:gs>
                  </a:gsLst>
                  <a:lin ang="5400000" scaled="0"/>
                </a:gradFill>
                <a:cs typeface="Segoe UI" pitchFamily="34" charset="0"/>
              </a:endParaRPr>
            </a:p>
          </p:txBody>
        </p:sp>
        <p:sp>
          <p:nvSpPr>
            <p:cNvPr id="72" name="Rectangle 71"/>
            <p:cNvSpPr/>
            <p:nvPr/>
          </p:nvSpPr>
          <p:spPr bwMode="auto">
            <a:xfrm>
              <a:off x="119835" y="337579"/>
              <a:ext cx="4330929" cy="618284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268819" tIns="268819" rIns="179212" bIns="143371" numCol="1" spcCol="0" rtlCol="0" fromWordArt="0" anchor="t" anchorCtr="0" forceAA="0" compatLnSpc="1">
              <a:prstTxWarp prst="textNoShape">
                <a:avLst/>
              </a:prstTxWarp>
              <a:noAutofit/>
            </a:bodyPr>
            <a:lstStyle/>
            <a:p>
              <a:pPr defTabSz="913589">
                <a:lnSpc>
                  <a:spcPct val="90000"/>
                </a:lnSpc>
              </a:pPr>
              <a:r>
                <a:rPr lang="en-US" sz="4703" spc="-49" dirty="0">
                  <a:solidFill>
                    <a:srgbClr val="FFFFFF"/>
                  </a:solidFill>
                  <a:latin typeface="+mj-lt"/>
                  <a:cs typeface="Segoe UI" pitchFamily="34" charset="0"/>
                </a:rPr>
                <a:t>With mobility come new security challenges</a:t>
              </a:r>
            </a:p>
          </p:txBody>
        </p:sp>
      </p:grpSp>
      <p:sp>
        <p:nvSpPr>
          <p:cNvPr id="22" name="Title 6"/>
          <p:cNvSpPr txBox="1">
            <a:spLocks noChangeAspect="1"/>
          </p:cNvSpPr>
          <p:nvPr/>
        </p:nvSpPr>
        <p:spPr>
          <a:xfrm>
            <a:off x="9814677" y="3365001"/>
            <a:ext cx="1771186" cy="1680648"/>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defTabSz="932198" fontAlgn="base">
              <a:lnSpc>
                <a:spcPct val="90000"/>
              </a:lnSpc>
              <a:spcBef>
                <a:spcPct val="0"/>
              </a:spcBef>
              <a:spcAft>
                <a:spcPct val="0"/>
              </a:spcAft>
              <a:defRPr sz="1400">
                <a:solidFill>
                  <a:schemeClr val="bg1"/>
                </a:solidFill>
                <a:ea typeface="Segoe UI" pitchFamily="34" charset="0"/>
                <a:cs typeface="Segoe UI Semibold" panose="020B0702040204020203" pitchFamily="34" charset="0"/>
              </a:defRPr>
            </a:lvl1pPr>
          </a:lstStyle>
          <a:p>
            <a:pPr defTabSz="913834">
              <a:lnSpc>
                <a:spcPts val="1760"/>
              </a:lnSpc>
              <a:defRPr/>
            </a:pPr>
            <a:r>
              <a:rPr lang="en-US" sz="1300" kern="0" dirty="0">
                <a:latin typeface="Segoe UI"/>
              </a:rPr>
              <a:t>You want to have </a:t>
            </a:r>
            <a:r>
              <a:rPr lang="en-US" sz="1300" b="1" kern="0" dirty="0">
                <a:latin typeface="Segoe UI"/>
              </a:rPr>
              <a:t>visibility and control </a:t>
            </a:r>
            <a:r>
              <a:rPr lang="en-US" sz="1300" kern="0" dirty="0">
                <a:latin typeface="Segoe UI"/>
              </a:rPr>
              <a:t>in the cloud</a:t>
            </a:r>
            <a:endParaRPr lang="en-US" sz="1300" kern="0" dirty="0">
              <a:latin typeface="Segoe UI Semibold" panose="020B0702040204020203" pitchFamily="34" charset="0"/>
            </a:endParaRPr>
          </a:p>
        </p:txBody>
      </p:sp>
      <p:sp>
        <p:nvSpPr>
          <p:cNvPr id="15" name="Oval 14"/>
          <p:cNvSpPr/>
          <p:nvPr/>
        </p:nvSpPr>
        <p:spPr bwMode="auto">
          <a:xfrm>
            <a:off x="5436632" y="3429000"/>
            <a:ext cx="1591788" cy="1591786"/>
          </a:xfrm>
          <a:prstGeom prst="ellipse">
            <a:avLst/>
          </a:prstGeom>
          <a:noFill/>
          <a:ln w="28575" cap="rnd">
            <a:solidFill>
              <a:srgbClr val="81449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1300" dirty="0">
              <a:solidFill>
                <a:srgbClr val="000000"/>
              </a:solidFill>
            </a:endParaRPr>
          </a:p>
        </p:txBody>
      </p:sp>
      <p:sp>
        <p:nvSpPr>
          <p:cNvPr id="18" name="Oval 17"/>
          <p:cNvSpPr/>
          <p:nvPr/>
        </p:nvSpPr>
        <p:spPr bwMode="auto">
          <a:xfrm>
            <a:off x="6553200" y="1886563"/>
            <a:ext cx="1591788" cy="1591786"/>
          </a:xfrm>
          <a:prstGeom prst="ellipse">
            <a:avLst/>
          </a:prstGeom>
          <a:noFill/>
          <a:ln w="28575" cap="rnd">
            <a:solidFill>
              <a:srgbClr val="81449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1300" dirty="0">
              <a:solidFill>
                <a:srgbClr val="000000"/>
              </a:solidFill>
            </a:endParaRPr>
          </a:p>
        </p:txBody>
      </p:sp>
      <p:sp>
        <p:nvSpPr>
          <p:cNvPr id="21" name="Oval 20"/>
          <p:cNvSpPr/>
          <p:nvPr/>
        </p:nvSpPr>
        <p:spPr bwMode="auto">
          <a:xfrm>
            <a:off x="7681992" y="3429000"/>
            <a:ext cx="1591788" cy="1591786"/>
          </a:xfrm>
          <a:prstGeom prst="ellipse">
            <a:avLst/>
          </a:prstGeom>
          <a:noFill/>
          <a:ln w="28575" cap="rnd">
            <a:solidFill>
              <a:srgbClr val="81449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1300" dirty="0">
              <a:solidFill>
                <a:srgbClr val="000000"/>
              </a:solidFill>
            </a:endParaRPr>
          </a:p>
        </p:txBody>
      </p:sp>
      <p:sp>
        <p:nvSpPr>
          <p:cNvPr id="23" name="Oval 22"/>
          <p:cNvSpPr/>
          <p:nvPr/>
        </p:nvSpPr>
        <p:spPr bwMode="auto">
          <a:xfrm>
            <a:off x="8772842" y="1886563"/>
            <a:ext cx="1591788" cy="1591786"/>
          </a:xfrm>
          <a:prstGeom prst="ellipse">
            <a:avLst/>
          </a:prstGeom>
          <a:noFill/>
          <a:ln w="28575" cap="rnd">
            <a:solidFill>
              <a:srgbClr val="81449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1300" dirty="0">
              <a:solidFill>
                <a:srgbClr val="000000"/>
              </a:solidFill>
            </a:endParaRPr>
          </a:p>
        </p:txBody>
      </p:sp>
      <p:sp>
        <p:nvSpPr>
          <p:cNvPr id="24" name="Oval 23"/>
          <p:cNvSpPr/>
          <p:nvPr/>
        </p:nvSpPr>
        <p:spPr bwMode="auto">
          <a:xfrm>
            <a:off x="9896865" y="3429000"/>
            <a:ext cx="1591788" cy="1591786"/>
          </a:xfrm>
          <a:prstGeom prst="ellipse">
            <a:avLst/>
          </a:prstGeom>
          <a:noFill/>
          <a:ln w="28575" cap="rnd">
            <a:solidFill>
              <a:srgbClr val="81449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1300" dirty="0">
              <a:solidFill>
                <a:srgbClr val="000000"/>
              </a:solidFill>
            </a:endParaRPr>
          </a:p>
        </p:txBody>
      </p:sp>
    </p:spTree>
    <p:extLst>
      <p:ext uri="{BB962C8B-B14F-4D97-AF65-F5344CB8AC3E}">
        <p14:creationId xmlns:p14="http://schemas.microsoft.com/office/powerpoint/2010/main" val="16601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6" grpId="0"/>
      <p:bldP spid="58" grpId="0"/>
      <p:bldP spid="60" grpId="0"/>
      <p:bldP spid="61" grpId="0"/>
      <p:bldP spid="22" grpId="0"/>
      <p:bldP spid="15" grpId="0" animBg="1"/>
      <p:bldP spid="18" grpId="0" animBg="1"/>
      <p:bldP spid="21"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035776" y="2766532"/>
            <a:ext cx="1155612" cy="839211"/>
            <a:chOff x="8035776" y="2766532"/>
            <a:chExt cx="1155612" cy="839211"/>
          </a:xfrm>
        </p:grpSpPr>
        <p:sp>
          <p:nvSpPr>
            <p:cNvPr id="90" name="Freeform 38"/>
            <p:cNvSpPr>
              <a:spLocks/>
            </p:cNvSpPr>
            <p:nvPr/>
          </p:nvSpPr>
          <p:spPr bwMode="auto">
            <a:xfrm>
              <a:off x="8035776" y="2766532"/>
              <a:ext cx="1155612" cy="72694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accent2"/>
            </a:solidFill>
            <a:ln w="28575">
              <a:noFill/>
            </a:ln>
            <a:effectLst>
              <a:glow rad="63500">
                <a:schemeClr val="accent2">
                  <a:satMod val="175000"/>
                  <a:alpha val="40000"/>
                </a:schemeClr>
              </a:glow>
            </a:effectLst>
          </p:spPr>
          <p:txBody>
            <a:bodyPr vert="horz" wrap="square" lIns="91440" tIns="182880" rIns="91440" bIns="45720" numCol="1" anchor="ctr" anchorCtr="0" compatLnSpc="1">
              <a:prstTxWarp prst="textNoShape">
                <a:avLst/>
              </a:prstTxWarp>
            </a:bodyPr>
            <a:lstStyle/>
            <a:p>
              <a:pPr algn="ctr"/>
              <a:r>
                <a:rPr lang="en-US" sz="1200" dirty="0">
                  <a:solidFill>
                    <a:srgbClr val="002050"/>
                  </a:solidFill>
                </a:rPr>
                <a:t>Shadow</a:t>
              </a:r>
              <a:br>
                <a:rPr lang="en-US" sz="1200" dirty="0">
                  <a:solidFill>
                    <a:srgbClr val="002050"/>
                  </a:solidFill>
                </a:rPr>
              </a:br>
              <a:r>
                <a:rPr lang="en-US" sz="1200" dirty="0">
                  <a:solidFill>
                    <a:srgbClr val="002050"/>
                  </a:solidFill>
                </a:rPr>
                <a:t>IT</a:t>
              </a:r>
            </a:p>
          </p:txBody>
        </p:sp>
        <p:grpSp>
          <p:nvGrpSpPr>
            <p:cNvPr id="129" name="Group 128"/>
            <p:cNvGrpSpPr/>
            <p:nvPr/>
          </p:nvGrpSpPr>
          <p:grpSpPr>
            <a:xfrm>
              <a:off x="8153869" y="3262917"/>
              <a:ext cx="320467" cy="342826"/>
              <a:chOff x="8503920" y="4517136"/>
              <a:chExt cx="393192" cy="420624"/>
            </a:xfrm>
          </p:grpSpPr>
          <p:sp>
            <p:nvSpPr>
              <p:cNvPr id="130" name="Rounded Rectangle 129"/>
              <p:cNvSpPr/>
              <p:nvPr/>
            </p:nvSpPr>
            <p:spPr bwMode="auto">
              <a:xfrm>
                <a:off x="8503920" y="4517136"/>
                <a:ext cx="393192" cy="420624"/>
              </a:xfrm>
              <a:prstGeom prst="roundRect">
                <a:avLst>
                  <a:gd name="adj" fmla="val 15068"/>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31" name="Group 130"/>
              <p:cNvGrpSpPr/>
              <p:nvPr/>
            </p:nvGrpSpPr>
            <p:grpSpPr>
              <a:xfrm>
                <a:off x="8543534" y="4559431"/>
                <a:ext cx="332252" cy="336035"/>
                <a:chOff x="9115720" y="3526586"/>
                <a:chExt cx="502094" cy="507811"/>
              </a:xfrm>
            </p:grpSpPr>
            <p:sp>
              <p:nvSpPr>
                <p:cNvPr id="132" name="Freeform 131"/>
                <p:cNvSpPr>
                  <a:spLocks/>
                </p:cNvSpPr>
                <p:nvPr/>
              </p:nvSpPr>
              <p:spPr bwMode="auto">
                <a:xfrm>
                  <a:off x="9235805" y="3654020"/>
                  <a:ext cx="140804" cy="142369"/>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134" name="Freeform 133"/>
                <p:cNvSpPr>
                  <a:spLocks noEditPoints="1"/>
                </p:cNvSpPr>
                <p:nvPr/>
              </p:nvSpPr>
              <p:spPr bwMode="auto">
                <a:xfrm>
                  <a:off x="9115720" y="3526586"/>
                  <a:ext cx="502094" cy="507811"/>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accent2"/>
                </a:solidFill>
                <a:ln w="2857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grpSp>
        </p:grpSp>
      </p:grpSp>
      <p:grpSp>
        <p:nvGrpSpPr>
          <p:cNvPr id="14" name="Group 13"/>
          <p:cNvGrpSpPr/>
          <p:nvPr/>
        </p:nvGrpSpPr>
        <p:grpSpPr>
          <a:xfrm>
            <a:off x="8818097" y="4227107"/>
            <a:ext cx="2248488" cy="886968"/>
            <a:chOff x="9137435" y="3809062"/>
            <a:chExt cx="2248488" cy="886968"/>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826" y="3809062"/>
              <a:ext cx="790097" cy="886968"/>
            </a:xfrm>
            <a:prstGeom prst="rect">
              <a:avLst/>
            </a:prstGeom>
          </p:spPr>
        </p:pic>
        <p:grpSp>
          <p:nvGrpSpPr>
            <p:cNvPr id="13" name="Group 12"/>
            <p:cNvGrpSpPr/>
            <p:nvPr/>
          </p:nvGrpSpPr>
          <p:grpSpPr>
            <a:xfrm>
              <a:off x="9137435" y="3834465"/>
              <a:ext cx="1355730" cy="662363"/>
              <a:chOff x="9325004" y="3728957"/>
              <a:chExt cx="1355730" cy="662363"/>
            </a:xfrm>
          </p:grpSpPr>
          <p:sp>
            <p:nvSpPr>
              <p:cNvPr id="160" name="TextBox 159"/>
              <p:cNvSpPr txBox="1"/>
              <p:nvPr/>
            </p:nvSpPr>
            <p:spPr>
              <a:xfrm>
                <a:off x="9325004" y="4197421"/>
                <a:ext cx="1355730" cy="193899"/>
              </a:xfrm>
              <a:prstGeom prst="rect">
                <a:avLst/>
              </a:prstGeom>
              <a:noFill/>
            </p:spPr>
            <p:txBody>
              <a:bodyPr wrap="square" lIns="0" tIns="0" rIns="0" bIns="0" rtlCol="0">
                <a:spAutoFit/>
              </a:bodyPr>
              <a:lstStyle>
                <a:defPPr>
                  <a:defRPr lang="en-US"/>
                </a:defPPr>
                <a:lvl1pPr algn="ctr">
                  <a:lnSpc>
                    <a:spcPct val="90000"/>
                  </a:lnSpc>
                  <a:defRPr sz="1200" kern="0">
                    <a:solidFill>
                      <a:srgbClr val="FFFFFF"/>
                    </a:solidFill>
                    <a:latin typeface="Segoe UI Light"/>
                  </a:defRPr>
                </a:lvl1pPr>
              </a:lstStyle>
              <a:p>
                <a:pPr algn="r"/>
                <a:r>
                  <a:rPr lang="en-US" sz="1400" dirty="0"/>
                  <a:t>Data breach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297" y="3728957"/>
                <a:ext cx="368866" cy="398585"/>
              </a:xfrm>
              <a:prstGeom prst="rect">
                <a:avLst/>
              </a:prstGeom>
            </p:spPr>
          </p:pic>
        </p:grpSp>
      </p:grpSp>
      <p:sp>
        <p:nvSpPr>
          <p:cNvPr id="136" name="Freeform 47"/>
          <p:cNvSpPr>
            <a:spLocks noEditPoints="1"/>
          </p:cNvSpPr>
          <p:nvPr/>
        </p:nvSpPr>
        <p:spPr bwMode="auto">
          <a:xfrm>
            <a:off x="8027437" y="3710032"/>
            <a:ext cx="649339" cy="1179266"/>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4" name="Freeform 10"/>
          <p:cNvSpPr>
            <a:spLocks/>
          </p:cNvSpPr>
          <p:nvPr/>
        </p:nvSpPr>
        <p:spPr bwMode="auto">
          <a:xfrm>
            <a:off x="1851697" y="3583010"/>
            <a:ext cx="673006" cy="720281"/>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94" name="Title 193"/>
          <p:cNvSpPr>
            <a:spLocks noGrp="1"/>
          </p:cNvSpPr>
          <p:nvPr>
            <p:ph type="title"/>
          </p:nvPr>
        </p:nvSpPr>
        <p:spPr/>
        <p:txBody>
          <a:bodyPr/>
          <a:lstStyle/>
          <a:p>
            <a:r>
              <a:rPr lang="en-US" dirty="0"/>
              <a:t>Security landscape has changed</a:t>
            </a:r>
          </a:p>
        </p:txBody>
      </p:sp>
      <p:sp>
        <p:nvSpPr>
          <p:cNvPr id="26" name="Text Placeholder 25"/>
          <p:cNvSpPr>
            <a:spLocks noGrp="1"/>
          </p:cNvSpPr>
          <p:nvPr>
            <p:ph type="body" sz="quarter" idx="10"/>
          </p:nvPr>
        </p:nvSpPr>
        <p:spPr/>
        <p:txBody>
          <a:bodyPr/>
          <a:lstStyle/>
          <a:p>
            <a:r>
              <a:rPr lang="en-US" dirty="0"/>
              <a:t>IDENTITY – DRIVEN SECURITY</a:t>
            </a:r>
          </a:p>
        </p:txBody>
      </p:sp>
      <p:sp>
        <p:nvSpPr>
          <p:cNvPr id="18" name="Rectangle 17"/>
          <p:cNvSpPr/>
          <p:nvPr/>
        </p:nvSpPr>
        <p:spPr>
          <a:xfrm>
            <a:off x="841245" y="3542569"/>
            <a:ext cx="1601746" cy="830997"/>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7">
              <a:lnSpc>
                <a:spcPct val="150000"/>
              </a:lnSpc>
              <a:defRPr/>
            </a:pPr>
            <a:r>
              <a:rPr lang="en-US" sz="1200" kern="0" dirty="0">
                <a:solidFill>
                  <a:srgbClr val="FFFFFF"/>
                </a:solidFill>
                <a:latin typeface="Segoe UI Light"/>
              </a:rPr>
              <a:t>Employees</a:t>
            </a:r>
          </a:p>
          <a:p>
            <a:pPr defTabSz="914367">
              <a:lnSpc>
                <a:spcPct val="150000"/>
              </a:lnSpc>
              <a:defRPr/>
            </a:pPr>
            <a:r>
              <a:rPr lang="en-US" sz="1200" kern="0" dirty="0">
                <a:solidFill>
                  <a:srgbClr val="FFFFFF"/>
                </a:solidFill>
                <a:latin typeface="Segoe UI Light"/>
              </a:rPr>
              <a:t>Partners</a:t>
            </a:r>
          </a:p>
          <a:p>
            <a:pPr defTabSz="914367">
              <a:lnSpc>
                <a:spcPct val="150000"/>
              </a:lnSpc>
              <a:defRPr/>
            </a:pPr>
            <a:r>
              <a:rPr lang="en-US" sz="1200" kern="0" dirty="0">
                <a:solidFill>
                  <a:srgbClr val="FFFFFF"/>
                </a:solidFill>
                <a:latin typeface="Segoe UI Light"/>
              </a:rPr>
              <a:t>Customers</a:t>
            </a:r>
            <a:endParaRPr lang="en-US" sz="1200" dirty="0">
              <a:solidFill>
                <a:srgbClr val="FFFFFF"/>
              </a:solidFill>
            </a:endParaRPr>
          </a:p>
        </p:txBody>
      </p:sp>
      <p:sp>
        <p:nvSpPr>
          <p:cNvPr id="19" name="Freeform 18"/>
          <p:cNvSpPr>
            <a:spLocks/>
          </p:cNvSpPr>
          <p:nvPr/>
        </p:nvSpPr>
        <p:spPr bwMode="auto">
          <a:xfrm>
            <a:off x="583479" y="3607528"/>
            <a:ext cx="126391" cy="119466"/>
          </a:xfrm>
          <a:custGeom>
            <a:avLst/>
            <a:gdLst>
              <a:gd name="T0" fmla="*/ 180086 w 376"/>
              <a:gd name="T1" fmla="*/ 164201 h 360"/>
              <a:gd name="T2" fmla="*/ 140271 w 376"/>
              <a:gd name="T3" fmla="*/ 123913 h 360"/>
              <a:gd name="T4" fmla="*/ 153747 w 376"/>
              <a:gd name="T5" fmla="*/ 94003 h 360"/>
              <a:gd name="T6" fmla="*/ 164773 w 376"/>
              <a:gd name="T7" fmla="*/ 73249 h 360"/>
              <a:gd name="T8" fmla="*/ 160485 w 376"/>
              <a:gd name="T9" fmla="*/ 63483 h 360"/>
              <a:gd name="T10" fmla="*/ 163547 w 376"/>
              <a:gd name="T11" fmla="*/ 41508 h 360"/>
              <a:gd name="T12" fmla="*/ 115157 w 376"/>
              <a:gd name="T13" fmla="*/ 0 h 360"/>
              <a:gd name="T14" fmla="*/ 66154 w 376"/>
              <a:gd name="T15" fmla="*/ 41508 h 360"/>
              <a:gd name="T16" fmla="*/ 69217 w 376"/>
              <a:gd name="T17" fmla="*/ 63483 h 360"/>
              <a:gd name="T18" fmla="*/ 64929 w 376"/>
              <a:gd name="T19" fmla="*/ 73249 h 360"/>
              <a:gd name="T20" fmla="*/ 76567 w 376"/>
              <a:gd name="T21" fmla="*/ 94003 h 360"/>
              <a:gd name="T22" fmla="*/ 89430 w 376"/>
              <a:gd name="T23" fmla="*/ 123913 h 360"/>
              <a:gd name="T24" fmla="*/ 49616 w 376"/>
              <a:gd name="T25" fmla="*/ 164201 h 360"/>
              <a:gd name="T26" fmla="*/ 0 w 376"/>
              <a:gd name="T27" fmla="*/ 194111 h 360"/>
              <a:gd name="T28" fmla="*/ 0 w 376"/>
              <a:gd name="T29" fmla="*/ 219748 h 360"/>
              <a:gd name="T30" fmla="*/ 115157 w 376"/>
              <a:gd name="T31" fmla="*/ 219748 h 360"/>
              <a:gd name="T32" fmla="*/ 230314 w 376"/>
              <a:gd name="T33" fmla="*/ 219748 h 360"/>
              <a:gd name="T34" fmla="*/ 230314 w 376"/>
              <a:gd name="T35" fmla="*/ 194111 h 360"/>
              <a:gd name="T36" fmla="*/ 180086 w 376"/>
              <a:gd name="T37" fmla="*/ 164201 h 3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accent1"/>
          </a:solid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505050"/>
              </a:solidFill>
            </a:endParaRPr>
          </a:p>
        </p:txBody>
      </p:sp>
      <p:sp>
        <p:nvSpPr>
          <p:cNvPr id="20" name="Oval 19"/>
          <p:cNvSpPr/>
          <p:nvPr/>
        </p:nvSpPr>
        <p:spPr bwMode="auto">
          <a:xfrm>
            <a:off x="564613" y="3565325"/>
            <a:ext cx="214020" cy="21402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21" name="Oval 20"/>
          <p:cNvSpPr/>
          <p:nvPr/>
        </p:nvSpPr>
        <p:spPr bwMode="auto">
          <a:xfrm>
            <a:off x="564613" y="3856860"/>
            <a:ext cx="214020" cy="21402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22" name="Oval 21"/>
          <p:cNvSpPr/>
          <p:nvPr/>
        </p:nvSpPr>
        <p:spPr bwMode="auto">
          <a:xfrm>
            <a:off x="564613" y="4148395"/>
            <a:ext cx="214020" cy="21402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dirty="0">
              <a:gradFill>
                <a:gsLst>
                  <a:gs pos="0">
                    <a:srgbClr val="FFFFFF"/>
                  </a:gs>
                  <a:gs pos="100000">
                    <a:srgbClr val="FFFFFF"/>
                  </a:gs>
                </a:gsLst>
                <a:lin ang="5400000" scaled="0"/>
              </a:gradFill>
            </a:endParaRPr>
          </a:p>
        </p:txBody>
      </p:sp>
      <p:sp>
        <p:nvSpPr>
          <p:cNvPr id="23" name="Freeform 57"/>
          <p:cNvSpPr>
            <a:spLocks/>
          </p:cNvSpPr>
          <p:nvPr/>
        </p:nvSpPr>
        <p:spPr bwMode="auto">
          <a:xfrm>
            <a:off x="612229" y="3603999"/>
            <a:ext cx="126391" cy="119466"/>
          </a:xfrm>
          <a:custGeom>
            <a:avLst/>
            <a:gdLst>
              <a:gd name="T0" fmla="*/ 180086 w 376"/>
              <a:gd name="T1" fmla="*/ 164201 h 360"/>
              <a:gd name="T2" fmla="*/ 140271 w 376"/>
              <a:gd name="T3" fmla="*/ 123913 h 360"/>
              <a:gd name="T4" fmla="*/ 153747 w 376"/>
              <a:gd name="T5" fmla="*/ 94003 h 360"/>
              <a:gd name="T6" fmla="*/ 164773 w 376"/>
              <a:gd name="T7" fmla="*/ 73249 h 360"/>
              <a:gd name="T8" fmla="*/ 160485 w 376"/>
              <a:gd name="T9" fmla="*/ 63483 h 360"/>
              <a:gd name="T10" fmla="*/ 163547 w 376"/>
              <a:gd name="T11" fmla="*/ 41508 h 360"/>
              <a:gd name="T12" fmla="*/ 115157 w 376"/>
              <a:gd name="T13" fmla="*/ 0 h 360"/>
              <a:gd name="T14" fmla="*/ 66154 w 376"/>
              <a:gd name="T15" fmla="*/ 41508 h 360"/>
              <a:gd name="T16" fmla="*/ 69217 w 376"/>
              <a:gd name="T17" fmla="*/ 63483 h 360"/>
              <a:gd name="T18" fmla="*/ 64929 w 376"/>
              <a:gd name="T19" fmla="*/ 73249 h 360"/>
              <a:gd name="T20" fmla="*/ 76567 w 376"/>
              <a:gd name="T21" fmla="*/ 94003 h 360"/>
              <a:gd name="T22" fmla="*/ 89430 w 376"/>
              <a:gd name="T23" fmla="*/ 123913 h 360"/>
              <a:gd name="T24" fmla="*/ 49616 w 376"/>
              <a:gd name="T25" fmla="*/ 164201 h 360"/>
              <a:gd name="T26" fmla="*/ 0 w 376"/>
              <a:gd name="T27" fmla="*/ 194111 h 360"/>
              <a:gd name="T28" fmla="*/ 0 w 376"/>
              <a:gd name="T29" fmla="*/ 219748 h 360"/>
              <a:gd name="T30" fmla="*/ 115157 w 376"/>
              <a:gd name="T31" fmla="*/ 219748 h 360"/>
              <a:gd name="T32" fmla="*/ 230314 w 376"/>
              <a:gd name="T33" fmla="*/ 219748 h 360"/>
              <a:gd name="T34" fmla="*/ 230314 w 376"/>
              <a:gd name="T35" fmla="*/ 194111 h 360"/>
              <a:gd name="T36" fmla="*/ 180086 w 376"/>
              <a:gd name="T37" fmla="*/ 164201 h 3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accent1"/>
          </a:solidFill>
          <a:ln>
            <a:noFill/>
          </a:ln>
        </p:spPr>
        <p:txBody>
          <a:bodyPr/>
          <a:lstStyle/>
          <a:p>
            <a:endParaRPr lang="en-US" dirty="0">
              <a:solidFill>
                <a:srgbClr val="505050"/>
              </a:solidFill>
            </a:endParaRPr>
          </a:p>
        </p:txBody>
      </p:sp>
      <p:sp>
        <p:nvSpPr>
          <p:cNvPr id="24" name="Freeform 57"/>
          <p:cNvSpPr>
            <a:spLocks/>
          </p:cNvSpPr>
          <p:nvPr/>
        </p:nvSpPr>
        <p:spPr bwMode="auto">
          <a:xfrm>
            <a:off x="612229" y="3896227"/>
            <a:ext cx="126391" cy="119466"/>
          </a:xfrm>
          <a:custGeom>
            <a:avLst/>
            <a:gdLst>
              <a:gd name="T0" fmla="*/ 180086 w 376"/>
              <a:gd name="T1" fmla="*/ 164201 h 360"/>
              <a:gd name="T2" fmla="*/ 140271 w 376"/>
              <a:gd name="T3" fmla="*/ 123913 h 360"/>
              <a:gd name="T4" fmla="*/ 153747 w 376"/>
              <a:gd name="T5" fmla="*/ 94003 h 360"/>
              <a:gd name="T6" fmla="*/ 164773 w 376"/>
              <a:gd name="T7" fmla="*/ 73249 h 360"/>
              <a:gd name="T8" fmla="*/ 160485 w 376"/>
              <a:gd name="T9" fmla="*/ 63483 h 360"/>
              <a:gd name="T10" fmla="*/ 163547 w 376"/>
              <a:gd name="T11" fmla="*/ 41508 h 360"/>
              <a:gd name="T12" fmla="*/ 115157 w 376"/>
              <a:gd name="T13" fmla="*/ 0 h 360"/>
              <a:gd name="T14" fmla="*/ 66154 w 376"/>
              <a:gd name="T15" fmla="*/ 41508 h 360"/>
              <a:gd name="T16" fmla="*/ 69217 w 376"/>
              <a:gd name="T17" fmla="*/ 63483 h 360"/>
              <a:gd name="T18" fmla="*/ 64929 w 376"/>
              <a:gd name="T19" fmla="*/ 73249 h 360"/>
              <a:gd name="T20" fmla="*/ 76567 w 376"/>
              <a:gd name="T21" fmla="*/ 94003 h 360"/>
              <a:gd name="T22" fmla="*/ 89430 w 376"/>
              <a:gd name="T23" fmla="*/ 123913 h 360"/>
              <a:gd name="T24" fmla="*/ 49616 w 376"/>
              <a:gd name="T25" fmla="*/ 164201 h 360"/>
              <a:gd name="T26" fmla="*/ 0 w 376"/>
              <a:gd name="T27" fmla="*/ 194111 h 360"/>
              <a:gd name="T28" fmla="*/ 0 w 376"/>
              <a:gd name="T29" fmla="*/ 219748 h 360"/>
              <a:gd name="T30" fmla="*/ 115157 w 376"/>
              <a:gd name="T31" fmla="*/ 219748 h 360"/>
              <a:gd name="T32" fmla="*/ 230314 w 376"/>
              <a:gd name="T33" fmla="*/ 219748 h 360"/>
              <a:gd name="T34" fmla="*/ 230314 w 376"/>
              <a:gd name="T35" fmla="*/ 194111 h 360"/>
              <a:gd name="T36" fmla="*/ 180086 w 376"/>
              <a:gd name="T37" fmla="*/ 164201 h 3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accent1"/>
          </a:solidFill>
          <a:ln>
            <a:noFill/>
          </a:ln>
        </p:spPr>
        <p:txBody>
          <a:bodyPr/>
          <a:lstStyle/>
          <a:p>
            <a:endParaRPr lang="en-US" dirty="0">
              <a:solidFill>
                <a:srgbClr val="505050"/>
              </a:solidFill>
            </a:endParaRPr>
          </a:p>
        </p:txBody>
      </p:sp>
      <p:sp>
        <p:nvSpPr>
          <p:cNvPr id="25" name="Freeform 57"/>
          <p:cNvSpPr>
            <a:spLocks/>
          </p:cNvSpPr>
          <p:nvPr/>
        </p:nvSpPr>
        <p:spPr bwMode="auto">
          <a:xfrm>
            <a:off x="612229" y="4191199"/>
            <a:ext cx="126391" cy="119466"/>
          </a:xfrm>
          <a:custGeom>
            <a:avLst/>
            <a:gdLst>
              <a:gd name="T0" fmla="*/ 180086 w 376"/>
              <a:gd name="T1" fmla="*/ 164201 h 360"/>
              <a:gd name="T2" fmla="*/ 140271 w 376"/>
              <a:gd name="T3" fmla="*/ 123913 h 360"/>
              <a:gd name="T4" fmla="*/ 153747 w 376"/>
              <a:gd name="T5" fmla="*/ 94003 h 360"/>
              <a:gd name="T6" fmla="*/ 164773 w 376"/>
              <a:gd name="T7" fmla="*/ 73249 h 360"/>
              <a:gd name="T8" fmla="*/ 160485 w 376"/>
              <a:gd name="T9" fmla="*/ 63483 h 360"/>
              <a:gd name="T10" fmla="*/ 163547 w 376"/>
              <a:gd name="T11" fmla="*/ 41508 h 360"/>
              <a:gd name="T12" fmla="*/ 115157 w 376"/>
              <a:gd name="T13" fmla="*/ 0 h 360"/>
              <a:gd name="T14" fmla="*/ 66154 w 376"/>
              <a:gd name="T15" fmla="*/ 41508 h 360"/>
              <a:gd name="T16" fmla="*/ 69217 w 376"/>
              <a:gd name="T17" fmla="*/ 63483 h 360"/>
              <a:gd name="T18" fmla="*/ 64929 w 376"/>
              <a:gd name="T19" fmla="*/ 73249 h 360"/>
              <a:gd name="T20" fmla="*/ 76567 w 376"/>
              <a:gd name="T21" fmla="*/ 94003 h 360"/>
              <a:gd name="T22" fmla="*/ 89430 w 376"/>
              <a:gd name="T23" fmla="*/ 123913 h 360"/>
              <a:gd name="T24" fmla="*/ 49616 w 376"/>
              <a:gd name="T25" fmla="*/ 164201 h 360"/>
              <a:gd name="T26" fmla="*/ 0 w 376"/>
              <a:gd name="T27" fmla="*/ 194111 h 360"/>
              <a:gd name="T28" fmla="*/ 0 w 376"/>
              <a:gd name="T29" fmla="*/ 219748 h 360"/>
              <a:gd name="T30" fmla="*/ 115157 w 376"/>
              <a:gd name="T31" fmla="*/ 219748 h 360"/>
              <a:gd name="T32" fmla="*/ 230314 w 376"/>
              <a:gd name="T33" fmla="*/ 219748 h 360"/>
              <a:gd name="T34" fmla="*/ 230314 w 376"/>
              <a:gd name="T35" fmla="*/ 194111 h 360"/>
              <a:gd name="T36" fmla="*/ 180086 w 376"/>
              <a:gd name="T37" fmla="*/ 164201 h 3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accent1"/>
          </a:solidFill>
          <a:ln>
            <a:noFill/>
          </a:ln>
        </p:spPr>
        <p:txBody>
          <a:bodyPr/>
          <a:lstStyle/>
          <a:p>
            <a:endParaRPr lang="en-US" dirty="0">
              <a:solidFill>
                <a:srgbClr val="505050"/>
              </a:solidFill>
            </a:endParaRPr>
          </a:p>
        </p:txBody>
      </p:sp>
      <p:cxnSp>
        <p:nvCxnSpPr>
          <p:cNvPr id="40" name="Straight Connector 39"/>
          <p:cNvCxnSpPr/>
          <p:nvPr/>
        </p:nvCxnSpPr>
        <p:spPr>
          <a:xfrm>
            <a:off x="2918458" y="4119785"/>
            <a:ext cx="1685073"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2487761" y="3687381"/>
            <a:ext cx="850677" cy="869988"/>
            <a:chOff x="2145435" y="4503784"/>
            <a:chExt cx="850677" cy="869988"/>
          </a:xfrm>
        </p:grpSpPr>
        <p:grpSp>
          <p:nvGrpSpPr>
            <p:cNvPr id="50" name="Group 49"/>
            <p:cNvGrpSpPr/>
            <p:nvPr/>
          </p:nvGrpSpPr>
          <p:grpSpPr>
            <a:xfrm>
              <a:off x="2377254" y="4503784"/>
              <a:ext cx="618858" cy="618857"/>
              <a:chOff x="2638697" y="4441371"/>
              <a:chExt cx="1053737" cy="1053737"/>
            </a:xfrm>
          </p:grpSpPr>
          <p:sp>
            <p:nvSpPr>
              <p:cNvPr id="11" name="Pie 10"/>
              <p:cNvSpPr/>
              <p:nvPr/>
            </p:nvSpPr>
            <p:spPr bwMode="auto">
              <a:xfrm flipH="1">
                <a:off x="2638697" y="4441371"/>
                <a:ext cx="1053737" cy="1053737"/>
              </a:xfrm>
              <a:prstGeom prst="pie">
                <a:avLst>
                  <a:gd name="adj1" fmla="val 10801897"/>
                  <a:gd name="adj2" fmla="val 16200000"/>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377" y="4571915"/>
                <a:ext cx="394429" cy="394428"/>
              </a:xfrm>
              <a:prstGeom prst="rect">
                <a:avLst/>
              </a:prstGeom>
            </p:spPr>
          </p:pic>
        </p:grpSp>
        <p:grpSp>
          <p:nvGrpSpPr>
            <p:cNvPr id="52" name="Group 51"/>
            <p:cNvGrpSpPr/>
            <p:nvPr/>
          </p:nvGrpSpPr>
          <p:grpSpPr>
            <a:xfrm>
              <a:off x="2377254" y="4754915"/>
              <a:ext cx="618858" cy="618857"/>
              <a:chOff x="2638697" y="4450080"/>
              <a:chExt cx="1053737" cy="1053737"/>
            </a:xfrm>
          </p:grpSpPr>
          <p:sp>
            <p:nvSpPr>
              <p:cNvPr id="12" name="Pie 11"/>
              <p:cNvSpPr/>
              <p:nvPr/>
            </p:nvSpPr>
            <p:spPr bwMode="auto">
              <a:xfrm flipH="1" flipV="1">
                <a:off x="2638697" y="4450080"/>
                <a:ext cx="1053737" cy="1053737"/>
              </a:xfrm>
              <a:prstGeom prst="pie">
                <a:avLst>
                  <a:gd name="adj1" fmla="val 10801897"/>
                  <a:gd name="adj2" fmla="val 16200000"/>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7375" y="4986771"/>
                <a:ext cx="394430" cy="394429"/>
              </a:xfrm>
              <a:prstGeom prst="rect">
                <a:avLst/>
              </a:prstGeom>
            </p:spPr>
          </p:pic>
        </p:grpSp>
        <p:grpSp>
          <p:nvGrpSpPr>
            <p:cNvPr id="53" name="Group 52"/>
            <p:cNvGrpSpPr/>
            <p:nvPr/>
          </p:nvGrpSpPr>
          <p:grpSpPr>
            <a:xfrm>
              <a:off x="2145435" y="4754915"/>
              <a:ext cx="618858" cy="618857"/>
              <a:chOff x="2629989" y="4450080"/>
              <a:chExt cx="1053737" cy="1053737"/>
            </a:xfrm>
          </p:grpSpPr>
          <p:sp>
            <p:nvSpPr>
              <p:cNvPr id="10" name="Pie 9"/>
              <p:cNvSpPr/>
              <p:nvPr/>
            </p:nvSpPr>
            <p:spPr bwMode="auto">
              <a:xfrm flipV="1">
                <a:off x="2629989" y="4450080"/>
                <a:ext cx="1053737" cy="1053737"/>
              </a:xfrm>
              <a:prstGeom prst="pie">
                <a:avLst>
                  <a:gd name="adj1" fmla="val 10801897"/>
                  <a:gd name="adj2" fmla="val 16200000"/>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0752" y="4986771"/>
                <a:ext cx="394430" cy="394429"/>
              </a:xfrm>
              <a:prstGeom prst="rect">
                <a:avLst/>
              </a:prstGeom>
            </p:spPr>
          </p:pic>
        </p:grpSp>
        <p:grpSp>
          <p:nvGrpSpPr>
            <p:cNvPr id="51" name="Group 50"/>
            <p:cNvGrpSpPr/>
            <p:nvPr/>
          </p:nvGrpSpPr>
          <p:grpSpPr>
            <a:xfrm>
              <a:off x="2145435" y="4503784"/>
              <a:ext cx="618858" cy="618857"/>
              <a:chOff x="2629989" y="4441371"/>
              <a:chExt cx="1053737" cy="1053737"/>
            </a:xfrm>
          </p:grpSpPr>
          <p:sp>
            <p:nvSpPr>
              <p:cNvPr id="9" name="Pie 8"/>
              <p:cNvSpPr/>
              <p:nvPr/>
            </p:nvSpPr>
            <p:spPr bwMode="auto">
              <a:xfrm>
                <a:off x="2629989" y="4441371"/>
                <a:ext cx="1053737" cy="1053737"/>
              </a:xfrm>
              <a:prstGeom prst="pie">
                <a:avLst>
                  <a:gd name="adj1" fmla="val 10801897"/>
                  <a:gd name="adj2" fmla="val 16200000"/>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94" y="4571915"/>
                <a:ext cx="394429" cy="394428"/>
              </a:xfrm>
              <a:prstGeom prst="rect">
                <a:avLst/>
              </a:prstGeom>
            </p:spPr>
          </p:pic>
        </p:grpSp>
      </p:grpSp>
      <p:grpSp>
        <p:nvGrpSpPr>
          <p:cNvPr id="55" name="Group 54"/>
          <p:cNvGrpSpPr/>
          <p:nvPr/>
        </p:nvGrpSpPr>
        <p:grpSpPr>
          <a:xfrm>
            <a:off x="2622807" y="3823618"/>
            <a:ext cx="587702" cy="588132"/>
            <a:chOff x="2120725" y="3890614"/>
            <a:chExt cx="442923" cy="429260"/>
          </a:xfrm>
        </p:grpSpPr>
        <p:sp>
          <p:nvSpPr>
            <p:cNvPr id="56" name="Oval 55"/>
            <p:cNvSpPr/>
            <p:nvPr/>
          </p:nvSpPr>
          <p:spPr bwMode="auto">
            <a:xfrm>
              <a:off x="2120725" y="3890614"/>
              <a:ext cx="442923" cy="429260"/>
            </a:xfrm>
            <a:prstGeom prst="ellipse">
              <a:avLst/>
            </a:prstGeom>
            <a:solidFill>
              <a:schemeClr val="accent3"/>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46630" rIns="0" bIns="46630" anchor="ct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57" name="Freeform 56"/>
            <p:cNvSpPr>
              <a:spLocks noEditPoints="1"/>
            </p:cNvSpPr>
            <p:nvPr/>
          </p:nvSpPr>
          <p:spPr bwMode="black">
            <a:xfrm>
              <a:off x="2225467" y="3940587"/>
              <a:ext cx="244970" cy="329316"/>
            </a:xfrm>
            <a:custGeom>
              <a:avLst/>
              <a:gdLst>
                <a:gd name="T0" fmla="*/ 221 w 288"/>
                <a:gd name="T1" fmla="*/ 373 h 399"/>
                <a:gd name="T2" fmla="*/ 194 w 288"/>
                <a:gd name="T3" fmla="*/ 350 h 399"/>
                <a:gd name="T4" fmla="*/ 137 w 288"/>
                <a:gd name="T5" fmla="*/ 150 h 399"/>
                <a:gd name="T6" fmla="*/ 165 w 288"/>
                <a:gd name="T7" fmla="*/ 398 h 399"/>
                <a:gd name="T8" fmla="*/ 94 w 288"/>
                <a:gd name="T9" fmla="*/ 325 h 399"/>
                <a:gd name="T10" fmla="*/ 192 w 288"/>
                <a:gd name="T11" fmla="*/ 269 h 399"/>
                <a:gd name="T12" fmla="*/ 223 w 288"/>
                <a:gd name="T13" fmla="*/ 371 h 399"/>
                <a:gd name="T14" fmla="*/ 135 w 288"/>
                <a:gd name="T15" fmla="*/ 170 h 399"/>
                <a:gd name="T16" fmla="*/ 179 w 288"/>
                <a:gd name="T17" fmla="*/ 395 h 399"/>
                <a:gd name="T18" fmla="*/ 135 w 288"/>
                <a:gd name="T19" fmla="*/ 324 h 399"/>
                <a:gd name="T20" fmla="*/ 154 w 288"/>
                <a:gd name="T21" fmla="*/ 308 h 399"/>
                <a:gd name="T22" fmla="*/ 208 w 288"/>
                <a:gd name="T23" fmla="*/ 382 h 399"/>
                <a:gd name="T24" fmla="*/ 85 w 288"/>
                <a:gd name="T25" fmla="*/ 380 h 399"/>
                <a:gd name="T26" fmla="*/ 143 w 288"/>
                <a:gd name="T27" fmla="*/ 82 h 399"/>
                <a:gd name="T28" fmla="*/ 228 w 288"/>
                <a:gd name="T29" fmla="*/ 288 h 399"/>
                <a:gd name="T30" fmla="*/ 253 w 288"/>
                <a:gd name="T31" fmla="*/ 340 h 399"/>
                <a:gd name="T32" fmla="*/ 247 w 288"/>
                <a:gd name="T33" fmla="*/ 233 h 399"/>
                <a:gd name="T34" fmla="*/ 20 w 288"/>
                <a:gd name="T35" fmla="*/ 263 h 399"/>
                <a:gd name="T36" fmla="*/ 85 w 288"/>
                <a:gd name="T37" fmla="*/ 380 h 399"/>
                <a:gd name="T38" fmla="*/ 219 w 288"/>
                <a:gd name="T39" fmla="*/ 242 h 399"/>
                <a:gd name="T40" fmla="*/ 56 w 288"/>
                <a:gd name="T41" fmla="*/ 305 h 399"/>
                <a:gd name="T42" fmla="*/ 129 w 288"/>
                <a:gd name="T43" fmla="*/ 397 h 399"/>
                <a:gd name="T44" fmla="*/ 137 w 288"/>
                <a:gd name="T45" fmla="*/ 115 h 399"/>
                <a:gd name="T46" fmla="*/ 210 w 288"/>
                <a:gd name="T47" fmla="*/ 334 h 399"/>
                <a:gd name="T48" fmla="*/ 239 w 288"/>
                <a:gd name="T49" fmla="*/ 357 h 399"/>
                <a:gd name="T50" fmla="*/ 0 w 288"/>
                <a:gd name="T51" fmla="*/ 202 h 399"/>
                <a:gd name="T52" fmla="*/ 144 w 288"/>
                <a:gd name="T53" fmla="*/ 51 h 399"/>
                <a:gd name="T54" fmla="*/ 252 w 288"/>
                <a:gd name="T55" fmla="*/ 298 h 399"/>
                <a:gd name="T56" fmla="*/ 266 w 288"/>
                <a:gd name="T57" fmla="*/ 320 h 399"/>
                <a:gd name="T58" fmla="*/ 277 w 288"/>
                <a:gd name="T59" fmla="*/ 221 h 399"/>
                <a:gd name="T60" fmla="*/ 3 w 288"/>
                <a:gd name="T61" fmla="*/ 162 h 399"/>
                <a:gd name="T62" fmla="*/ 0 w 288"/>
                <a:gd name="T63" fmla="*/ 202 h 399"/>
                <a:gd name="T64" fmla="*/ 145 w 288"/>
                <a:gd name="T65" fmla="*/ 0 h 399"/>
                <a:gd name="T66" fmla="*/ 144 w 288"/>
                <a:gd name="T67" fmla="*/ 18 h 399"/>
                <a:gd name="T68" fmla="*/ 142 w 288"/>
                <a:gd name="T69" fmla="*/ 308 h 399"/>
                <a:gd name="T70" fmla="*/ 137 w 288"/>
                <a:gd name="T71" fmla="*/ 201 h 399"/>
                <a:gd name="T72" fmla="*/ 130 w 288"/>
                <a:gd name="T73" fmla="*/ 208 h 399"/>
                <a:gd name="T74" fmla="*/ 142 w 288"/>
                <a:gd name="T75" fmla="*/ 3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8" h="399">
                  <a:moveTo>
                    <a:pt x="223" y="371"/>
                  </a:moveTo>
                  <a:cubicBezTo>
                    <a:pt x="221" y="373"/>
                    <a:pt x="221" y="373"/>
                    <a:pt x="221" y="373"/>
                  </a:cubicBezTo>
                  <a:cubicBezTo>
                    <a:pt x="220" y="374"/>
                    <a:pt x="218" y="375"/>
                    <a:pt x="217" y="376"/>
                  </a:cubicBezTo>
                  <a:cubicBezTo>
                    <a:pt x="215" y="374"/>
                    <a:pt x="205" y="366"/>
                    <a:pt x="194" y="350"/>
                  </a:cubicBezTo>
                  <a:cubicBezTo>
                    <a:pt x="181" y="332"/>
                    <a:pt x="177" y="299"/>
                    <a:pt x="180" y="268"/>
                  </a:cubicBezTo>
                  <a:cubicBezTo>
                    <a:pt x="186" y="212"/>
                    <a:pt x="180" y="148"/>
                    <a:pt x="137" y="150"/>
                  </a:cubicBezTo>
                  <a:cubicBezTo>
                    <a:pt x="90" y="152"/>
                    <a:pt x="69" y="245"/>
                    <a:pt x="106" y="319"/>
                  </a:cubicBezTo>
                  <a:cubicBezTo>
                    <a:pt x="125" y="357"/>
                    <a:pt x="150" y="384"/>
                    <a:pt x="165" y="398"/>
                  </a:cubicBezTo>
                  <a:cubicBezTo>
                    <a:pt x="161" y="398"/>
                    <a:pt x="157" y="399"/>
                    <a:pt x="153" y="399"/>
                  </a:cubicBezTo>
                  <a:cubicBezTo>
                    <a:pt x="137" y="384"/>
                    <a:pt x="115" y="364"/>
                    <a:pt x="94" y="325"/>
                  </a:cubicBezTo>
                  <a:cubicBezTo>
                    <a:pt x="46" y="236"/>
                    <a:pt x="82" y="134"/>
                    <a:pt x="137" y="134"/>
                  </a:cubicBezTo>
                  <a:cubicBezTo>
                    <a:pt x="195" y="134"/>
                    <a:pt x="201" y="201"/>
                    <a:pt x="192" y="269"/>
                  </a:cubicBezTo>
                  <a:cubicBezTo>
                    <a:pt x="188" y="301"/>
                    <a:pt x="191" y="329"/>
                    <a:pt x="202" y="346"/>
                  </a:cubicBezTo>
                  <a:cubicBezTo>
                    <a:pt x="213" y="363"/>
                    <a:pt x="224" y="370"/>
                    <a:pt x="223" y="371"/>
                  </a:cubicBezTo>
                  <a:close/>
                  <a:moveTo>
                    <a:pt x="166" y="306"/>
                  </a:moveTo>
                  <a:cubicBezTo>
                    <a:pt x="163" y="275"/>
                    <a:pt x="185" y="172"/>
                    <a:pt x="135" y="170"/>
                  </a:cubicBezTo>
                  <a:cubicBezTo>
                    <a:pt x="104" y="169"/>
                    <a:pt x="77" y="248"/>
                    <a:pt x="125" y="329"/>
                  </a:cubicBezTo>
                  <a:cubicBezTo>
                    <a:pt x="143" y="361"/>
                    <a:pt x="166" y="383"/>
                    <a:pt x="179" y="395"/>
                  </a:cubicBezTo>
                  <a:cubicBezTo>
                    <a:pt x="182" y="394"/>
                    <a:pt x="185" y="393"/>
                    <a:pt x="188" y="392"/>
                  </a:cubicBezTo>
                  <a:cubicBezTo>
                    <a:pt x="177" y="381"/>
                    <a:pt x="153" y="358"/>
                    <a:pt x="135" y="324"/>
                  </a:cubicBezTo>
                  <a:cubicBezTo>
                    <a:pt x="101" y="266"/>
                    <a:pt x="110" y="186"/>
                    <a:pt x="135" y="186"/>
                  </a:cubicBezTo>
                  <a:cubicBezTo>
                    <a:pt x="168" y="186"/>
                    <a:pt x="149" y="268"/>
                    <a:pt x="154" y="308"/>
                  </a:cubicBezTo>
                  <a:cubicBezTo>
                    <a:pt x="160" y="352"/>
                    <a:pt x="187" y="377"/>
                    <a:pt x="200" y="386"/>
                  </a:cubicBezTo>
                  <a:cubicBezTo>
                    <a:pt x="203" y="385"/>
                    <a:pt x="205" y="384"/>
                    <a:pt x="208" y="382"/>
                  </a:cubicBezTo>
                  <a:cubicBezTo>
                    <a:pt x="199" y="375"/>
                    <a:pt x="170" y="350"/>
                    <a:pt x="166" y="306"/>
                  </a:cubicBezTo>
                  <a:close/>
                  <a:moveTo>
                    <a:pt x="85" y="380"/>
                  </a:moveTo>
                  <a:cubicBezTo>
                    <a:pt x="65" y="357"/>
                    <a:pt x="36" y="313"/>
                    <a:pt x="31" y="261"/>
                  </a:cubicBezTo>
                  <a:cubicBezTo>
                    <a:pt x="25" y="164"/>
                    <a:pt x="66" y="82"/>
                    <a:pt x="143" y="82"/>
                  </a:cubicBezTo>
                  <a:cubicBezTo>
                    <a:pt x="213" y="82"/>
                    <a:pt x="241" y="157"/>
                    <a:pt x="235" y="231"/>
                  </a:cubicBezTo>
                  <a:cubicBezTo>
                    <a:pt x="234" y="251"/>
                    <a:pt x="228" y="269"/>
                    <a:pt x="228" y="288"/>
                  </a:cubicBezTo>
                  <a:cubicBezTo>
                    <a:pt x="227" y="320"/>
                    <a:pt x="236" y="334"/>
                    <a:pt x="248" y="347"/>
                  </a:cubicBezTo>
                  <a:cubicBezTo>
                    <a:pt x="250" y="345"/>
                    <a:pt x="251" y="343"/>
                    <a:pt x="253" y="340"/>
                  </a:cubicBezTo>
                  <a:cubicBezTo>
                    <a:pt x="246" y="330"/>
                    <a:pt x="237" y="313"/>
                    <a:pt x="238" y="289"/>
                  </a:cubicBezTo>
                  <a:cubicBezTo>
                    <a:pt x="239" y="273"/>
                    <a:pt x="243" y="254"/>
                    <a:pt x="247" y="233"/>
                  </a:cubicBezTo>
                  <a:cubicBezTo>
                    <a:pt x="257" y="169"/>
                    <a:pt x="233" y="66"/>
                    <a:pt x="143" y="65"/>
                  </a:cubicBezTo>
                  <a:cubicBezTo>
                    <a:pt x="77" y="64"/>
                    <a:pt x="7" y="129"/>
                    <a:pt x="20" y="263"/>
                  </a:cubicBezTo>
                  <a:cubicBezTo>
                    <a:pt x="24" y="299"/>
                    <a:pt x="39" y="330"/>
                    <a:pt x="54" y="354"/>
                  </a:cubicBezTo>
                  <a:cubicBezTo>
                    <a:pt x="64" y="365"/>
                    <a:pt x="74" y="373"/>
                    <a:pt x="85" y="380"/>
                  </a:cubicBezTo>
                  <a:close/>
                  <a:moveTo>
                    <a:pt x="219" y="331"/>
                  </a:moveTo>
                  <a:cubicBezTo>
                    <a:pt x="211" y="309"/>
                    <a:pt x="212" y="277"/>
                    <a:pt x="219" y="242"/>
                  </a:cubicBezTo>
                  <a:cubicBezTo>
                    <a:pt x="228" y="183"/>
                    <a:pt x="216" y="99"/>
                    <a:pt x="137" y="99"/>
                  </a:cubicBezTo>
                  <a:cubicBezTo>
                    <a:pt x="73" y="99"/>
                    <a:pt x="16" y="198"/>
                    <a:pt x="56" y="305"/>
                  </a:cubicBezTo>
                  <a:cubicBezTo>
                    <a:pt x="72" y="346"/>
                    <a:pt x="96" y="376"/>
                    <a:pt x="113" y="393"/>
                  </a:cubicBezTo>
                  <a:cubicBezTo>
                    <a:pt x="118" y="395"/>
                    <a:pt x="123" y="396"/>
                    <a:pt x="129" y="397"/>
                  </a:cubicBezTo>
                  <a:cubicBezTo>
                    <a:pt x="113" y="382"/>
                    <a:pt x="84" y="348"/>
                    <a:pt x="67" y="300"/>
                  </a:cubicBezTo>
                  <a:cubicBezTo>
                    <a:pt x="37" y="213"/>
                    <a:pt x="79" y="116"/>
                    <a:pt x="137" y="115"/>
                  </a:cubicBezTo>
                  <a:cubicBezTo>
                    <a:pt x="189" y="114"/>
                    <a:pt x="216" y="168"/>
                    <a:pt x="208" y="239"/>
                  </a:cubicBezTo>
                  <a:cubicBezTo>
                    <a:pt x="201" y="274"/>
                    <a:pt x="200" y="310"/>
                    <a:pt x="210" y="334"/>
                  </a:cubicBezTo>
                  <a:cubicBezTo>
                    <a:pt x="217" y="351"/>
                    <a:pt x="228" y="359"/>
                    <a:pt x="233" y="363"/>
                  </a:cubicBezTo>
                  <a:cubicBezTo>
                    <a:pt x="235" y="361"/>
                    <a:pt x="237" y="359"/>
                    <a:pt x="239" y="357"/>
                  </a:cubicBezTo>
                  <a:cubicBezTo>
                    <a:pt x="235" y="354"/>
                    <a:pt x="225" y="347"/>
                    <a:pt x="219" y="331"/>
                  </a:cubicBezTo>
                  <a:close/>
                  <a:moveTo>
                    <a:pt x="0" y="202"/>
                  </a:moveTo>
                  <a:cubicBezTo>
                    <a:pt x="0" y="217"/>
                    <a:pt x="1" y="231"/>
                    <a:pt x="4" y="245"/>
                  </a:cubicBezTo>
                  <a:cubicBezTo>
                    <a:pt x="6" y="146"/>
                    <a:pt x="40" y="49"/>
                    <a:pt x="144" y="51"/>
                  </a:cubicBezTo>
                  <a:cubicBezTo>
                    <a:pt x="230" y="51"/>
                    <a:pt x="271" y="143"/>
                    <a:pt x="262" y="219"/>
                  </a:cubicBezTo>
                  <a:cubicBezTo>
                    <a:pt x="259" y="248"/>
                    <a:pt x="252" y="276"/>
                    <a:pt x="252" y="298"/>
                  </a:cubicBezTo>
                  <a:cubicBezTo>
                    <a:pt x="252" y="315"/>
                    <a:pt x="258" y="326"/>
                    <a:pt x="260" y="330"/>
                  </a:cubicBezTo>
                  <a:cubicBezTo>
                    <a:pt x="262" y="327"/>
                    <a:pt x="264" y="323"/>
                    <a:pt x="266" y="320"/>
                  </a:cubicBezTo>
                  <a:cubicBezTo>
                    <a:pt x="263" y="314"/>
                    <a:pt x="261" y="308"/>
                    <a:pt x="262" y="298"/>
                  </a:cubicBezTo>
                  <a:cubicBezTo>
                    <a:pt x="262" y="279"/>
                    <a:pt x="272" y="252"/>
                    <a:pt x="277" y="221"/>
                  </a:cubicBezTo>
                  <a:cubicBezTo>
                    <a:pt x="288" y="144"/>
                    <a:pt x="247" y="31"/>
                    <a:pt x="144" y="31"/>
                  </a:cubicBezTo>
                  <a:cubicBezTo>
                    <a:pt x="62" y="32"/>
                    <a:pt x="18" y="92"/>
                    <a:pt x="3" y="162"/>
                  </a:cubicBezTo>
                  <a:cubicBezTo>
                    <a:pt x="1" y="175"/>
                    <a:pt x="0" y="188"/>
                    <a:pt x="0" y="201"/>
                  </a:cubicBezTo>
                  <a:cubicBezTo>
                    <a:pt x="0" y="201"/>
                    <a:pt x="0" y="202"/>
                    <a:pt x="0" y="202"/>
                  </a:cubicBezTo>
                  <a:close/>
                  <a:moveTo>
                    <a:pt x="262" y="75"/>
                  </a:moveTo>
                  <a:cubicBezTo>
                    <a:pt x="244" y="44"/>
                    <a:pt x="206" y="0"/>
                    <a:pt x="145" y="0"/>
                  </a:cubicBezTo>
                  <a:cubicBezTo>
                    <a:pt x="108" y="0"/>
                    <a:pt x="80" y="18"/>
                    <a:pt x="58" y="40"/>
                  </a:cubicBezTo>
                  <a:cubicBezTo>
                    <a:pt x="60" y="39"/>
                    <a:pt x="91" y="18"/>
                    <a:pt x="144" y="18"/>
                  </a:cubicBezTo>
                  <a:cubicBezTo>
                    <a:pt x="220" y="18"/>
                    <a:pt x="262" y="75"/>
                    <a:pt x="262" y="75"/>
                  </a:cubicBezTo>
                  <a:close/>
                  <a:moveTo>
                    <a:pt x="142" y="308"/>
                  </a:moveTo>
                  <a:cubicBezTo>
                    <a:pt x="140" y="294"/>
                    <a:pt x="141" y="277"/>
                    <a:pt x="142" y="260"/>
                  </a:cubicBezTo>
                  <a:cubicBezTo>
                    <a:pt x="143" y="238"/>
                    <a:pt x="144" y="209"/>
                    <a:pt x="137" y="201"/>
                  </a:cubicBezTo>
                  <a:cubicBezTo>
                    <a:pt x="137" y="201"/>
                    <a:pt x="137" y="201"/>
                    <a:pt x="135" y="201"/>
                  </a:cubicBezTo>
                  <a:cubicBezTo>
                    <a:pt x="135" y="201"/>
                    <a:pt x="132" y="202"/>
                    <a:pt x="130" y="208"/>
                  </a:cubicBezTo>
                  <a:cubicBezTo>
                    <a:pt x="122" y="227"/>
                    <a:pt x="122" y="271"/>
                    <a:pt x="141" y="308"/>
                  </a:cubicBezTo>
                  <a:cubicBezTo>
                    <a:pt x="141" y="309"/>
                    <a:pt x="142" y="309"/>
                    <a:pt x="142" y="308"/>
                  </a:cubicBezTo>
                  <a:close/>
                </a:path>
              </a:pathLst>
            </a:custGeom>
            <a:solidFill>
              <a:schemeClr val="bg1"/>
            </a:solidFill>
            <a:ln>
              <a:noFill/>
            </a:ln>
            <a:extLst/>
          </p:spPr>
          <p:txBody>
            <a:bodyPr/>
            <a:lstStyle/>
            <a:p>
              <a:pPr defTabSz="932509">
                <a:defRPr/>
              </a:pPr>
              <a:endParaRPr lang="en-US" sz="1836" dirty="0">
                <a:solidFill>
                  <a:srgbClr val="505050"/>
                </a:solidFill>
                <a:ea typeface="ＭＳ Ｐゴシック" charset="0"/>
              </a:endParaRPr>
            </a:p>
          </p:txBody>
        </p:sp>
      </p:grpSp>
      <p:grpSp>
        <p:nvGrpSpPr>
          <p:cNvPr id="117" name="Group 116"/>
          <p:cNvGrpSpPr/>
          <p:nvPr/>
        </p:nvGrpSpPr>
        <p:grpSpPr>
          <a:xfrm>
            <a:off x="4699347" y="3202041"/>
            <a:ext cx="2311375" cy="1920240"/>
            <a:chOff x="7116726" y="3233572"/>
            <a:chExt cx="2311375" cy="1920240"/>
          </a:xfrm>
        </p:grpSpPr>
        <p:sp>
          <p:nvSpPr>
            <p:cNvPr id="96" name="Oval 95"/>
            <p:cNvSpPr/>
            <p:nvPr/>
          </p:nvSpPr>
          <p:spPr bwMode="auto">
            <a:xfrm>
              <a:off x="7464712" y="3383334"/>
              <a:ext cx="1596844" cy="1596842"/>
            </a:xfrm>
            <a:prstGeom prst="ellipse">
              <a:avLst/>
            </a:prstGeom>
            <a:noFill/>
            <a:ln w="28575" cap="rnd">
              <a:solidFill>
                <a:schemeClr val="accent3"/>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97" name="Rectangle 96"/>
            <p:cNvSpPr/>
            <p:nvPr/>
          </p:nvSpPr>
          <p:spPr bwMode="auto">
            <a:xfrm>
              <a:off x="8188283" y="3269556"/>
              <a:ext cx="192803" cy="30091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98" name="Rectangle 97"/>
            <p:cNvSpPr/>
            <p:nvPr/>
          </p:nvSpPr>
          <p:spPr bwMode="auto">
            <a:xfrm>
              <a:off x="8777790" y="3968525"/>
              <a:ext cx="545566" cy="36205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99" name="Rectangle 98"/>
            <p:cNvSpPr/>
            <p:nvPr/>
          </p:nvSpPr>
          <p:spPr bwMode="auto">
            <a:xfrm>
              <a:off x="7147220" y="3968525"/>
              <a:ext cx="622711" cy="36205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00" name="Rectangle 99"/>
            <p:cNvSpPr/>
            <p:nvPr/>
          </p:nvSpPr>
          <p:spPr bwMode="auto">
            <a:xfrm>
              <a:off x="8088864" y="4850535"/>
              <a:ext cx="450294" cy="303277"/>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defRPr/>
              </a:pPr>
              <a:endParaRPr lang="en-US" sz="2000" dirty="0">
                <a:gradFill>
                  <a:gsLst>
                    <a:gs pos="0">
                      <a:srgbClr val="FFFFFF"/>
                    </a:gs>
                    <a:gs pos="100000">
                      <a:srgbClr val="FFFFFF"/>
                    </a:gs>
                  </a:gsLst>
                  <a:lin ang="5400000" scaled="0"/>
                </a:gradFill>
              </a:endParaRPr>
            </a:p>
          </p:txBody>
        </p:sp>
        <p:sp>
          <p:nvSpPr>
            <p:cNvPr id="103" name="Freeform 5"/>
            <p:cNvSpPr>
              <a:spLocks noEditPoints="1"/>
            </p:cNvSpPr>
            <p:nvPr/>
          </p:nvSpPr>
          <p:spPr bwMode="auto">
            <a:xfrm>
              <a:off x="8188283" y="3233572"/>
              <a:ext cx="192803" cy="344798"/>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04" name="Freeform 31"/>
            <p:cNvSpPr>
              <a:spLocks noEditPoints="1"/>
            </p:cNvSpPr>
            <p:nvPr/>
          </p:nvSpPr>
          <p:spPr bwMode="auto">
            <a:xfrm>
              <a:off x="8077760" y="4844430"/>
              <a:ext cx="461397" cy="309381"/>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grpSp>
          <p:nvGrpSpPr>
            <p:cNvPr id="105" name="Group 104"/>
            <p:cNvGrpSpPr/>
            <p:nvPr/>
          </p:nvGrpSpPr>
          <p:grpSpPr>
            <a:xfrm>
              <a:off x="8668883" y="3966041"/>
              <a:ext cx="759218" cy="419715"/>
              <a:chOff x="12292013" y="915988"/>
              <a:chExt cx="8083550" cy="4468812"/>
            </a:xfrm>
            <a:solidFill>
              <a:schemeClr val="bg1"/>
            </a:solidFill>
          </p:grpSpPr>
          <p:sp>
            <p:nvSpPr>
              <p:cNvPr id="106" name="Freeform 17"/>
              <p:cNvSpPr>
                <a:spLocks noEditPoints="1"/>
              </p:cNvSpPr>
              <p:nvPr/>
            </p:nvSpPr>
            <p:spPr bwMode="auto">
              <a:xfrm>
                <a:off x="13312776" y="915988"/>
                <a:ext cx="6042025" cy="4054475"/>
              </a:xfrm>
              <a:custGeom>
                <a:avLst/>
                <a:gdLst>
                  <a:gd name="T0" fmla="*/ 54 w 1609"/>
                  <a:gd name="T1" fmla="*/ 1079 h 1079"/>
                  <a:gd name="T2" fmla="*/ 1555 w 1609"/>
                  <a:gd name="T3" fmla="*/ 1079 h 1079"/>
                  <a:gd name="T4" fmla="*/ 1609 w 1609"/>
                  <a:gd name="T5" fmla="*/ 1025 h 1079"/>
                  <a:gd name="T6" fmla="*/ 1609 w 1609"/>
                  <a:gd name="T7" fmla="*/ 55 h 1079"/>
                  <a:gd name="T8" fmla="*/ 1555 w 1609"/>
                  <a:gd name="T9" fmla="*/ 0 h 1079"/>
                  <a:gd name="T10" fmla="*/ 54 w 1609"/>
                  <a:gd name="T11" fmla="*/ 0 h 1079"/>
                  <a:gd name="T12" fmla="*/ 0 w 1609"/>
                  <a:gd name="T13" fmla="*/ 55 h 1079"/>
                  <a:gd name="T14" fmla="*/ 0 w 1609"/>
                  <a:gd name="T15" fmla="*/ 1025 h 1079"/>
                  <a:gd name="T16" fmla="*/ 54 w 1609"/>
                  <a:gd name="T17" fmla="*/ 1079 h 1079"/>
                  <a:gd name="T18" fmla="*/ 106 w 1609"/>
                  <a:gd name="T19" fmla="*/ 111 h 1079"/>
                  <a:gd name="T20" fmla="*/ 1502 w 1609"/>
                  <a:gd name="T21" fmla="*/ 111 h 1079"/>
                  <a:gd name="T22" fmla="*/ 1502 w 1609"/>
                  <a:gd name="T23" fmla="*/ 966 h 1079"/>
                  <a:gd name="T24" fmla="*/ 106 w 1609"/>
                  <a:gd name="T25" fmla="*/ 966 h 1079"/>
                  <a:gd name="T26" fmla="*/ 106 w 1609"/>
                  <a:gd name="T27" fmla="*/ 111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9" h="1079">
                    <a:moveTo>
                      <a:pt x="54" y="1079"/>
                    </a:moveTo>
                    <a:cubicBezTo>
                      <a:pt x="1555" y="1079"/>
                      <a:pt x="1555" y="1079"/>
                      <a:pt x="1555" y="1079"/>
                    </a:cubicBezTo>
                    <a:cubicBezTo>
                      <a:pt x="1587" y="1079"/>
                      <a:pt x="1609" y="1058"/>
                      <a:pt x="1609" y="1025"/>
                    </a:cubicBezTo>
                    <a:cubicBezTo>
                      <a:pt x="1609" y="93"/>
                      <a:pt x="1609" y="55"/>
                      <a:pt x="1609" y="55"/>
                    </a:cubicBezTo>
                    <a:cubicBezTo>
                      <a:pt x="1609" y="22"/>
                      <a:pt x="1587" y="0"/>
                      <a:pt x="1555" y="0"/>
                    </a:cubicBezTo>
                    <a:cubicBezTo>
                      <a:pt x="54" y="0"/>
                      <a:pt x="54" y="0"/>
                      <a:pt x="54" y="0"/>
                    </a:cubicBezTo>
                    <a:cubicBezTo>
                      <a:pt x="27" y="0"/>
                      <a:pt x="0" y="22"/>
                      <a:pt x="0" y="55"/>
                    </a:cubicBezTo>
                    <a:cubicBezTo>
                      <a:pt x="0" y="987"/>
                      <a:pt x="0" y="1025"/>
                      <a:pt x="0" y="1025"/>
                    </a:cubicBezTo>
                    <a:cubicBezTo>
                      <a:pt x="0" y="1058"/>
                      <a:pt x="27" y="1079"/>
                      <a:pt x="54" y="1079"/>
                    </a:cubicBezTo>
                    <a:close/>
                    <a:moveTo>
                      <a:pt x="106" y="111"/>
                    </a:moveTo>
                    <a:cubicBezTo>
                      <a:pt x="1502" y="111"/>
                      <a:pt x="1502" y="111"/>
                      <a:pt x="1502" y="111"/>
                    </a:cubicBezTo>
                    <a:cubicBezTo>
                      <a:pt x="1502" y="966"/>
                      <a:pt x="1502" y="966"/>
                      <a:pt x="1502" y="966"/>
                    </a:cubicBezTo>
                    <a:cubicBezTo>
                      <a:pt x="106" y="966"/>
                      <a:pt x="106" y="966"/>
                      <a:pt x="106" y="966"/>
                    </a:cubicBezTo>
                    <a:lnTo>
                      <a:pt x="106"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07" name="Freeform 18"/>
              <p:cNvSpPr>
                <a:spLocks/>
              </p:cNvSpPr>
              <p:nvPr/>
            </p:nvSpPr>
            <p:spPr bwMode="auto">
              <a:xfrm>
                <a:off x="12292013" y="5060950"/>
                <a:ext cx="8083550" cy="323850"/>
              </a:xfrm>
              <a:custGeom>
                <a:avLst/>
                <a:gdLst>
                  <a:gd name="T0" fmla="*/ 0 w 2153"/>
                  <a:gd name="T1" fmla="*/ 0 h 86"/>
                  <a:gd name="T2" fmla="*/ 0 w 2153"/>
                  <a:gd name="T3" fmla="*/ 53 h 86"/>
                  <a:gd name="T4" fmla="*/ 70 w 2153"/>
                  <a:gd name="T5" fmla="*/ 86 h 86"/>
                  <a:gd name="T6" fmla="*/ 2083 w 2153"/>
                  <a:gd name="T7" fmla="*/ 86 h 86"/>
                  <a:gd name="T8" fmla="*/ 2153 w 2153"/>
                  <a:gd name="T9" fmla="*/ 53 h 86"/>
                  <a:gd name="T10" fmla="*/ 2153 w 2153"/>
                  <a:gd name="T11" fmla="*/ 0 h 86"/>
                  <a:gd name="T12" fmla="*/ 0 w 215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3" h="86">
                    <a:moveTo>
                      <a:pt x="0" y="0"/>
                    </a:moveTo>
                    <a:cubicBezTo>
                      <a:pt x="0" y="53"/>
                      <a:pt x="0" y="53"/>
                      <a:pt x="0" y="53"/>
                    </a:cubicBezTo>
                    <a:cubicBezTo>
                      <a:pt x="0" y="53"/>
                      <a:pt x="48" y="86"/>
                      <a:pt x="70" y="86"/>
                    </a:cubicBezTo>
                    <a:cubicBezTo>
                      <a:pt x="2083" y="86"/>
                      <a:pt x="2083" y="86"/>
                      <a:pt x="2083" y="86"/>
                    </a:cubicBezTo>
                    <a:cubicBezTo>
                      <a:pt x="2104" y="86"/>
                      <a:pt x="2153" y="53"/>
                      <a:pt x="2153" y="53"/>
                    </a:cubicBezTo>
                    <a:cubicBezTo>
                      <a:pt x="2153" y="16"/>
                      <a:pt x="2153" y="4"/>
                      <a:pt x="215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grpSp>
        <p:grpSp>
          <p:nvGrpSpPr>
            <p:cNvPr id="108" name="Group 107"/>
            <p:cNvGrpSpPr/>
            <p:nvPr/>
          </p:nvGrpSpPr>
          <p:grpSpPr>
            <a:xfrm>
              <a:off x="7116726" y="3939231"/>
              <a:ext cx="685749" cy="502803"/>
              <a:chOff x="5576213" y="5106429"/>
              <a:chExt cx="1172194" cy="859474"/>
            </a:xfrm>
          </p:grpSpPr>
          <p:sp>
            <p:nvSpPr>
              <p:cNvPr id="109" name="Freeform 32"/>
              <p:cNvSpPr>
                <a:spLocks noEditPoints="1"/>
              </p:cNvSpPr>
              <p:nvPr/>
            </p:nvSpPr>
            <p:spPr bwMode="auto">
              <a:xfrm>
                <a:off x="5576213" y="5106429"/>
                <a:ext cx="1172194" cy="80058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10" name="Rectangle 33"/>
              <p:cNvSpPr>
                <a:spLocks noChangeArrowheads="1"/>
              </p:cNvSpPr>
              <p:nvPr/>
            </p:nvSpPr>
            <p:spPr bwMode="auto">
              <a:xfrm>
                <a:off x="5820653" y="5926813"/>
                <a:ext cx="682807" cy="390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grpSp>
        <p:sp>
          <p:nvSpPr>
            <p:cNvPr id="113" name="Freeform 17"/>
            <p:cNvSpPr>
              <a:spLocks/>
            </p:cNvSpPr>
            <p:nvPr/>
          </p:nvSpPr>
          <p:spPr bwMode="auto">
            <a:xfrm>
              <a:off x="7348856" y="4092109"/>
              <a:ext cx="155575" cy="119062"/>
            </a:xfrm>
            <a:custGeom>
              <a:avLst/>
              <a:gdLst>
                <a:gd name="T0" fmla="*/ 150996 w 42"/>
                <a:gd name="T1" fmla="*/ 29530 h 32"/>
                <a:gd name="T2" fmla="*/ 81022 w 42"/>
                <a:gd name="T3" fmla="*/ 99664 h 32"/>
                <a:gd name="T4" fmla="*/ 66291 w 42"/>
                <a:gd name="T5" fmla="*/ 114429 h 32"/>
                <a:gd name="T6" fmla="*/ 58925 w 42"/>
                <a:gd name="T7" fmla="*/ 118120 h 32"/>
                <a:gd name="T8" fmla="*/ 51560 w 42"/>
                <a:gd name="T9" fmla="*/ 114429 h 32"/>
                <a:gd name="T10" fmla="*/ 40511 w 42"/>
                <a:gd name="T11" fmla="*/ 99664 h 32"/>
                <a:gd name="T12" fmla="*/ 3683 w 42"/>
                <a:gd name="T13" fmla="*/ 66443 h 32"/>
                <a:gd name="T14" fmla="*/ 0 w 42"/>
                <a:gd name="T15" fmla="*/ 59060 h 32"/>
                <a:gd name="T16" fmla="*/ 3683 w 42"/>
                <a:gd name="T17" fmla="*/ 51678 h 32"/>
                <a:gd name="T18" fmla="*/ 18414 w 42"/>
                <a:gd name="T19" fmla="*/ 36913 h 32"/>
                <a:gd name="T20" fmla="*/ 22097 w 42"/>
                <a:gd name="T21" fmla="*/ 36913 h 32"/>
                <a:gd name="T22" fmla="*/ 29463 w 42"/>
                <a:gd name="T23" fmla="*/ 36913 h 32"/>
                <a:gd name="T24" fmla="*/ 58925 w 42"/>
                <a:gd name="T25" fmla="*/ 66443 h 32"/>
                <a:gd name="T26" fmla="*/ 125216 w 42"/>
                <a:gd name="T27" fmla="*/ 3691 h 32"/>
                <a:gd name="T28" fmla="*/ 132582 w 42"/>
                <a:gd name="T29" fmla="*/ 0 h 32"/>
                <a:gd name="T30" fmla="*/ 136265 w 42"/>
                <a:gd name="T31" fmla="*/ 3691 h 32"/>
                <a:gd name="T32" fmla="*/ 150996 w 42"/>
                <a:gd name="T33" fmla="*/ 14765 h 32"/>
                <a:gd name="T34" fmla="*/ 154679 w 42"/>
                <a:gd name="T35" fmla="*/ 22148 h 32"/>
                <a:gd name="T36" fmla="*/ 150996 w 42"/>
                <a:gd name="T37" fmla="*/ 2953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32">
                  <a:moveTo>
                    <a:pt x="41" y="8"/>
                  </a:moveTo>
                  <a:cubicBezTo>
                    <a:pt x="22" y="27"/>
                    <a:pt x="22" y="27"/>
                    <a:pt x="22" y="27"/>
                  </a:cubicBezTo>
                  <a:cubicBezTo>
                    <a:pt x="18" y="31"/>
                    <a:pt x="18" y="31"/>
                    <a:pt x="18" y="31"/>
                  </a:cubicBezTo>
                  <a:cubicBezTo>
                    <a:pt x="18" y="31"/>
                    <a:pt x="17" y="32"/>
                    <a:pt x="16" y="32"/>
                  </a:cubicBezTo>
                  <a:cubicBezTo>
                    <a:pt x="15" y="32"/>
                    <a:pt x="15" y="31"/>
                    <a:pt x="14" y="31"/>
                  </a:cubicBezTo>
                  <a:cubicBezTo>
                    <a:pt x="11" y="27"/>
                    <a:pt x="11" y="27"/>
                    <a:pt x="11" y="27"/>
                  </a:cubicBezTo>
                  <a:cubicBezTo>
                    <a:pt x="1" y="18"/>
                    <a:pt x="1" y="18"/>
                    <a:pt x="1" y="18"/>
                  </a:cubicBezTo>
                  <a:cubicBezTo>
                    <a:pt x="1" y="17"/>
                    <a:pt x="0" y="17"/>
                    <a:pt x="0" y="16"/>
                  </a:cubicBezTo>
                  <a:cubicBezTo>
                    <a:pt x="0" y="15"/>
                    <a:pt x="1" y="15"/>
                    <a:pt x="1" y="14"/>
                  </a:cubicBezTo>
                  <a:cubicBezTo>
                    <a:pt x="5" y="10"/>
                    <a:pt x="5" y="10"/>
                    <a:pt x="5" y="10"/>
                  </a:cubicBezTo>
                  <a:cubicBezTo>
                    <a:pt x="5" y="10"/>
                    <a:pt x="6" y="10"/>
                    <a:pt x="6" y="10"/>
                  </a:cubicBezTo>
                  <a:cubicBezTo>
                    <a:pt x="7" y="10"/>
                    <a:pt x="8" y="10"/>
                    <a:pt x="8" y="10"/>
                  </a:cubicBezTo>
                  <a:cubicBezTo>
                    <a:pt x="16" y="18"/>
                    <a:pt x="16" y="18"/>
                    <a:pt x="16" y="18"/>
                  </a:cubicBezTo>
                  <a:cubicBezTo>
                    <a:pt x="34" y="1"/>
                    <a:pt x="34" y="1"/>
                    <a:pt x="34" y="1"/>
                  </a:cubicBezTo>
                  <a:cubicBezTo>
                    <a:pt x="34" y="0"/>
                    <a:pt x="35" y="0"/>
                    <a:pt x="36" y="0"/>
                  </a:cubicBezTo>
                  <a:cubicBezTo>
                    <a:pt x="36" y="0"/>
                    <a:pt x="37" y="0"/>
                    <a:pt x="37" y="1"/>
                  </a:cubicBezTo>
                  <a:cubicBezTo>
                    <a:pt x="41" y="4"/>
                    <a:pt x="41" y="4"/>
                    <a:pt x="41" y="4"/>
                  </a:cubicBezTo>
                  <a:cubicBezTo>
                    <a:pt x="42" y="5"/>
                    <a:pt x="42" y="5"/>
                    <a:pt x="42" y="6"/>
                  </a:cubicBezTo>
                  <a:cubicBezTo>
                    <a:pt x="42" y="7"/>
                    <a:pt x="42" y="7"/>
                    <a:pt x="41" y="8"/>
                  </a:cubicBezTo>
                </a:path>
              </a:pathLst>
            </a:custGeom>
            <a:solidFill>
              <a:schemeClr val="accent1"/>
            </a:solidFill>
            <a:ln>
              <a:noFill/>
            </a:ln>
          </p:spPr>
          <p:txBody>
            <a:bodyPr/>
            <a:lstStyle/>
            <a:p>
              <a:pPr>
                <a:defRPr/>
              </a:pPr>
              <a:endParaRPr lang="en-US" dirty="0">
                <a:solidFill>
                  <a:srgbClr val="FFFFFF"/>
                </a:solidFill>
              </a:endParaRPr>
            </a:p>
          </p:txBody>
        </p:sp>
      </p:grpSp>
      <p:grpSp>
        <p:nvGrpSpPr>
          <p:cNvPr id="124" name="Group 123"/>
          <p:cNvGrpSpPr/>
          <p:nvPr/>
        </p:nvGrpSpPr>
        <p:grpSpPr>
          <a:xfrm>
            <a:off x="5763685" y="3110979"/>
            <a:ext cx="376497" cy="1975447"/>
            <a:chOff x="5994913" y="2932303"/>
            <a:chExt cx="376497" cy="1975447"/>
          </a:xfrm>
        </p:grpSpPr>
        <p:sp>
          <p:nvSpPr>
            <p:cNvPr id="118" name="Freeform 27"/>
            <p:cNvSpPr>
              <a:spLocks noEditPoints="1"/>
            </p:cNvSpPr>
            <p:nvPr/>
          </p:nvSpPr>
          <p:spPr bwMode="auto">
            <a:xfrm>
              <a:off x="6131218" y="2932303"/>
              <a:ext cx="240192" cy="241884"/>
            </a:xfrm>
            <a:custGeom>
              <a:avLst/>
              <a:gdLst>
                <a:gd name="T0" fmla="*/ 111520 w 371"/>
                <a:gd name="T1" fmla="*/ 611 h 370"/>
                <a:gd name="T2" fmla="*/ 1219 w 371"/>
                <a:gd name="T3" fmla="*/ 114266 h 370"/>
                <a:gd name="T4" fmla="*/ 114567 w 371"/>
                <a:gd name="T5" fmla="*/ 225476 h 370"/>
                <a:gd name="T6" fmla="*/ 225478 w 371"/>
                <a:gd name="T7" fmla="*/ 111210 h 370"/>
                <a:gd name="T8" fmla="*/ 111520 w 371"/>
                <a:gd name="T9" fmla="*/ 611 h 370"/>
                <a:gd name="T10" fmla="*/ 111520 w 371"/>
                <a:gd name="T11" fmla="*/ 181481 h 370"/>
                <a:gd name="T12" fmla="*/ 110911 w 371"/>
                <a:gd name="T13" fmla="*/ 181481 h 370"/>
                <a:gd name="T14" fmla="*/ 95066 w 371"/>
                <a:gd name="T15" fmla="*/ 164371 h 370"/>
                <a:gd name="T16" fmla="*/ 110911 w 371"/>
                <a:gd name="T17" fmla="*/ 148484 h 370"/>
                <a:gd name="T18" fmla="*/ 111520 w 371"/>
                <a:gd name="T19" fmla="*/ 148484 h 370"/>
                <a:gd name="T20" fmla="*/ 127974 w 371"/>
                <a:gd name="T21" fmla="*/ 165593 h 370"/>
                <a:gd name="T22" fmla="*/ 111520 w 371"/>
                <a:gd name="T23" fmla="*/ 181481 h 370"/>
                <a:gd name="T24" fmla="*/ 151740 w 371"/>
                <a:gd name="T25" fmla="*/ 101434 h 370"/>
                <a:gd name="T26" fmla="*/ 138334 w 371"/>
                <a:gd name="T27" fmla="*/ 113655 h 370"/>
                <a:gd name="T28" fmla="*/ 131021 w 371"/>
                <a:gd name="T29" fmla="*/ 118543 h 370"/>
                <a:gd name="T30" fmla="*/ 124317 w 371"/>
                <a:gd name="T31" fmla="*/ 126487 h 370"/>
                <a:gd name="T32" fmla="*/ 123099 w 371"/>
                <a:gd name="T33" fmla="*/ 133819 h 370"/>
                <a:gd name="T34" fmla="*/ 123099 w 371"/>
                <a:gd name="T35" fmla="*/ 135041 h 370"/>
                <a:gd name="T36" fmla="*/ 96894 w 371"/>
                <a:gd name="T37" fmla="*/ 135041 h 370"/>
                <a:gd name="T38" fmla="*/ 97504 w 371"/>
                <a:gd name="T39" fmla="*/ 132597 h 370"/>
                <a:gd name="T40" fmla="*/ 101770 w 371"/>
                <a:gd name="T41" fmla="*/ 113655 h 370"/>
                <a:gd name="T42" fmla="*/ 121270 w 371"/>
                <a:gd name="T43" fmla="*/ 97767 h 370"/>
                <a:gd name="T44" fmla="*/ 125536 w 371"/>
                <a:gd name="T45" fmla="*/ 93490 h 370"/>
                <a:gd name="T46" fmla="*/ 129802 w 371"/>
                <a:gd name="T47" fmla="*/ 83713 h 370"/>
                <a:gd name="T48" fmla="*/ 126146 w 371"/>
                <a:gd name="T49" fmla="*/ 72103 h 370"/>
                <a:gd name="T50" fmla="*/ 113348 w 371"/>
                <a:gd name="T51" fmla="*/ 67826 h 370"/>
                <a:gd name="T52" fmla="*/ 99941 w 371"/>
                <a:gd name="T53" fmla="*/ 73326 h 370"/>
                <a:gd name="T54" fmla="*/ 96285 w 371"/>
                <a:gd name="T55" fmla="*/ 86769 h 370"/>
                <a:gd name="T56" fmla="*/ 96285 w 371"/>
                <a:gd name="T57" fmla="*/ 87991 h 370"/>
                <a:gd name="T58" fmla="*/ 69471 w 371"/>
                <a:gd name="T59" fmla="*/ 87991 h 370"/>
                <a:gd name="T60" fmla="*/ 69471 w 371"/>
                <a:gd name="T61" fmla="*/ 86769 h 370"/>
                <a:gd name="T62" fmla="*/ 86535 w 371"/>
                <a:gd name="T63" fmla="*/ 51328 h 370"/>
                <a:gd name="T64" fmla="*/ 112129 w 371"/>
                <a:gd name="T65" fmla="*/ 44606 h 370"/>
                <a:gd name="T66" fmla="*/ 145037 w 371"/>
                <a:gd name="T67" fmla="*/ 53772 h 370"/>
                <a:gd name="T68" fmla="*/ 157834 w 371"/>
                <a:gd name="T69" fmla="*/ 82491 h 370"/>
                <a:gd name="T70" fmla="*/ 151740 w 371"/>
                <a:gd name="T71" fmla="*/ 101434 h 3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3" y="297"/>
                  </a:moveTo>
                  <a:cubicBezTo>
                    <a:pt x="182" y="297"/>
                    <a:pt x="182" y="297"/>
                    <a:pt x="182" y="297"/>
                  </a:cubicBezTo>
                  <a:cubicBezTo>
                    <a:pt x="166" y="296"/>
                    <a:pt x="155" y="285"/>
                    <a:pt x="156" y="269"/>
                  </a:cubicBezTo>
                  <a:cubicBezTo>
                    <a:pt x="156" y="254"/>
                    <a:pt x="167" y="243"/>
                    <a:pt x="182" y="243"/>
                  </a:cubicBezTo>
                  <a:cubicBezTo>
                    <a:pt x="183" y="243"/>
                    <a:pt x="183" y="243"/>
                    <a:pt x="183" y="243"/>
                  </a:cubicBezTo>
                  <a:cubicBezTo>
                    <a:pt x="199" y="244"/>
                    <a:pt x="210" y="255"/>
                    <a:pt x="210" y="271"/>
                  </a:cubicBezTo>
                  <a:cubicBezTo>
                    <a:pt x="209" y="286"/>
                    <a:pt x="198" y="297"/>
                    <a:pt x="183" y="297"/>
                  </a:cubicBezTo>
                  <a:close/>
                  <a:moveTo>
                    <a:pt x="249" y="166"/>
                  </a:moveTo>
                  <a:cubicBezTo>
                    <a:pt x="245" y="171"/>
                    <a:pt x="237" y="178"/>
                    <a:pt x="227" y="186"/>
                  </a:cubicBezTo>
                  <a:cubicBezTo>
                    <a:pt x="215" y="194"/>
                    <a:pt x="215" y="194"/>
                    <a:pt x="215" y="194"/>
                  </a:cubicBezTo>
                  <a:cubicBezTo>
                    <a:pt x="209" y="198"/>
                    <a:pt x="206" y="203"/>
                    <a:pt x="204" y="207"/>
                  </a:cubicBezTo>
                  <a:cubicBezTo>
                    <a:pt x="203" y="211"/>
                    <a:pt x="202" y="212"/>
                    <a:pt x="202" y="219"/>
                  </a:cubicBezTo>
                  <a:cubicBezTo>
                    <a:pt x="202" y="221"/>
                    <a:pt x="202" y="221"/>
                    <a:pt x="202" y="221"/>
                  </a:cubicBezTo>
                  <a:cubicBezTo>
                    <a:pt x="159" y="221"/>
                    <a:pt x="159" y="221"/>
                    <a:pt x="159" y="221"/>
                  </a:cubicBezTo>
                  <a:cubicBezTo>
                    <a:pt x="160" y="217"/>
                    <a:pt x="160" y="217"/>
                    <a:pt x="160" y="217"/>
                  </a:cubicBezTo>
                  <a:cubicBezTo>
                    <a:pt x="160" y="202"/>
                    <a:pt x="161" y="193"/>
                    <a:pt x="167" y="186"/>
                  </a:cubicBezTo>
                  <a:cubicBezTo>
                    <a:pt x="176" y="175"/>
                    <a:pt x="198" y="161"/>
                    <a:pt x="199" y="160"/>
                  </a:cubicBezTo>
                  <a:cubicBezTo>
                    <a:pt x="202" y="158"/>
                    <a:pt x="204" y="155"/>
                    <a:pt x="206" y="153"/>
                  </a:cubicBezTo>
                  <a:cubicBezTo>
                    <a:pt x="211" y="146"/>
                    <a:pt x="213" y="142"/>
                    <a:pt x="213" y="137"/>
                  </a:cubicBezTo>
                  <a:cubicBezTo>
                    <a:pt x="213" y="130"/>
                    <a:pt x="211" y="124"/>
                    <a:pt x="207" y="118"/>
                  </a:cubicBezTo>
                  <a:cubicBezTo>
                    <a:pt x="203" y="113"/>
                    <a:pt x="196" y="111"/>
                    <a:pt x="186" y="111"/>
                  </a:cubicBezTo>
                  <a:cubicBezTo>
                    <a:pt x="175" y="111"/>
                    <a:pt x="168" y="114"/>
                    <a:pt x="164" y="120"/>
                  </a:cubicBezTo>
                  <a:cubicBezTo>
                    <a:pt x="160" y="127"/>
                    <a:pt x="158" y="134"/>
                    <a:pt x="158" y="142"/>
                  </a:cubicBezTo>
                  <a:cubicBezTo>
                    <a:pt x="158" y="144"/>
                    <a:pt x="158" y="144"/>
                    <a:pt x="158" y="144"/>
                  </a:cubicBezTo>
                  <a:cubicBezTo>
                    <a:pt x="114" y="144"/>
                    <a:pt x="114" y="144"/>
                    <a:pt x="114" y="144"/>
                  </a:cubicBezTo>
                  <a:cubicBezTo>
                    <a:pt x="114" y="142"/>
                    <a:pt x="114" y="142"/>
                    <a:pt x="114" y="142"/>
                  </a:cubicBezTo>
                  <a:cubicBezTo>
                    <a:pt x="115" y="115"/>
                    <a:pt x="124" y="95"/>
                    <a:pt x="142" y="84"/>
                  </a:cubicBezTo>
                  <a:cubicBezTo>
                    <a:pt x="154" y="77"/>
                    <a:pt x="168" y="73"/>
                    <a:pt x="184" y="73"/>
                  </a:cubicBezTo>
                  <a:cubicBezTo>
                    <a:pt x="205" y="73"/>
                    <a:pt x="223" y="78"/>
                    <a:pt x="238" y="88"/>
                  </a:cubicBezTo>
                  <a:cubicBezTo>
                    <a:pt x="252" y="99"/>
                    <a:pt x="259" y="114"/>
                    <a:pt x="259" y="135"/>
                  </a:cubicBezTo>
                  <a:cubicBezTo>
                    <a:pt x="259" y="146"/>
                    <a:pt x="256" y="157"/>
                    <a:pt x="249" y="166"/>
                  </a:cubicBezTo>
                  <a:close/>
                </a:path>
              </a:pathLst>
            </a:custGeom>
            <a:solidFill>
              <a:schemeClr val="bg1"/>
            </a:solidFill>
            <a:ln>
              <a:noFill/>
            </a:ln>
          </p:spPr>
          <p:txBody>
            <a:bodyPr/>
            <a:lstStyle/>
            <a:p>
              <a:pPr>
                <a:defRPr/>
              </a:pPr>
              <a:endParaRPr lang="en-US" dirty="0">
                <a:solidFill>
                  <a:srgbClr val="FFFFFF"/>
                </a:solidFill>
              </a:endParaRPr>
            </a:p>
          </p:txBody>
        </p:sp>
        <p:sp>
          <p:nvSpPr>
            <p:cNvPr id="119" name="Freeform 27"/>
            <p:cNvSpPr>
              <a:spLocks noEditPoints="1"/>
            </p:cNvSpPr>
            <p:nvPr/>
          </p:nvSpPr>
          <p:spPr bwMode="auto">
            <a:xfrm>
              <a:off x="5994913" y="4665866"/>
              <a:ext cx="240192" cy="241884"/>
            </a:xfrm>
            <a:custGeom>
              <a:avLst/>
              <a:gdLst>
                <a:gd name="T0" fmla="*/ 111520 w 371"/>
                <a:gd name="T1" fmla="*/ 611 h 370"/>
                <a:gd name="T2" fmla="*/ 1219 w 371"/>
                <a:gd name="T3" fmla="*/ 114266 h 370"/>
                <a:gd name="T4" fmla="*/ 114567 w 371"/>
                <a:gd name="T5" fmla="*/ 225476 h 370"/>
                <a:gd name="T6" fmla="*/ 225478 w 371"/>
                <a:gd name="T7" fmla="*/ 111210 h 370"/>
                <a:gd name="T8" fmla="*/ 111520 w 371"/>
                <a:gd name="T9" fmla="*/ 611 h 370"/>
                <a:gd name="T10" fmla="*/ 111520 w 371"/>
                <a:gd name="T11" fmla="*/ 181481 h 370"/>
                <a:gd name="T12" fmla="*/ 110911 w 371"/>
                <a:gd name="T13" fmla="*/ 181481 h 370"/>
                <a:gd name="T14" fmla="*/ 95066 w 371"/>
                <a:gd name="T15" fmla="*/ 164371 h 370"/>
                <a:gd name="T16" fmla="*/ 110911 w 371"/>
                <a:gd name="T17" fmla="*/ 148484 h 370"/>
                <a:gd name="T18" fmla="*/ 111520 w 371"/>
                <a:gd name="T19" fmla="*/ 148484 h 370"/>
                <a:gd name="T20" fmla="*/ 127974 w 371"/>
                <a:gd name="T21" fmla="*/ 165593 h 370"/>
                <a:gd name="T22" fmla="*/ 111520 w 371"/>
                <a:gd name="T23" fmla="*/ 181481 h 370"/>
                <a:gd name="T24" fmla="*/ 151740 w 371"/>
                <a:gd name="T25" fmla="*/ 101434 h 370"/>
                <a:gd name="T26" fmla="*/ 138334 w 371"/>
                <a:gd name="T27" fmla="*/ 113655 h 370"/>
                <a:gd name="T28" fmla="*/ 131021 w 371"/>
                <a:gd name="T29" fmla="*/ 118543 h 370"/>
                <a:gd name="T30" fmla="*/ 124317 w 371"/>
                <a:gd name="T31" fmla="*/ 126487 h 370"/>
                <a:gd name="T32" fmla="*/ 123099 w 371"/>
                <a:gd name="T33" fmla="*/ 133819 h 370"/>
                <a:gd name="T34" fmla="*/ 123099 w 371"/>
                <a:gd name="T35" fmla="*/ 135041 h 370"/>
                <a:gd name="T36" fmla="*/ 96894 w 371"/>
                <a:gd name="T37" fmla="*/ 135041 h 370"/>
                <a:gd name="T38" fmla="*/ 97504 w 371"/>
                <a:gd name="T39" fmla="*/ 132597 h 370"/>
                <a:gd name="T40" fmla="*/ 101770 w 371"/>
                <a:gd name="T41" fmla="*/ 113655 h 370"/>
                <a:gd name="T42" fmla="*/ 121270 w 371"/>
                <a:gd name="T43" fmla="*/ 97767 h 370"/>
                <a:gd name="T44" fmla="*/ 125536 w 371"/>
                <a:gd name="T45" fmla="*/ 93490 h 370"/>
                <a:gd name="T46" fmla="*/ 129802 w 371"/>
                <a:gd name="T47" fmla="*/ 83713 h 370"/>
                <a:gd name="T48" fmla="*/ 126146 w 371"/>
                <a:gd name="T49" fmla="*/ 72103 h 370"/>
                <a:gd name="T50" fmla="*/ 113348 w 371"/>
                <a:gd name="T51" fmla="*/ 67826 h 370"/>
                <a:gd name="T52" fmla="*/ 99941 w 371"/>
                <a:gd name="T53" fmla="*/ 73326 h 370"/>
                <a:gd name="T54" fmla="*/ 96285 w 371"/>
                <a:gd name="T55" fmla="*/ 86769 h 370"/>
                <a:gd name="T56" fmla="*/ 96285 w 371"/>
                <a:gd name="T57" fmla="*/ 87991 h 370"/>
                <a:gd name="T58" fmla="*/ 69471 w 371"/>
                <a:gd name="T59" fmla="*/ 87991 h 370"/>
                <a:gd name="T60" fmla="*/ 69471 w 371"/>
                <a:gd name="T61" fmla="*/ 86769 h 370"/>
                <a:gd name="T62" fmla="*/ 86535 w 371"/>
                <a:gd name="T63" fmla="*/ 51328 h 370"/>
                <a:gd name="T64" fmla="*/ 112129 w 371"/>
                <a:gd name="T65" fmla="*/ 44606 h 370"/>
                <a:gd name="T66" fmla="*/ 145037 w 371"/>
                <a:gd name="T67" fmla="*/ 53772 h 370"/>
                <a:gd name="T68" fmla="*/ 157834 w 371"/>
                <a:gd name="T69" fmla="*/ 82491 h 370"/>
                <a:gd name="T70" fmla="*/ 151740 w 371"/>
                <a:gd name="T71" fmla="*/ 101434 h 3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3" y="297"/>
                  </a:moveTo>
                  <a:cubicBezTo>
                    <a:pt x="182" y="297"/>
                    <a:pt x="182" y="297"/>
                    <a:pt x="182" y="297"/>
                  </a:cubicBezTo>
                  <a:cubicBezTo>
                    <a:pt x="166" y="296"/>
                    <a:pt x="155" y="285"/>
                    <a:pt x="156" y="269"/>
                  </a:cubicBezTo>
                  <a:cubicBezTo>
                    <a:pt x="156" y="254"/>
                    <a:pt x="167" y="243"/>
                    <a:pt x="182" y="243"/>
                  </a:cubicBezTo>
                  <a:cubicBezTo>
                    <a:pt x="183" y="243"/>
                    <a:pt x="183" y="243"/>
                    <a:pt x="183" y="243"/>
                  </a:cubicBezTo>
                  <a:cubicBezTo>
                    <a:pt x="199" y="244"/>
                    <a:pt x="210" y="255"/>
                    <a:pt x="210" y="271"/>
                  </a:cubicBezTo>
                  <a:cubicBezTo>
                    <a:pt x="209" y="286"/>
                    <a:pt x="198" y="297"/>
                    <a:pt x="183" y="297"/>
                  </a:cubicBezTo>
                  <a:close/>
                  <a:moveTo>
                    <a:pt x="249" y="166"/>
                  </a:moveTo>
                  <a:cubicBezTo>
                    <a:pt x="245" y="171"/>
                    <a:pt x="237" y="178"/>
                    <a:pt x="227" y="186"/>
                  </a:cubicBezTo>
                  <a:cubicBezTo>
                    <a:pt x="215" y="194"/>
                    <a:pt x="215" y="194"/>
                    <a:pt x="215" y="194"/>
                  </a:cubicBezTo>
                  <a:cubicBezTo>
                    <a:pt x="209" y="198"/>
                    <a:pt x="206" y="203"/>
                    <a:pt x="204" y="207"/>
                  </a:cubicBezTo>
                  <a:cubicBezTo>
                    <a:pt x="203" y="211"/>
                    <a:pt x="202" y="212"/>
                    <a:pt x="202" y="219"/>
                  </a:cubicBezTo>
                  <a:cubicBezTo>
                    <a:pt x="202" y="221"/>
                    <a:pt x="202" y="221"/>
                    <a:pt x="202" y="221"/>
                  </a:cubicBezTo>
                  <a:cubicBezTo>
                    <a:pt x="159" y="221"/>
                    <a:pt x="159" y="221"/>
                    <a:pt x="159" y="221"/>
                  </a:cubicBezTo>
                  <a:cubicBezTo>
                    <a:pt x="160" y="217"/>
                    <a:pt x="160" y="217"/>
                    <a:pt x="160" y="217"/>
                  </a:cubicBezTo>
                  <a:cubicBezTo>
                    <a:pt x="160" y="202"/>
                    <a:pt x="161" y="193"/>
                    <a:pt x="167" y="186"/>
                  </a:cubicBezTo>
                  <a:cubicBezTo>
                    <a:pt x="176" y="175"/>
                    <a:pt x="198" y="161"/>
                    <a:pt x="199" y="160"/>
                  </a:cubicBezTo>
                  <a:cubicBezTo>
                    <a:pt x="202" y="158"/>
                    <a:pt x="204" y="155"/>
                    <a:pt x="206" y="153"/>
                  </a:cubicBezTo>
                  <a:cubicBezTo>
                    <a:pt x="211" y="146"/>
                    <a:pt x="213" y="142"/>
                    <a:pt x="213" y="137"/>
                  </a:cubicBezTo>
                  <a:cubicBezTo>
                    <a:pt x="213" y="130"/>
                    <a:pt x="211" y="124"/>
                    <a:pt x="207" y="118"/>
                  </a:cubicBezTo>
                  <a:cubicBezTo>
                    <a:pt x="203" y="113"/>
                    <a:pt x="196" y="111"/>
                    <a:pt x="186" y="111"/>
                  </a:cubicBezTo>
                  <a:cubicBezTo>
                    <a:pt x="175" y="111"/>
                    <a:pt x="168" y="114"/>
                    <a:pt x="164" y="120"/>
                  </a:cubicBezTo>
                  <a:cubicBezTo>
                    <a:pt x="160" y="127"/>
                    <a:pt x="158" y="134"/>
                    <a:pt x="158" y="142"/>
                  </a:cubicBezTo>
                  <a:cubicBezTo>
                    <a:pt x="158" y="144"/>
                    <a:pt x="158" y="144"/>
                    <a:pt x="158" y="144"/>
                  </a:cubicBezTo>
                  <a:cubicBezTo>
                    <a:pt x="114" y="144"/>
                    <a:pt x="114" y="144"/>
                    <a:pt x="114" y="144"/>
                  </a:cubicBezTo>
                  <a:cubicBezTo>
                    <a:pt x="114" y="142"/>
                    <a:pt x="114" y="142"/>
                    <a:pt x="114" y="142"/>
                  </a:cubicBezTo>
                  <a:cubicBezTo>
                    <a:pt x="115" y="115"/>
                    <a:pt x="124" y="95"/>
                    <a:pt x="142" y="84"/>
                  </a:cubicBezTo>
                  <a:cubicBezTo>
                    <a:pt x="154" y="77"/>
                    <a:pt x="168" y="73"/>
                    <a:pt x="184" y="73"/>
                  </a:cubicBezTo>
                  <a:cubicBezTo>
                    <a:pt x="205" y="73"/>
                    <a:pt x="223" y="78"/>
                    <a:pt x="238" y="88"/>
                  </a:cubicBezTo>
                  <a:cubicBezTo>
                    <a:pt x="252" y="99"/>
                    <a:pt x="259" y="114"/>
                    <a:pt x="259" y="135"/>
                  </a:cubicBezTo>
                  <a:cubicBezTo>
                    <a:pt x="259" y="146"/>
                    <a:pt x="256" y="157"/>
                    <a:pt x="249" y="166"/>
                  </a:cubicBezTo>
                  <a:close/>
                </a:path>
              </a:pathLst>
            </a:custGeom>
            <a:solidFill>
              <a:schemeClr val="bg1"/>
            </a:solidFill>
            <a:ln>
              <a:noFill/>
            </a:ln>
          </p:spPr>
          <p:txBody>
            <a:bodyPr/>
            <a:lstStyle/>
            <a:p>
              <a:pPr>
                <a:defRPr/>
              </a:pPr>
              <a:endParaRPr lang="en-US" dirty="0">
                <a:solidFill>
                  <a:srgbClr val="FFFFFF"/>
                </a:solidFill>
              </a:endParaRPr>
            </a:p>
          </p:txBody>
        </p:sp>
      </p:grpSp>
      <p:grpSp>
        <p:nvGrpSpPr>
          <p:cNvPr id="123" name="Group 122"/>
          <p:cNvGrpSpPr/>
          <p:nvPr/>
        </p:nvGrpSpPr>
        <p:grpSpPr>
          <a:xfrm>
            <a:off x="4920287" y="4020186"/>
            <a:ext cx="1818887" cy="218687"/>
            <a:chOff x="5151515" y="3841510"/>
            <a:chExt cx="1818887" cy="218687"/>
          </a:xfrm>
        </p:grpSpPr>
        <p:sp>
          <p:nvSpPr>
            <p:cNvPr id="120" name="Freeform 11"/>
            <p:cNvSpPr>
              <a:spLocks noEditPoints="1"/>
            </p:cNvSpPr>
            <p:nvPr/>
          </p:nvSpPr>
          <p:spPr bwMode="auto">
            <a:xfrm>
              <a:off x="6751715" y="3841510"/>
              <a:ext cx="218687" cy="218687"/>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sp>
          <p:nvSpPr>
            <p:cNvPr id="121" name="Freeform 11"/>
            <p:cNvSpPr>
              <a:spLocks noEditPoints="1"/>
            </p:cNvSpPr>
            <p:nvPr/>
          </p:nvSpPr>
          <p:spPr bwMode="auto">
            <a:xfrm>
              <a:off x="5151515" y="3841510"/>
              <a:ext cx="218687" cy="218687"/>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05050"/>
                </a:solidFill>
              </a:endParaRPr>
            </a:p>
          </p:txBody>
        </p:sp>
      </p:grpSp>
      <p:grpSp>
        <p:nvGrpSpPr>
          <p:cNvPr id="127" name="Group 126"/>
          <p:cNvGrpSpPr/>
          <p:nvPr/>
        </p:nvGrpSpPr>
        <p:grpSpPr>
          <a:xfrm>
            <a:off x="6528060" y="3737981"/>
            <a:ext cx="1317497" cy="803472"/>
            <a:chOff x="7337642" y="3548795"/>
            <a:chExt cx="1059143" cy="803472"/>
          </a:xfrm>
        </p:grpSpPr>
        <p:cxnSp>
          <p:nvCxnSpPr>
            <p:cNvPr id="125" name="Straight Connector 124"/>
            <p:cNvCxnSpPr/>
            <p:nvPr/>
          </p:nvCxnSpPr>
          <p:spPr>
            <a:xfrm>
              <a:off x="7337642" y="3548795"/>
              <a:ext cx="1044815"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351970" y="4352267"/>
              <a:ext cx="1044815" cy="0"/>
            </a:xfrm>
            <a:prstGeom prst="line">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172" name="Rectangle 171"/>
          <p:cNvSpPr/>
          <p:nvPr/>
        </p:nvSpPr>
        <p:spPr>
          <a:xfrm>
            <a:off x="8988990" y="2737060"/>
            <a:ext cx="2554314" cy="215444"/>
          </a:xfrm>
          <a:prstGeom prst="rect">
            <a:avLst/>
          </a:prstGeom>
        </p:spPr>
        <p:txBody>
          <a:bodyPr wrap="square" tIns="0" bIns="0">
            <a:spAutoFit/>
          </a:bodyPr>
          <a:lstStyle/>
          <a:p>
            <a:pPr defTabSz="914367">
              <a:defRPr/>
            </a:pPr>
            <a:r>
              <a:rPr lang="en-US" sz="1400" kern="0" dirty="0">
                <a:solidFill>
                  <a:srgbClr val="FFFFFF"/>
                </a:solidFill>
                <a:latin typeface="Segoe UI Light"/>
              </a:rPr>
              <a:t>Cloud apps</a:t>
            </a:r>
          </a:p>
        </p:txBody>
      </p:sp>
      <p:sp>
        <p:nvSpPr>
          <p:cNvPr id="3" name="Rectangle 2"/>
          <p:cNvSpPr/>
          <p:nvPr/>
        </p:nvSpPr>
        <p:spPr>
          <a:xfrm>
            <a:off x="1724491" y="2109232"/>
            <a:ext cx="1215397" cy="424732"/>
          </a:xfrm>
          <a:prstGeom prst="rect">
            <a:avLst/>
          </a:prstGeom>
        </p:spPr>
        <p:txBody>
          <a:bodyPr wrap="none">
            <a:spAutoFit/>
          </a:bodyPr>
          <a:lstStyle/>
          <a:p>
            <a:pPr algn="ctr">
              <a:lnSpc>
                <a:spcPct val="90000"/>
              </a:lnSpc>
              <a:defRPr/>
            </a:pPr>
            <a:r>
              <a:rPr lang="en-US" sz="2400" dirty="0">
                <a:solidFill>
                  <a:srgbClr val="FFFFFF"/>
                </a:solidFill>
              </a:rPr>
              <a:t>Identity</a:t>
            </a:r>
          </a:p>
        </p:txBody>
      </p:sp>
      <p:sp>
        <p:nvSpPr>
          <p:cNvPr id="5" name="Rectangle 4"/>
          <p:cNvSpPr/>
          <p:nvPr/>
        </p:nvSpPr>
        <p:spPr>
          <a:xfrm>
            <a:off x="5010176" y="2109232"/>
            <a:ext cx="1217000" cy="424732"/>
          </a:xfrm>
          <a:prstGeom prst="rect">
            <a:avLst/>
          </a:prstGeom>
        </p:spPr>
        <p:txBody>
          <a:bodyPr wrap="none">
            <a:spAutoFit/>
          </a:bodyPr>
          <a:lstStyle/>
          <a:p>
            <a:pPr algn="ctr">
              <a:lnSpc>
                <a:spcPct val="90000"/>
              </a:lnSpc>
              <a:defRPr/>
            </a:pPr>
            <a:r>
              <a:rPr lang="en-US" sz="2400" dirty="0">
                <a:solidFill>
                  <a:srgbClr val="FFFFFF"/>
                </a:solidFill>
              </a:rPr>
              <a:t>Devices</a:t>
            </a:r>
          </a:p>
        </p:txBody>
      </p:sp>
      <p:sp>
        <p:nvSpPr>
          <p:cNvPr id="6" name="Rectangle 5"/>
          <p:cNvSpPr/>
          <p:nvPr/>
        </p:nvSpPr>
        <p:spPr>
          <a:xfrm>
            <a:off x="8831944" y="2109232"/>
            <a:ext cx="1927131" cy="424732"/>
          </a:xfrm>
          <a:prstGeom prst="rect">
            <a:avLst/>
          </a:prstGeom>
        </p:spPr>
        <p:txBody>
          <a:bodyPr wrap="none">
            <a:spAutoFit/>
          </a:bodyPr>
          <a:lstStyle/>
          <a:p>
            <a:pPr algn="ctr">
              <a:lnSpc>
                <a:spcPct val="90000"/>
              </a:lnSpc>
              <a:defRPr/>
            </a:pPr>
            <a:r>
              <a:rPr lang="en-US" sz="2400" dirty="0">
                <a:solidFill>
                  <a:srgbClr val="FFFFFF"/>
                </a:solidFill>
              </a:rPr>
              <a:t>Apps &amp; Data</a:t>
            </a:r>
          </a:p>
        </p:txBody>
      </p:sp>
      <p:grpSp>
        <p:nvGrpSpPr>
          <p:cNvPr id="16" name="Group 15"/>
          <p:cNvGrpSpPr/>
          <p:nvPr/>
        </p:nvGrpSpPr>
        <p:grpSpPr>
          <a:xfrm>
            <a:off x="0" y="5554133"/>
            <a:ext cx="12671867" cy="1303867"/>
            <a:chOff x="779" y="5554133"/>
            <a:chExt cx="12671867" cy="1303867"/>
          </a:xfrm>
        </p:grpSpPr>
        <p:grpSp>
          <p:nvGrpSpPr>
            <p:cNvPr id="191" name="Group 190"/>
            <p:cNvGrpSpPr/>
            <p:nvPr/>
          </p:nvGrpSpPr>
          <p:grpSpPr>
            <a:xfrm>
              <a:off x="779" y="5554133"/>
              <a:ext cx="12671867" cy="1303867"/>
              <a:chOff x="779" y="5554133"/>
              <a:chExt cx="12671867" cy="1303867"/>
            </a:xfrm>
          </p:grpSpPr>
          <p:sp>
            <p:nvSpPr>
              <p:cNvPr id="169" name="Rectangle 168"/>
              <p:cNvSpPr/>
              <p:nvPr/>
            </p:nvSpPr>
            <p:spPr bwMode="auto">
              <a:xfrm>
                <a:off x="779" y="5554133"/>
                <a:ext cx="12192000" cy="130386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5" name="Rectangle 174"/>
              <p:cNvSpPr/>
              <p:nvPr/>
            </p:nvSpPr>
            <p:spPr>
              <a:xfrm>
                <a:off x="2127446" y="6030482"/>
                <a:ext cx="2707312" cy="443198"/>
              </a:xfrm>
              <a:prstGeom prst="rect">
                <a:avLst/>
              </a:prstGeom>
              <a:noFill/>
            </p:spPr>
            <p:txBody>
              <a:bodyPr wrap="square" lIns="0" tIns="0" rIns="0" bIns="0" rtlCol="0">
                <a:spAutoFit/>
              </a:bodyPr>
              <a:lstStyle/>
              <a:p>
                <a:pPr>
                  <a:lnSpc>
                    <a:spcPct val="90000"/>
                  </a:lnSpc>
                </a:pPr>
                <a:r>
                  <a:rPr lang="en-US" sz="1600" dirty="0">
                    <a:solidFill>
                      <a:srgbClr val="FFFFFF"/>
                    </a:solidFill>
                  </a:rPr>
                  <a:t>Transition to</a:t>
                </a:r>
                <a:br>
                  <a:rPr lang="en-US" sz="1600" dirty="0">
                    <a:solidFill>
                      <a:srgbClr val="FFFFFF"/>
                    </a:solidFill>
                  </a:rPr>
                </a:br>
                <a:r>
                  <a:rPr lang="en-US" sz="1600" dirty="0">
                    <a:solidFill>
                      <a:srgbClr val="FFFFFF"/>
                    </a:solidFill>
                  </a:rPr>
                  <a:t>cloud &amp; mobility</a:t>
                </a:r>
              </a:p>
            </p:txBody>
          </p:sp>
          <p:sp>
            <p:nvSpPr>
              <p:cNvPr id="176" name="Freeform 38"/>
              <p:cNvSpPr>
                <a:spLocks/>
              </p:cNvSpPr>
              <p:nvPr/>
            </p:nvSpPr>
            <p:spPr bwMode="auto">
              <a:xfrm>
                <a:off x="487695" y="5680263"/>
                <a:ext cx="1456717" cy="941253"/>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noFill/>
              </a:ln>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178" name="Freeform 48"/>
              <p:cNvSpPr>
                <a:spLocks noEditPoints="1"/>
              </p:cNvSpPr>
              <p:nvPr/>
            </p:nvSpPr>
            <p:spPr bwMode="auto">
              <a:xfrm>
                <a:off x="845874" y="5995269"/>
                <a:ext cx="842246" cy="479331"/>
              </a:xfrm>
              <a:custGeom>
                <a:avLst/>
                <a:gdLst>
                  <a:gd name="T0" fmla="*/ 2312 w 2543"/>
                  <a:gd name="T1" fmla="*/ 1316 h 1410"/>
                  <a:gd name="T2" fmla="*/ 2268 w 2543"/>
                  <a:gd name="T3" fmla="*/ 463 h 1410"/>
                  <a:gd name="T4" fmla="*/ 1595 w 2543"/>
                  <a:gd name="T5" fmla="*/ 49 h 1410"/>
                  <a:gd name="T6" fmla="*/ 230 w 2543"/>
                  <a:gd name="T7" fmla="*/ 0 h 1410"/>
                  <a:gd name="T8" fmla="*/ 185 w 2543"/>
                  <a:gd name="T9" fmla="*/ 393 h 1410"/>
                  <a:gd name="T10" fmla="*/ 0 w 2543"/>
                  <a:gd name="T11" fmla="*/ 426 h 1410"/>
                  <a:gd name="T12" fmla="*/ 31 w 2543"/>
                  <a:gd name="T13" fmla="*/ 1249 h 1410"/>
                  <a:gd name="T14" fmla="*/ 485 w 2543"/>
                  <a:gd name="T15" fmla="*/ 1216 h 1410"/>
                  <a:gd name="T16" fmla="*/ 948 w 2543"/>
                  <a:gd name="T17" fmla="*/ 902 h 1410"/>
                  <a:gd name="T18" fmla="*/ 957 w 2543"/>
                  <a:gd name="T19" fmla="*/ 1342 h 1410"/>
                  <a:gd name="T20" fmla="*/ 716 w 2543"/>
                  <a:gd name="T21" fmla="*/ 1362 h 1410"/>
                  <a:gd name="T22" fmla="*/ 716 w 2543"/>
                  <a:gd name="T23" fmla="*/ 1370 h 1410"/>
                  <a:gd name="T24" fmla="*/ 751 w 2543"/>
                  <a:gd name="T25" fmla="*/ 1410 h 1410"/>
                  <a:gd name="T26" fmla="*/ 2543 w 2543"/>
                  <a:gd name="T27" fmla="*/ 1378 h 1410"/>
                  <a:gd name="T28" fmla="*/ 2543 w 2543"/>
                  <a:gd name="T29" fmla="*/ 1342 h 1410"/>
                  <a:gd name="T30" fmla="*/ 312 w 2543"/>
                  <a:gd name="T31" fmla="*/ 1179 h 1410"/>
                  <a:gd name="T32" fmla="*/ 162 w 2543"/>
                  <a:gd name="T33" fmla="*/ 1166 h 1410"/>
                  <a:gd name="T34" fmla="*/ 312 w 2543"/>
                  <a:gd name="T35" fmla="*/ 1156 h 1410"/>
                  <a:gd name="T36" fmla="*/ 312 w 2543"/>
                  <a:gd name="T37" fmla="*/ 1179 h 1410"/>
                  <a:gd name="T38" fmla="*/ 439 w 2543"/>
                  <a:gd name="T39" fmla="*/ 902 h 1410"/>
                  <a:gd name="T40" fmla="*/ 46 w 2543"/>
                  <a:gd name="T41" fmla="*/ 1110 h 1410"/>
                  <a:gd name="T42" fmla="*/ 185 w 2543"/>
                  <a:gd name="T43" fmla="*/ 439 h 1410"/>
                  <a:gd name="T44" fmla="*/ 439 w 2543"/>
                  <a:gd name="T45" fmla="*/ 439 h 1410"/>
                  <a:gd name="T46" fmla="*/ 948 w 2543"/>
                  <a:gd name="T47" fmla="*/ 809 h 1410"/>
                  <a:gd name="T48" fmla="*/ 485 w 2543"/>
                  <a:gd name="T49" fmla="*/ 426 h 1410"/>
                  <a:gd name="T50" fmla="*/ 254 w 2543"/>
                  <a:gd name="T51" fmla="*/ 393 h 1410"/>
                  <a:gd name="T52" fmla="*/ 1526 w 2543"/>
                  <a:gd name="T53" fmla="*/ 62 h 1410"/>
                  <a:gd name="T54" fmla="*/ 1526 w 2543"/>
                  <a:gd name="T55" fmla="*/ 532 h 1410"/>
                  <a:gd name="T56" fmla="*/ 1017 w 2543"/>
                  <a:gd name="T57" fmla="*/ 809 h 1410"/>
                  <a:gd name="T58" fmla="*/ 2229 w 2543"/>
                  <a:gd name="T59" fmla="*/ 1295 h 1410"/>
                  <a:gd name="T60" fmla="*/ 1035 w 2543"/>
                  <a:gd name="T61" fmla="*/ 902 h 1410"/>
                  <a:gd name="T62" fmla="*/ 1588 w 2543"/>
                  <a:gd name="T63" fmla="*/ 853 h 1410"/>
                  <a:gd name="T64" fmla="*/ 2229 w 2543"/>
                  <a:gd name="T65" fmla="*/ 532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3" h="1410">
                    <a:moveTo>
                      <a:pt x="2305" y="1342"/>
                    </a:moveTo>
                    <a:cubicBezTo>
                      <a:pt x="2309" y="1335"/>
                      <a:pt x="2312" y="1326"/>
                      <a:pt x="2312" y="1316"/>
                    </a:cubicBezTo>
                    <a:cubicBezTo>
                      <a:pt x="2312" y="511"/>
                      <a:pt x="2312" y="511"/>
                      <a:pt x="2312" y="511"/>
                    </a:cubicBezTo>
                    <a:cubicBezTo>
                      <a:pt x="2312" y="482"/>
                      <a:pt x="2296" y="463"/>
                      <a:pt x="2268" y="463"/>
                    </a:cubicBezTo>
                    <a:cubicBezTo>
                      <a:pt x="1985" y="463"/>
                      <a:pt x="1766" y="463"/>
                      <a:pt x="1595" y="463"/>
                    </a:cubicBezTo>
                    <a:cubicBezTo>
                      <a:pt x="1595" y="49"/>
                      <a:pt x="1595" y="49"/>
                      <a:pt x="1595" y="49"/>
                    </a:cubicBezTo>
                    <a:cubicBezTo>
                      <a:pt x="1595" y="20"/>
                      <a:pt x="1579" y="0"/>
                      <a:pt x="1549" y="0"/>
                    </a:cubicBezTo>
                    <a:cubicBezTo>
                      <a:pt x="230" y="0"/>
                      <a:pt x="230" y="0"/>
                      <a:pt x="230" y="0"/>
                    </a:cubicBezTo>
                    <a:cubicBezTo>
                      <a:pt x="208" y="0"/>
                      <a:pt x="185" y="20"/>
                      <a:pt x="185" y="49"/>
                    </a:cubicBezTo>
                    <a:cubicBezTo>
                      <a:pt x="185" y="186"/>
                      <a:pt x="185" y="299"/>
                      <a:pt x="185" y="393"/>
                    </a:cubicBezTo>
                    <a:cubicBezTo>
                      <a:pt x="32" y="393"/>
                      <a:pt x="31" y="393"/>
                      <a:pt x="31" y="393"/>
                    </a:cubicBezTo>
                    <a:cubicBezTo>
                      <a:pt x="16" y="393"/>
                      <a:pt x="0" y="407"/>
                      <a:pt x="0" y="426"/>
                    </a:cubicBezTo>
                    <a:cubicBezTo>
                      <a:pt x="0" y="1216"/>
                      <a:pt x="0" y="1216"/>
                      <a:pt x="0" y="1216"/>
                    </a:cubicBezTo>
                    <a:cubicBezTo>
                      <a:pt x="0" y="1232"/>
                      <a:pt x="16" y="1249"/>
                      <a:pt x="31" y="1249"/>
                    </a:cubicBezTo>
                    <a:cubicBezTo>
                      <a:pt x="454" y="1249"/>
                      <a:pt x="454" y="1249"/>
                      <a:pt x="454" y="1249"/>
                    </a:cubicBezTo>
                    <a:cubicBezTo>
                      <a:pt x="469" y="1249"/>
                      <a:pt x="485" y="1232"/>
                      <a:pt x="485" y="1216"/>
                    </a:cubicBezTo>
                    <a:cubicBezTo>
                      <a:pt x="485" y="1093"/>
                      <a:pt x="485" y="989"/>
                      <a:pt x="485" y="902"/>
                    </a:cubicBezTo>
                    <a:cubicBezTo>
                      <a:pt x="669" y="902"/>
                      <a:pt x="822" y="902"/>
                      <a:pt x="948" y="902"/>
                    </a:cubicBezTo>
                    <a:cubicBezTo>
                      <a:pt x="948" y="1315"/>
                      <a:pt x="948" y="1316"/>
                      <a:pt x="948" y="1316"/>
                    </a:cubicBezTo>
                    <a:cubicBezTo>
                      <a:pt x="948" y="1326"/>
                      <a:pt x="952" y="1335"/>
                      <a:pt x="957" y="1342"/>
                    </a:cubicBezTo>
                    <a:cubicBezTo>
                      <a:pt x="716" y="1342"/>
                      <a:pt x="716" y="1342"/>
                      <a:pt x="716" y="1342"/>
                    </a:cubicBezTo>
                    <a:cubicBezTo>
                      <a:pt x="716" y="1352"/>
                      <a:pt x="716" y="1358"/>
                      <a:pt x="716" y="1362"/>
                    </a:cubicBezTo>
                    <a:cubicBezTo>
                      <a:pt x="716" y="1364"/>
                      <a:pt x="716" y="1365"/>
                      <a:pt x="716" y="1366"/>
                    </a:cubicBezTo>
                    <a:cubicBezTo>
                      <a:pt x="716" y="1370"/>
                      <a:pt x="716" y="1371"/>
                      <a:pt x="716" y="1370"/>
                    </a:cubicBezTo>
                    <a:cubicBezTo>
                      <a:pt x="716" y="1374"/>
                      <a:pt x="716" y="1374"/>
                      <a:pt x="716" y="1374"/>
                    </a:cubicBezTo>
                    <a:cubicBezTo>
                      <a:pt x="716" y="1394"/>
                      <a:pt x="735" y="1410"/>
                      <a:pt x="751" y="1410"/>
                    </a:cubicBezTo>
                    <a:cubicBezTo>
                      <a:pt x="2505" y="1410"/>
                      <a:pt x="2505" y="1410"/>
                      <a:pt x="2505" y="1410"/>
                    </a:cubicBezTo>
                    <a:cubicBezTo>
                      <a:pt x="2524" y="1410"/>
                      <a:pt x="2537" y="1398"/>
                      <a:pt x="2543" y="1378"/>
                    </a:cubicBezTo>
                    <a:cubicBezTo>
                      <a:pt x="2543" y="1374"/>
                      <a:pt x="2543" y="1374"/>
                      <a:pt x="2543" y="1374"/>
                    </a:cubicBezTo>
                    <a:cubicBezTo>
                      <a:pt x="2543" y="1356"/>
                      <a:pt x="2543" y="1347"/>
                      <a:pt x="2543" y="1342"/>
                    </a:cubicBezTo>
                    <a:lnTo>
                      <a:pt x="2305" y="1342"/>
                    </a:lnTo>
                    <a:close/>
                    <a:moveTo>
                      <a:pt x="312" y="1179"/>
                    </a:moveTo>
                    <a:cubicBezTo>
                      <a:pt x="173" y="1179"/>
                      <a:pt x="173" y="1179"/>
                      <a:pt x="173" y="1179"/>
                    </a:cubicBezTo>
                    <a:cubicBezTo>
                      <a:pt x="167" y="1179"/>
                      <a:pt x="162" y="1173"/>
                      <a:pt x="162" y="1166"/>
                    </a:cubicBezTo>
                    <a:cubicBezTo>
                      <a:pt x="162" y="1159"/>
                      <a:pt x="167" y="1156"/>
                      <a:pt x="173" y="1156"/>
                    </a:cubicBezTo>
                    <a:cubicBezTo>
                      <a:pt x="312" y="1156"/>
                      <a:pt x="312" y="1156"/>
                      <a:pt x="312" y="1156"/>
                    </a:cubicBezTo>
                    <a:cubicBezTo>
                      <a:pt x="318" y="1156"/>
                      <a:pt x="323" y="1159"/>
                      <a:pt x="323" y="1166"/>
                    </a:cubicBezTo>
                    <a:cubicBezTo>
                      <a:pt x="323" y="1173"/>
                      <a:pt x="318" y="1179"/>
                      <a:pt x="312" y="1179"/>
                    </a:cubicBezTo>
                    <a:close/>
                    <a:moveTo>
                      <a:pt x="439" y="809"/>
                    </a:moveTo>
                    <a:cubicBezTo>
                      <a:pt x="439" y="902"/>
                      <a:pt x="439" y="902"/>
                      <a:pt x="439" y="902"/>
                    </a:cubicBezTo>
                    <a:cubicBezTo>
                      <a:pt x="439" y="1110"/>
                      <a:pt x="439" y="1110"/>
                      <a:pt x="439" y="1110"/>
                    </a:cubicBezTo>
                    <a:cubicBezTo>
                      <a:pt x="46" y="1110"/>
                      <a:pt x="46" y="1110"/>
                      <a:pt x="46" y="1110"/>
                    </a:cubicBezTo>
                    <a:cubicBezTo>
                      <a:pt x="46" y="439"/>
                      <a:pt x="46" y="439"/>
                      <a:pt x="46" y="439"/>
                    </a:cubicBezTo>
                    <a:cubicBezTo>
                      <a:pt x="185" y="439"/>
                      <a:pt x="185" y="439"/>
                      <a:pt x="185" y="439"/>
                    </a:cubicBezTo>
                    <a:cubicBezTo>
                      <a:pt x="254" y="439"/>
                      <a:pt x="254" y="439"/>
                      <a:pt x="254" y="439"/>
                    </a:cubicBezTo>
                    <a:cubicBezTo>
                      <a:pt x="439" y="439"/>
                      <a:pt x="439" y="439"/>
                      <a:pt x="439" y="439"/>
                    </a:cubicBezTo>
                    <a:lnTo>
                      <a:pt x="439" y="809"/>
                    </a:lnTo>
                    <a:close/>
                    <a:moveTo>
                      <a:pt x="948" y="809"/>
                    </a:moveTo>
                    <a:cubicBezTo>
                      <a:pt x="735" y="809"/>
                      <a:pt x="587" y="809"/>
                      <a:pt x="485" y="809"/>
                    </a:cubicBezTo>
                    <a:cubicBezTo>
                      <a:pt x="485" y="426"/>
                      <a:pt x="485" y="426"/>
                      <a:pt x="485" y="426"/>
                    </a:cubicBezTo>
                    <a:cubicBezTo>
                      <a:pt x="485" y="407"/>
                      <a:pt x="469" y="393"/>
                      <a:pt x="454" y="393"/>
                    </a:cubicBezTo>
                    <a:cubicBezTo>
                      <a:pt x="372" y="393"/>
                      <a:pt x="307" y="393"/>
                      <a:pt x="254" y="393"/>
                    </a:cubicBezTo>
                    <a:cubicBezTo>
                      <a:pt x="254" y="100"/>
                      <a:pt x="254" y="65"/>
                      <a:pt x="254" y="62"/>
                    </a:cubicBezTo>
                    <a:cubicBezTo>
                      <a:pt x="1526" y="62"/>
                      <a:pt x="1526" y="62"/>
                      <a:pt x="1526" y="62"/>
                    </a:cubicBezTo>
                    <a:cubicBezTo>
                      <a:pt x="1526" y="223"/>
                      <a:pt x="1526" y="356"/>
                      <a:pt x="1526" y="463"/>
                    </a:cubicBezTo>
                    <a:cubicBezTo>
                      <a:pt x="1526" y="487"/>
                      <a:pt x="1526" y="510"/>
                      <a:pt x="1526" y="532"/>
                    </a:cubicBezTo>
                    <a:cubicBezTo>
                      <a:pt x="1526" y="722"/>
                      <a:pt x="1526" y="809"/>
                      <a:pt x="1526" y="809"/>
                    </a:cubicBezTo>
                    <a:cubicBezTo>
                      <a:pt x="1327" y="809"/>
                      <a:pt x="1159" y="809"/>
                      <a:pt x="1017" y="809"/>
                    </a:cubicBezTo>
                    <a:cubicBezTo>
                      <a:pt x="993" y="809"/>
                      <a:pt x="970" y="809"/>
                      <a:pt x="948" y="809"/>
                    </a:cubicBezTo>
                    <a:close/>
                    <a:moveTo>
                      <a:pt x="2229" y="1295"/>
                    </a:moveTo>
                    <a:cubicBezTo>
                      <a:pt x="1035" y="1295"/>
                      <a:pt x="1035" y="1295"/>
                      <a:pt x="1035" y="1295"/>
                    </a:cubicBezTo>
                    <a:cubicBezTo>
                      <a:pt x="1035" y="1131"/>
                      <a:pt x="1035" y="1003"/>
                      <a:pt x="1035" y="902"/>
                    </a:cubicBezTo>
                    <a:cubicBezTo>
                      <a:pt x="1544" y="902"/>
                      <a:pt x="1544" y="902"/>
                      <a:pt x="1544" y="902"/>
                    </a:cubicBezTo>
                    <a:cubicBezTo>
                      <a:pt x="1572" y="902"/>
                      <a:pt x="1588" y="882"/>
                      <a:pt x="1588" y="853"/>
                    </a:cubicBezTo>
                    <a:cubicBezTo>
                      <a:pt x="1588" y="727"/>
                      <a:pt x="1588" y="621"/>
                      <a:pt x="1588" y="532"/>
                    </a:cubicBezTo>
                    <a:cubicBezTo>
                      <a:pt x="2229" y="532"/>
                      <a:pt x="2229" y="532"/>
                      <a:pt x="2229" y="532"/>
                    </a:cubicBezTo>
                    <a:cubicBezTo>
                      <a:pt x="2229" y="1295"/>
                      <a:pt x="2229" y="1295"/>
                      <a:pt x="2229" y="129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FFFFFF"/>
                  </a:solidFill>
                </a:endParaRPr>
              </a:p>
            </p:txBody>
          </p:sp>
          <p:sp>
            <p:nvSpPr>
              <p:cNvPr id="182" name="Freeform 22"/>
              <p:cNvSpPr>
                <a:spLocks noEditPoints="1"/>
              </p:cNvSpPr>
              <p:nvPr/>
            </p:nvSpPr>
            <p:spPr bwMode="black">
              <a:xfrm>
                <a:off x="4798877" y="5774198"/>
                <a:ext cx="868568" cy="868340"/>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305" tIns="41153" rIns="82305" bIns="41153" numCol="1" anchor="t" anchorCtr="0" compatLnSpc="1">
                <a:prstTxWarp prst="textNoShape">
                  <a:avLst/>
                </a:prstTxWarp>
              </a:bodyPr>
              <a:lstStyle/>
              <a:p>
                <a:endParaRPr lang="en-US" sz="1600" dirty="0">
                  <a:solidFill>
                    <a:srgbClr val="505050"/>
                  </a:solidFill>
                </a:endParaRPr>
              </a:p>
            </p:txBody>
          </p:sp>
          <p:sp>
            <p:nvSpPr>
              <p:cNvPr id="183" name="Rectangle 182"/>
              <p:cNvSpPr/>
              <p:nvPr/>
            </p:nvSpPr>
            <p:spPr>
              <a:xfrm>
                <a:off x="5904696" y="6028098"/>
                <a:ext cx="1743634" cy="443198"/>
              </a:xfrm>
              <a:prstGeom prst="rect">
                <a:avLst/>
              </a:prstGeom>
              <a:noFill/>
            </p:spPr>
            <p:txBody>
              <a:bodyPr wrap="square" lIns="0" tIns="0" rIns="0" bIns="0" rtlCol="0">
                <a:spAutoFit/>
              </a:bodyPr>
              <a:lstStyle/>
              <a:p>
                <a:pPr>
                  <a:lnSpc>
                    <a:spcPct val="90000"/>
                  </a:lnSpc>
                </a:pPr>
                <a:r>
                  <a:rPr lang="en-US" sz="1600" dirty="0">
                    <a:solidFill>
                      <a:srgbClr val="FFFFFF"/>
                    </a:solidFill>
                  </a:rPr>
                  <a:t>New attack landscape</a:t>
                </a:r>
              </a:p>
            </p:txBody>
          </p:sp>
          <p:sp>
            <p:nvSpPr>
              <p:cNvPr id="184" name="Rectangle 183"/>
              <p:cNvSpPr/>
              <p:nvPr/>
            </p:nvSpPr>
            <p:spPr>
              <a:xfrm>
                <a:off x="9085775" y="5791178"/>
                <a:ext cx="3586871" cy="867930"/>
              </a:xfrm>
              <a:prstGeom prst="rect">
                <a:avLst/>
              </a:prstGeom>
            </p:spPr>
            <p:txBody>
              <a:bodyPr wrap="square">
                <a:spAutoFit/>
              </a:bodyPr>
              <a:lstStyle/>
              <a:p>
                <a:pPr defTabSz="914102" fontAlgn="base">
                  <a:lnSpc>
                    <a:spcPct val="90000"/>
                  </a:lnSpc>
                  <a:spcBef>
                    <a:spcPct val="0"/>
                  </a:spcBef>
                  <a:spcAft>
                    <a:spcPct val="0"/>
                  </a:spcAft>
                  <a:defRPr/>
                </a:pPr>
                <a:r>
                  <a:rPr lang="en-US" sz="2800" dirty="0">
                    <a:solidFill>
                      <a:srgbClr val="FFFFFF"/>
                    </a:solidFill>
                    <a:latin typeface="Segoe UI Light"/>
                    <a:ea typeface="Segoe UI" pitchFamily="34" charset="0"/>
                    <a:cs typeface="Segoe UI" pitchFamily="34" charset="0"/>
                  </a:rPr>
                  <a:t>Current defenses </a:t>
                </a:r>
                <a:br>
                  <a:rPr lang="en-US" sz="2800" dirty="0">
                    <a:solidFill>
                      <a:srgbClr val="FFFFFF"/>
                    </a:solidFill>
                    <a:latin typeface="Segoe UI Light"/>
                    <a:ea typeface="Segoe UI" pitchFamily="34" charset="0"/>
                    <a:cs typeface="Segoe UI" pitchFamily="34" charset="0"/>
                  </a:rPr>
                </a:br>
                <a:r>
                  <a:rPr lang="en-US" sz="2800" dirty="0">
                    <a:solidFill>
                      <a:srgbClr val="FFFFFF"/>
                    </a:solidFill>
                    <a:latin typeface="Segoe UI Light"/>
                    <a:ea typeface="Segoe UI" pitchFamily="34" charset="0"/>
                    <a:cs typeface="Segoe UI" pitchFamily="34" charset="0"/>
                  </a:rPr>
                  <a:t>not sufficient</a:t>
                </a:r>
              </a:p>
            </p:txBody>
          </p:sp>
          <p:sp>
            <p:nvSpPr>
              <p:cNvPr id="186" name="Plus 185"/>
              <p:cNvSpPr/>
              <p:nvPr/>
            </p:nvSpPr>
            <p:spPr bwMode="auto">
              <a:xfrm>
                <a:off x="3934474" y="6043003"/>
                <a:ext cx="389327" cy="389327"/>
              </a:xfrm>
              <a:prstGeom prst="mathPlus">
                <a:avLst>
                  <a:gd name="adj1" fmla="val 13764"/>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87" name="Equal 186"/>
              <p:cNvSpPr/>
              <p:nvPr/>
            </p:nvSpPr>
            <p:spPr bwMode="auto">
              <a:xfrm>
                <a:off x="7336222" y="6085490"/>
                <a:ext cx="388883" cy="273269"/>
              </a:xfrm>
              <a:prstGeom prst="mathEqual">
                <a:avLst>
                  <a:gd name="adj1" fmla="val 23520"/>
                  <a:gd name="adj2" fmla="val 2714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32176" y="5846697"/>
              <a:ext cx="507024" cy="661612"/>
            </a:xfrm>
            <a:prstGeom prst="rect">
              <a:avLst/>
            </a:prstGeom>
          </p:spPr>
        </p:pic>
      </p:grpSp>
      <p:grpSp>
        <p:nvGrpSpPr>
          <p:cNvPr id="17" name="Group 16"/>
          <p:cNvGrpSpPr/>
          <p:nvPr/>
        </p:nvGrpSpPr>
        <p:grpSpPr>
          <a:xfrm>
            <a:off x="1989598" y="4602714"/>
            <a:ext cx="1857639" cy="672303"/>
            <a:chOff x="9341374" y="3724890"/>
            <a:chExt cx="1857639" cy="672303"/>
          </a:xfrm>
        </p:grpSpPr>
        <p:sp>
          <p:nvSpPr>
            <p:cNvPr id="87" name="TextBox 86"/>
            <p:cNvSpPr txBox="1"/>
            <p:nvPr/>
          </p:nvSpPr>
          <p:spPr>
            <a:xfrm>
              <a:off x="9341374" y="4203294"/>
              <a:ext cx="1857639" cy="193899"/>
            </a:xfrm>
            <a:prstGeom prst="rect">
              <a:avLst/>
            </a:prstGeom>
            <a:noFill/>
          </p:spPr>
          <p:txBody>
            <a:bodyPr wrap="square" lIns="0" tIns="0" rIns="0" bIns="0" rtlCol="0">
              <a:spAutoFit/>
            </a:bodyPr>
            <a:lstStyle>
              <a:defPPr>
                <a:defRPr lang="en-US"/>
              </a:defPPr>
              <a:lvl1pPr algn="ctr">
                <a:lnSpc>
                  <a:spcPct val="90000"/>
                </a:lnSpc>
                <a:defRPr sz="1200" kern="0">
                  <a:solidFill>
                    <a:srgbClr val="FFFFFF"/>
                  </a:solidFill>
                  <a:latin typeface="Segoe UI Light"/>
                </a:defRPr>
              </a:lvl1pPr>
            </a:lstStyle>
            <a:p>
              <a:r>
                <a:rPr lang="en-US" sz="1400" dirty="0"/>
                <a:t>Identity breach</a:t>
              </a:r>
            </a:p>
          </p:txBody>
        </p:sp>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8174" y="3724890"/>
              <a:ext cx="368866" cy="398585"/>
            </a:xfrm>
            <a:prstGeom prst="rect">
              <a:avLst/>
            </a:prstGeom>
          </p:spPr>
        </p:pic>
      </p:grpSp>
      <p:sp>
        <p:nvSpPr>
          <p:cNvPr id="133" name="Rectangle 132"/>
          <p:cNvSpPr/>
          <p:nvPr/>
        </p:nvSpPr>
        <p:spPr>
          <a:xfrm>
            <a:off x="7937430" y="5069409"/>
            <a:ext cx="2554314" cy="215444"/>
          </a:xfrm>
          <a:prstGeom prst="rect">
            <a:avLst/>
          </a:prstGeom>
        </p:spPr>
        <p:txBody>
          <a:bodyPr wrap="square" tIns="0" bIns="0">
            <a:spAutoFit/>
          </a:bodyPr>
          <a:lstStyle/>
          <a:p>
            <a:pPr defTabSz="914367">
              <a:defRPr/>
            </a:pPr>
            <a:r>
              <a:rPr lang="en-US" sz="1400" kern="0" dirty="0">
                <a:solidFill>
                  <a:srgbClr val="FFFFFF"/>
                </a:solidFill>
                <a:latin typeface="Segoe UI Light"/>
              </a:rPr>
              <a:t>On-premises apps</a:t>
            </a:r>
          </a:p>
        </p:txBody>
      </p:sp>
      <p:grpSp>
        <p:nvGrpSpPr>
          <p:cNvPr id="31" name="Group 30"/>
          <p:cNvGrpSpPr/>
          <p:nvPr/>
        </p:nvGrpSpPr>
        <p:grpSpPr>
          <a:xfrm>
            <a:off x="8522208" y="4581144"/>
            <a:ext cx="393192" cy="420624"/>
            <a:chOff x="8503920" y="4517136"/>
            <a:chExt cx="393192" cy="420624"/>
          </a:xfrm>
        </p:grpSpPr>
        <p:sp>
          <p:nvSpPr>
            <p:cNvPr id="30" name="Rounded Rectangle 29"/>
            <p:cNvSpPr/>
            <p:nvPr/>
          </p:nvSpPr>
          <p:spPr bwMode="auto">
            <a:xfrm>
              <a:off x="8503920" y="4517136"/>
              <a:ext cx="393192" cy="420624"/>
            </a:xfrm>
            <a:prstGeom prst="roundRect">
              <a:avLst>
                <a:gd name="adj" fmla="val 15068"/>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94" name="Group 93"/>
            <p:cNvGrpSpPr/>
            <p:nvPr/>
          </p:nvGrpSpPr>
          <p:grpSpPr>
            <a:xfrm>
              <a:off x="8543534" y="4559431"/>
              <a:ext cx="332252" cy="336035"/>
              <a:chOff x="9115720" y="3526586"/>
              <a:chExt cx="502094" cy="507811"/>
            </a:xfrm>
          </p:grpSpPr>
          <p:sp>
            <p:nvSpPr>
              <p:cNvPr id="95" name="Freeform 94"/>
              <p:cNvSpPr>
                <a:spLocks/>
              </p:cNvSpPr>
              <p:nvPr/>
            </p:nvSpPr>
            <p:spPr bwMode="auto">
              <a:xfrm>
                <a:off x="9235805" y="3654020"/>
                <a:ext cx="140804" cy="142369"/>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101" name="Freeform 100"/>
              <p:cNvSpPr>
                <a:spLocks noEditPoints="1"/>
              </p:cNvSpPr>
              <p:nvPr/>
            </p:nvSpPr>
            <p:spPr bwMode="auto">
              <a:xfrm>
                <a:off x="9115720" y="3526586"/>
                <a:ext cx="502094" cy="507811"/>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w="2857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grpSp>
      </p:grpSp>
      <p:grpSp>
        <p:nvGrpSpPr>
          <p:cNvPr id="138" name="Group 137"/>
          <p:cNvGrpSpPr/>
          <p:nvPr/>
        </p:nvGrpSpPr>
        <p:grpSpPr>
          <a:xfrm>
            <a:off x="8748411" y="3026853"/>
            <a:ext cx="1619623" cy="983678"/>
            <a:chOff x="8342407" y="3961061"/>
            <a:chExt cx="1445401" cy="776561"/>
          </a:xfrm>
        </p:grpSpPr>
        <p:sp>
          <p:nvSpPr>
            <p:cNvPr id="139" name="Freeform 38"/>
            <p:cNvSpPr>
              <a:spLocks/>
            </p:cNvSpPr>
            <p:nvPr/>
          </p:nvSpPr>
          <p:spPr bwMode="auto">
            <a:xfrm>
              <a:off x="8342407" y="4036128"/>
              <a:ext cx="1136418" cy="70149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accent1"/>
              </a:solidFill>
            </a:ln>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140" name="Freeform 38"/>
            <p:cNvSpPr>
              <a:spLocks/>
            </p:cNvSpPr>
            <p:nvPr/>
          </p:nvSpPr>
          <p:spPr bwMode="auto">
            <a:xfrm>
              <a:off x="9058861" y="3961061"/>
              <a:ext cx="728947" cy="457203"/>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8575">
              <a:solidFill>
                <a:schemeClr val="accent1"/>
              </a:solidFill>
            </a:ln>
          </p:spPr>
          <p:txBody>
            <a:bodyPr vert="horz" wrap="square" lIns="91440" tIns="45720" rIns="91440" bIns="45720" numCol="1" anchor="ctr" anchorCtr="0" compatLnSpc="1">
              <a:prstTxWarp prst="textNoShape">
                <a:avLst/>
              </a:prstTxWarp>
            </a:bodyPr>
            <a:lstStyle/>
            <a:p>
              <a:pPr algn="ctr"/>
              <a:r>
                <a:rPr lang="en-US" sz="1100" dirty="0">
                  <a:solidFill>
                    <a:srgbClr val="002050"/>
                  </a:solidFill>
                </a:rPr>
                <a:t>SaaS</a:t>
              </a:r>
            </a:p>
          </p:txBody>
        </p:sp>
        <p:sp>
          <p:nvSpPr>
            <p:cNvPr id="141" name="TextBox 140"/>
            <p:cNvSpPr txBox="1"/>
            <p:nvPr/>
          </p:nvSpPr>
          <p:spPr>
            <a:xfrm>
              <a:off x="8502378" y="4287550"/>
              <a:ext cx="677569" cy="120271"/>
            </a:xfrm>
            <a:prstGeom prst="rect">
              <a:avLst/>
            </a:prstGeom>
          </p:spPr>
          <p:txBody>
            <a:bodyPr wrap="square" lIns="0" tIns="0" rIns="0" bIns="0" rtlCol="0">
              <a:spAutoFit/>
            </a:bodyPr>
            <a:lstStyle/>
            <a:p>
              <a:pPr algn="ctr" defTabSz="895919" fontAlgn="base">
                <a:lnSpc>
                  <a:spcPct val="90000"/>
                </a:lnSpc>
                <a:spcBef>
                  <a:spcPct val="0"/>
                </a:spcBef>
                <a:spcAft>
                  <a:spcPct val="0"/>
                </a:spcAft>
                <a:buSzPct val="80000"/>
              </a:pPr>
              <a:r>
                <a:rPr lang="en-US" sz="1100" dirty="0">
                  <a:solidFill>
                    <a:srgbClr val="002050"/>
                  </a:solidFill>
                  <a:ea typeface="ＭＳ Ｐゴシック" charset="0"/>
                  <a:cs typeface="Segoe UI Light"/>
                </a:rPr>
                <a:t>Azure</a:t>
              </a:r>
            </a:p>
          </p:txBody>
        </p:sp>
        <p:pic>
          <p:nvPicPr>
            <p:cNvPr id="142" name="Picture 141"/>
            <p:cNvPicPr>
              <a:picLocks noChangeAspect="1"/>
            </p:cNvPicPr>
            <p:nvPr/>
          </p:nvPicPr>
          <p:blipFill>
            <a:blip r:embed="rId9">
              <a:duotone>
                <a:schemeClr val="accent1">
                  <a:shade val="45000"/>
                  <a:satMod val="135000"/>
                </a:schemeClr>
                <a:prstClr val="white"/>
              </a:duotone>
            </a:blip>
            <a:stretch>
              <a:fillRect/>
            </a:stretch>
          </p:blipFill>
          <p:spPr>
            <a:xfrm>
              <a:off x="8489442" y="4486596"/>
              <a:ext cx="835061" cy="155697"/>
            </a:xfrm>
            <a:prstGeom prst="rect">
              <a:avLst/>
            </a:prstGeom>
          </p:spPr>
        </p:pic>
      </p:grpSp>
      <p:grpSp>
        <p:nvGrpSpPr>
          <p:cNvPr id="114" name="Group 113"/>
          <p:cNvGrpSpPr/>
          <p:nvPr/>
        </p:nvGrpSpPr>
        <p:grpSpPr>
          <a:xfrm>
            <a:off x="9957816" y="3502152"/>
            <a:ext cx="393192" cy="420624"/>
            <a:chOff x="8503920" y="4517136"/>
            <a:chExt cx="393192" cy="420624"/>
          </a:xfrm>
        </p:grpSpPr>
        <p:sp>
          <p:nvSpPr>
            <p:cNvPr id="115" name="Rounded Rectangle 114"/>
            <p:cNvSpPr/>
            <p:nvPr/>
          </p:nvSpPr>
          <p:spPr bwMode="auto">
            <a:xfrm>
              <a:off x="8503920" y="4517136"/>
              <a:ext cx="393192" cy="420624"/>
            </a:xfrm>
            <a:prstGeom prst="roundRect">
              <a:avLst>
                <a:gd name="adj" fmla="val 15068"/>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16" name="Group 115"/>
            <p:cNvGrpSpPr/>
            <p:nvPr/>
          </p:nvGrpSpPr>
          <p:grpSpPr>
            <a:xfrm>
              <a:off x="8543534" y="4559431"/>
              <a:ext cx="332252" cy="336035"/>
              <a:chOff x="9115720" y="3526586"/>
              <a:chExt cx="502094" cy="507811"/>
            </a:xfrm>
          </p:grpSpPr>
          <p:sp>
            <p:nvSpPr>
              <p:cNvPr id="122" name="Freeform 121"/>
              <p:cNvSpPr>
                <a:spLocks/>
              </p:cNvSpPr>
              <p:nvPr/>
            </p:nvSpPr>
            <p:spPr bwMode="auto">
              <a:xfrm>
                <a:off x="9235805" y="3654020"/>
                <a:ext cx="140804" cy="142369"/>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sp>
            <p:nvSpPr>
              <p:cNvPr id="128" name="Freeform 127"/>
              <p:cNvSpPr>
                <a:spLocks noEditPoints="1"/>
              </p:cNvSpPr>
              <p:nvPr/>
            </p:nvSpPr>
            <p:spPr bwMode="auto">
              <a:xfrm>
                <a:off x="9115720" y="3526586"/>
                <a:ext cx="502094" cy="507811"/>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w="28575">
                <a:noFill/>
                <a:round/>
                <a:headEnd/>
                <a:tailEnd/>
              </a:ln>
              <a:extLst/>
            </p:spPr>
            <p:txBody>
              <a:bodyPr vert="horz" wrap="square" lIns="91440" tIns="45720" rIns="91440" bIns="45720" numCol="1" anchor="t" anchorCtr="0" compatLnSpc="1">
                <a:prstTxWarp prst="textNoShape">
                  <a:avLst/>
                </a:prstTxWarp>
              </a:bodyPr>
              <a:lstStyle/>
              <a:p>
                <a:endParaRPr lang="en-US" sz="1600" dirty="0">
                  <a:solidFill>
                    <a:srgbClr val="505050"/>
                  </a:solidFill>
                </a:endParaRPr>
              </a:p>
            </p:txBody>
          </p:sp>
        </p:grpSp>
      </p:grpSp>
      <p:sp>
        <p:nvSpPr>
          <p:cNvPr id="102" name="Freeform 5"/>
          <p:cNvSpPr>
            <a:spLocks noEditPoints="1"/>
          </p:cNvSpPr>
          <p:nvPr/>
        </p:nvSpPr>
        <p:spPr bwMode="auto">
          <a:xfrm>
            <a:off x="10442621" y="4288536"/>
            <a:ext cx="633806" cy="706940"/>
          </a:xfrm>
          <a:custGeom>
            <a:avLst/>
            <a:gdLst>
              <a:gd name="T0" fmla="*/ 3508 w 4833"/>
              <a:gd name="T1" fmla="*/ 0 h 6182"/>
              <a:gd name="T2" fmla="*/ 202 w 4833"/>
              <a:gd name="T3" fmla="*/ 58 h 6182"/>
              <a:gd name="T4" fmla="*/ 53 w 4833"/>
              <a:gd name="T5" fmla="*/ 221 h 6182"/>
              <a:gd name="T6" fmla="*/ 0 w 4833"/>
              <a:gd name="T7" fmla="*/ 5793 h 6182"/>
              <a:gd name="T8" fmla="*/ 103 w 4833"/>
              <a:gd name="T9" fmla="*/ 6029 h 6182"/>
              <a:gd name="T10" fmla="*/ 270 w 4833"/>
              <a:gd name="T11" fmla="*/ 6137 h 6182"/>
              <a:gd name="T12" fmla="*/ 4468 w 4833"/>
              <a:gd name="T13" fmla="*/ 6177 h 6182"/>
              <a:gd name="T14" fmla="*/ 4690 w 4833"/>
              <a:gd name="T15" fmla="*/ 6081 h 6182"/>
              <a:gd name="T16" fmla="*/ 4801 w 4833"/>
              <a:gd name="T17" fmla="*/ 5911 h 6182"/>
              <a:gd name="T18" fmla="*/ 4781 w 4833"/>
              <a:gd name="T19" fmla="*/ 1139 h 6182"/>
              <a:gd name="T20" fmla="*/ 4470 w 4833"/>
              <a:gd name="T21" fmla="*/ 5769 h 6182"/>
              <a:gd name="T22" fmla="*/ 4338 w 4833"/>
              <a:gd name="T23" fmla="*/ 5889 h 6182"/>
              <a:gd name="T24" fmla="*/ 1409 w 4833"/>
              <a:gd name="T25" fmla="*/ 5869 h 6182"/>
              <a:gd name="T26" fmla="*/ 412 w 4833"/>
              <a:gd name="T27" fmla="*/ 5831 h 6182"/>
              <a:gd name="T28" fmla="*/ 345 w 4833"/>
              <a:gd name="T29" fmla="*/ 5754 h 6182"/>
              <a:gd name="T30" fmla="*/ 339 w 4833"/>
              <a:gd name="T31" fmla="*/ 411 h 6182"/>
              <a:gd name="T32" fmla="*/ 416 w 4833"/>
              <a:gd name="T33" fmla="*/ 345 h 6182"/>
              <a:gd name="T34" fmla="*/ 3423 w 4833"/>
              <a:gd name="T35" fmla="*/ 489 h 6182"/>
              <a:gd name="T36" fmla="*/ 3454 w 4833"/>
              <a:gd name="T37" fmla="*/ 1161 h 6182"/>
              <a:gd name="T38" fmla="*/ 3562 w 4833"/>
              <a:gd name="T39" fmla="*/ 1328 h 6182"/>
              <a:gd name="T40" fmla="*/ 4358 w 4833"/>
              <a:gd name="T41" fmla="*/ 1391 h 6182"/>
              <a:gd name="T42" fmla="*/ 1379 w 4833"/>
              <a:gd name="T43" fmla="*/ 2075 h 6182"/>
              <a:gd name="T44" fmla="*/ 1267 w 4833"/>
              <a:gd name="T45" fmla="*/ 1231 h 6182"/>
              <a:gd name="T46" fmla="*/ 1129 w 4833"/>
              <a:gd name="T47" fmla="*/ 1050 h 6182"/>
              <a:gd name="T48" fmla="*/ 1637 w 4833"/>
              <a:gd name="T49" fmla="*/ 874 h 6182"/>
              <a:gd name="T50" fmla="*/ 1454 w 4833"/>
              <a:gd name="T51" fmla="*/ 2558 h 6182"/>
              <a:gd name="T52" fmla="*/ 1431 w 4833"/>
              <a:gd name="T53" fmla="*/ 3773 h 6182"/>
              <a:gd name="T54" fmla="*/ 1454 w 4833"/>
              <a:gd name="T55" fmla="*/ 2558 h 6182"/>
              <a:gd name="T56" fmla="*/ 1443 w 4833"/>
              <a:gd name="T57" fmla="*/ 2755 h 6182"/>
              <a:gd name="T58" fmla="*/ 2416 w 4833"/>
              <a:gd name="T59" fmla="*/ 3753 h 6182"/>
              <a:gd name="T60" fmla="*/ 2304 w 4833"/>
              <a:gd name="T61" fmla="*/ 2909 h 6182"/>
              <a:gd name="T62" fmla="*/ 2166 w 4833"/>
              <a:gd name="T63" fmla="*/ 2728 h 6182"/>
              <a:gd name="T64" fmla="*/ 2674 w 4833"/>
              <a:gd name="T65" fmla="*/ 2551 h 6182"/>
              <a:gd name="T66" fmla="*/ 3457 w 4833"/>
              <a:gd name="T67" fmla="*/ 2558 h 6182"/>
              <a:gd name="T68" fmla="*/ 3434 w 4833"/>
              <a:gd name="T69" fmla="*/ 3773 h 6182"/>
              <a:gd name="T70" fmla="*/ 3457 w 4833"/>
              <a:gd name="T71" fmla="*/ 2558 h 6182"/>
              <a:gd name="T72" fmla="*/ 3445 w 4833"/>
              <a:gd name="T73" fmla="*/ 2755 h 6182"/>
              <a:gd name="T74" fmla="*/ 2492 w 4833"/>
              <a:gd name="T75" fmla="*/ 867 h 6182"/>
              <a:gd name="T76" fmla="*/ 2468 w 4833"/>
              <a:gd name="T77" fmla="*/ 2082 h 6182"/>
              <a:gd name="T78" fmla="*/ 2492 w 4833"/>
              <a:gd name="T79" fmla="*/ 867 h 6182"/>
              <a:gd name="T80" fmla="*/ 2480 w 4833"/>
              <a:gd name="T81" fmla="*/ 1064 h 6182"/>
              <a:gd name="T82" fmla="*/ 1454 w 4833"/>
              <a:gd name="T83" fmla="*/ 4236 h 6182"/>
              <a:gd name="T84" fmla="*/ 1431 w 4833"/>
              <a:gd name="T85" fmla="*/ 5451 h 6182"/>
              <a:gd name="T86" fmla="*/ 1454 w 4833"/>
              <a:gd name="T87" fmla="*/ 4236 h 6182"/>
              <a:gd name="T88" fmla="*/ 1443 w 4833"/>
              <a:gd name="T89" fmla="*/ 4433 h 6182"/>
              <a:gd name="T90" fmla="*/ 2491 w 4833"/>
              <a:gd name="T91" fmla="*/ 4236 h 6182"/>
              <a:gd name="T92" fmla="*/ 2469 w 4833"/>
              <a:gd name="T93" fmla="*/ 5451 h 6182"/>
              <a:gd name="T94" fmla="*/ 2491 w 4833"/>
              <a:gd name="T95" fmla="*/ 4236 h 6182"/>
              <a:gd name="T96" fmla="*/ 2480 w 4833"/>
              <a:gd name="T97" fmla="*/ 4433 h 6182"/>
              <a:gd name="T98" fmla="*/ 3483 w 4833"/>
              <a:gd name="T99" fmla="*/ 4229 h 6182"/>
              <a:gd name="T100" fmla="*/ 3381 w 4833"/>
              <a:gd name="T101" fmla="*/ 5430 h 6182"/>
              <a:gd name="T102" fmla="*/ 3269 w 4833"/>
              <a:gd name="T103" fmla="*/ 4587 h 6182"/>
              <a:gd name="T104" fmla="*/ 3131 w 4833"/>
              <a:gd name="T105" fmla="*/ 4405 h 6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33" h="6182">
                <a:moveTo>
                  <a:pt x="4781" y="1139"/>
                </a:moveTo>
                <a:cubicBezTo>
                  <a:pt x="3621" y="45"/>
                  <a:pt x="3621" y="45"/>
                  <a:pt x="3621" y="45"/>
                </a:cubicBezTo>
                <a:cubicBezTo>
                  <a:pt x="3590" y="16"/>
                  <a:pt x="3550" y="0"/>
                  <a:pt x="3508" y="0"/>
                </a:cubicBezTo>
                <a:cubicBezTo>
                  <a:pt x="377" y="0"/>
                  <a:pt x="377" y="0"/>
                  <a:pt x="377" y="0"/>
                </a:cubicBezTo>
                <a:cubicBezTo>
                  <a:pt x="255" y="33"/>
                  <a:pt x="255" y="33"/>
                  <a:pt x="255" y="33"/>
                </a:cubicBezTo>
                <a:cubicBezTo>
                  <a:pt x="236" y="38"/>
                  <a:pt x="218" y="47"/>
                  <a:pt x="202" y="58"/>
                </a:cubicBezTo>
                <a:cubicBezTo>
                  <a:pt x="141" y="103"/>
                  <a:pt x="141" y="103"/>
                  <a:pt x="141" y="103"/>
                </a:cubicBezTo>
                <a:cubicBezTo>
                  <a:pt x="123" y="115"/>
                  <a:pt x="108" y="131"/>
                  <a:pt x="97" y="150"/>
                </a:cubicBezTo>
                <a:cubicBezTo>
                  <a:pt x="53" y="221"/>
                  <a:pt x="53" y="221"/>
                  <a:pt x="53" y="221"/>
                </a:cubicBezTo>
                <a:cubicBezTo>
                  <a:pt x="44" y="236"/>
                  <a:pt x="37" y="252"/>
                  <a:pt x="33" y="270"/>
                </a:cubicBezTo>
                <a:cubicBezTo>
                  <a:pt x="1" y="406"/>
                  <a:pt x="1" y="406"/>
                  <a:pt x="1" y="406"/>
                </a:cubicBezTo>
                <a:cubicBezTo>
                  <a:pt x="0" y="5793"/>
                  <a:pt x="0" y="5793"/>
                  <a:pt x="0" y="5793"/>
                </a:cubicBezTo>
                <a:cubicBezTo>
                  <a:pt x="33" y="5914"/>
                  <a:pt x="33" y="5914"/>
                  <a:pt x="33" y="5914"/>
                </a:cubicBezTo>
                <a:cubicBezTo>
                  <a:pt x="38" y="5933"/>
                  <a:pt x="47" y="5951"/>
                  <a:pt x="58" y="5967"/>
                </a:cubicBezTo>
                <a:cubicBezTo>
                  <a:pt x="103" y="6029"/>
                  <a:pt x="103" y="6029"/>
                  <a:pt x="103" y="6029"/>
                </a:cubicBezTo>
                <a:cubicBezTo>
                  <a:pt x="116" y="6047"/>
                  <a:pt x="132" y="6062"/>
                  <a:pt x="150" y="6073"/>
                </a:cubicBezTo>
                <a:cubicBezTo>
                  <a:pt x="221" y="6117"/>
                  <a:pt x="221" y="6117"/>
                  <a:pt x="221" y="6117"/>
                </a:cubicBezTo>
                <a:cubicBezTo>
                  <a:pt x="236" y="6126"/>
                  <a:pt x="253" y="6133"/>
                  <a:pt x="270" y="6137"/>
                </a:cubicBezTo>
                <a:cubicBezTo>
                  <a:pt x="406" y="6169"/>
                  <a:pt x="406" y="6169"/>
                  <a:pt x="406" y="6169"/>
                </a:cubicBezTo>
                <a:cubicBezTo>
                  <a:pt x="4426" y="6182"/>
                  <a:pt x="4426" y="6182"/>
                  <a:pt x="4426" y="6182"/>
                </a:cubicBezTo>
                <a:cubicBezTo>
                  <a:pt x="4440" y="6182"/>
                  <a:pt x="4454" y="6180"/>
                  <a:pt x="4468" y="6177"/>
                </a:cubicBezTo>
                <a:cubicBezTo>
                  <a:pt x="4572" y="6149"/>
                  <a:pt x="4572" y="6149"/>
                  <a:pt x="4572" y="6149"/>
                </a:cubicBezTo>
                <a:cubicBezTo>
                  <a:pt x="4589" y="6144"/>
                  <a:pt x="4605" y="6137"/>
                  <a:pt x="4620" y="6127"/>
                </a:cubicBezTo>
                <a:cubicBezTo>
                  <a:pt x="4690" y="6081"/>
                  <a:pt x="4690" y="6081"/>
                  <a:pt x="4690" y="6081"/>
                </a:cubicBezTo>
                <a:cubicBezTo>
                  <a:pt x="4710" y="6067"/>
                  <a:pt x="4726" y="6050"/>
                  <a:pt x="4739" y="6030"/>
                </a:cubicBezTo>
                <a:cubicBezTo>
                  <a:pt x="4780" y="5963"/>
                  <a:pt x="4780" y="5963"/>
                  <a:pt x="4780" y="5963"/>
                </a:cubicBezTo>
                <a:cubicBezTo>
                  <a:pt x="4790" y="5947"/>
                  <a:pt x="4797" y="5930"/>
                  <a:pt x="4801" y="5911"/>
                </a:cubicBezTo>
                <a:cubicBezTo>
                  <a:pt x="4833" y="5766"/>
                  <a:pt x="4833" y="5766"/>
                  <a:pt x="4833" y="5766"/>
                </a:cubicBezTo>
                <a:cubicBezTo>
                  <a:pt x="4833" y="1258"/>
                  <a:pt x="4833" y="1258"/>
                  <a:pt x="4833" y="1258"/>
                </a:cubicBezTo>
                <a:cubicBezTo>
                  <a:pt x="4833" y="1213"/>
                  <a:pt x="4814" y="1170"/>
                  <a:pt x="4781" y="1139"/>
                </a:cubicBezTo>
                <a:close/>
                <a:moveTo>
                  <a:pt x="4523" y="5638"/>
                </a:moveTo>
                <a:cubicBezTo>
                  <a:pt x="4523" y="5669"/>
                  <a:pt x="4514" y="5699"/>
                  <a:pt x="4498" y="5725"/>
                </a:cubicBezTo>
                <a:cubicBezTo>
                  <a:pt x="4470" y="5769"/>
                  <a:pt x="4470" y="5769"/>
                  <a:pt x="4470" y="5769"/>
                </a:cubicBezTo>
                <a:cubicBezTo>
                  <a:pt x="4455" y="5794"/>
                  <a:pt x="4434" y="5814"/>
                  <a:pt x="4409" y="5828"/>
                </a:cubicBezTo>
                <a:cubicBezTo>
                  <a:pt x="4385" y="5841"/>
                  <a:pt x="4358" y="5847"/>
                  <a:pt x="4331" y="5847"/>
                </a:cubicBezTo>
                <a:cubicBezTo>
                  <a:pt x="4338" y="5889"/>
                  <a:pt x="4338" y="5889"/>
                  <a:pt x="4338" y="5889"/>
                </a:cubicBezTo>
                <a:cubicBezTo>
                  <a:pt x="4296" y="5865"/>
                  <a:pt x="4296" y="5865"/>
                  <a:pt x="4296" y="5865"/>
                </a:cubicBezTo>
                <a:cubicBezTo>
                  <a:pt x="1439" y="5865"/>
                  <a:pt x="1439" y="5865"/>
                  <a:pt x="1439" y="5865"/>
                </a:cubicBezTo>
                <a:cubicBezTo>
                  <a:pt x="1428" y="5865"/>
                  <a:pt x="1418" y="5866"/>
                  <a:pt x="1409" y="5869"/>
                </a:cubicBezTo>
                <a:cubicBezTo>
                  <a:pt x="1408" y="5868"/>
                  <a:pt x="1408" y="5868"/>
                  <a:pt x="1408" y="5868"/>
                </a:cubicBezTo>
                <a:cubicBezTo>
                  <a:pt x="516" y="5868"/>
                  <a:pt x="516" y="5868"/>
                  <a:pt x="516" y="5868"/>
                </a:cubicBezTo>
                <a:cubicBezTo>
                  <a:pt x="478" y="5868"/>
                  <a:pt x="441" y="5855"/>
                  <a:pt x="412" y="5831"/>
                </a:cubicBezTo>
                <a:cubicBezTo>
                  <a:pt x="391" y="5813"/>
                  <a:pt x="391" y="5813"/>
                  <a:pt x="391" y="5813"/>
                </a:cubicBezTo>
                <a:cubicBezTo>
                  <a:pt x="374" y="5800"/>
                  <a:pt x="361" y="5783"/>
                  <a:pt x="350" y="5765"/>
                </a:cubicBezTo>
                <a:cubicBezTo>
                  <a:pt x="345" y="5754"/>
                  <a:pt x="345" y="5754"/>
                  <a:pt x="345" y="5754"/>
                </a:cubicBezTo>
                <a:cubicBezTo>
                  <a:pt x="332" y="5730"/>
                  <a:pt x="325" y="5644"/>
                  <a:pt x="325" y="5617"/>
                </a:cubicBezTo>
                <a:cubicBezTo>
                  <a:pt x="302" y="516"/>
                  <a:pt x="302" y="516"/>
                  <a:pt x="302" y="516"/>
                </a:cubicBezTo>
                <a:cubicBezTo>
                  <a:pt x="302" y="478"/>
                  <a:pt x="315" y="441"/>
                  <a:pt x="339" y="411"/>
                </a:cubicBezTo>
                <a:cubicBezTo>
                  <a:pt x="356" y="390"/>
                  <a:pt x="356" y="390"/>
                  <a:pt x="356" y="390"/>
                </a:cubicBezTo>
                <a:cubicBezTo>
                  <a:pt x="370" y="374"/>
                  <a:pt x="387" y="360"/>
                  <a:pt x="405" y="350"/>
                </a:cubicBezTo>
                <a:cubicBezTo>
                  <a:pt x="416" y="345"/>
                  <a:pt x="416" y="345"/>
                  <a:pt x="416" y="345"/>
                </a:cubicBezTo>
                <a:cubicBezTo>
                  <a:pt x="440" y="332"/>
                  <a:pt x="467" y="325"/>
                  <a:pt x="494" y="325"/>
                </a:cubicBezTo>
                <a:cubicBezTo>
                  <a:pt x="3259" y="325"/>
                  <a:pt x="3259" y="325"/>
                  <a:pt x="3259" y="325"/>
                </a:cubicBezTo>
                <a:cubicBezTo>
                  <a:pt x="3349" y="325"/>
                  <a:pt x="3423" y="398"/>
                  <a:pt x="3423" y="489"/>
                </a:cubicBezTo>
                <a:cubicBezTo>
                  <a:pt x="3423" y="1006"/>
                  <a:pt x="3423" y="1006"/>
                  <a:pt x="3423" y="1006"/>
                </a:cubicBezTo>
                <a:cubicBezTo>
                  <a:pt x="3423" y="1019"/>
                  <a:pt x="3424" y="1031"/>
                  <a:pt x="3427" y="1043"/>
                </a:cubicBezTo>
                <a:cubicBezTo>
                  <a:pt x="3454" y="1161"/>
                  <a:pt x="3454" y="1161"/>
                  <a:pt x="3454" y="1161"/>
                </a:cubicBezTo>
                <a:cubicBezTo>
                  <a:pt x="3458" y="1179"/>
                  <a:pt x="3465" y="1195"/>
                  <a:pt x="3475" y="1211"/>
                </a:cubicBezTo>
                <a:cubicBezTo>
                  <a:pt x="3518" y="1282"/>
                  <a:pt x="3518" y="1282"/>
                  <a:pt x="3518" y="1282"/>
                </a:cubicBezTo>
                <a:cubicBezTo>
                  <a:pt x="3530" y="1300"/>
                  <a:pt x="3545" y="1316"/>
                  <a:pt x="3562" y="1328"/>
                </a:cubicBezTo>
                <a:cubicBezTo>
                  <a:pt x="3605" y="1359"/>
                  <a:pt x="3605" y="1359"/>
                  <a:pt x="3605" y="1359"/>
                </a:cubicBezTo>
                <a:cubicBezTo>
                  <a:pt x="3633" y="1380"/>
                  <a:pt x="3667" y="1391"/>
                  <a:pt x="3701" y="1391"/>
                </a:cubicBezTo>
                <a:cubicBezTo>
                  <a:pt x="4358" y="1391"/>
                  <a:pt x="4358" y="1391"/>
                  <a:pt x="4358" y="1391"/>
                </a:cubicBezTo>
                <a:cubicBezTo>
                  <a:pt x="4449" y="1391"/>
                  <a:pt x="4523" y="1464"/>
                  <a:pt x="4523" y="1555"/>
                </a:cubicBezTo>
                <a:lnTo>
                  <a:pt x="4523" y="5638"/>
                </a:lnTo>
                <a:close/>
                <a:moveTo>
                  <a:pt x="1379" y="2075"/>
                </a:moveTo>
                <a:cubicBezTo>
                  <a:pt x="1379" y="1165"/>
                  <a:pt x="1379" y="1165"/>
                  <a:pt x="1379" y="1165"/>
                </a:cubicBezTo>
                <a:cubicBezTo>
                  <a:pt x="1365" y="1178"/>
                  <a:pt x="1348" y="1190"/>
                  <a:pt x="1329" y="1201"/>
                </a:cubicBezTo>
                <a:cubicBezTo>
                  <a:pt x="1309" y="1212"/>
                  <a:pt x="1289" y="1222"/>
                  <a:pt x="1267" y="1231"/>
                </a:cubicBezTo>
                <a:cubicBezTo>
                  <a:pt x="1245" y="1240"/>
                  <a:pt x="1222" y="1248"/>
                  <a:pt x="1199" y="1254"/>
                </a:cubicBezTo>
                <a:cubicBezTo>
                  <a:pt x="1175" y="1260"/>
                  <a:pt x="1152" y="1265"/>
                  <a:pt x="1129" y="1268"/>
                </a:cubicBezTo>
                <a:cubicBezTo>
                  <a:pt x="1129" y="1050"/>
                  <a:pt x="1129" y="1050"/>
                  <a:pt x="1129" y="1050"/>
                </a:cubicBezTo>
                <a:cubicBezTo>
                  <a:pt x="1196" y="1030"/>
                  <a:pt x="1260" y="1005"/>
                  <a:pt x="1319" y="975"/>
                </a:cubicBezTo>
                <a:cubicBezTo>
                  <a:pt x="1379" y="944"/>
                  <a:pt x="1432" y="910"/>
                  <a:pt x="1481" y="874"/>
                </a:cubicBezTo>
                <a:cubicBezTo>
                  <a:pt x="1637" y="874"/>
                  <a:pt x="1637" y="874"/>
                  <a:pt x="1637" y="874"/>
                </a:cubicBezTo>
                <a:cubicBezTo>
                  <a:pt x="1637" y="2075"/>
                  <a:pt x="1637" y="2075"/>
                  <a:pt x="1637" y="2075"/>
                </a:cubicBezTo>
                <a:lnTo>
                  <a:pt x="1379" y="2075"/>
                </a:lnTo>
                <a:close/>
                <a:moveTo>
                  <a:pt x="1454" y="2558"/>
                </a:moveTo>
                <a:cubicBezTo>
                  <a:pt x="1311" y="2558"/>
                  <a:pt x="1201" y="2612"/>
                  <a:pt x="1125" y="2718"/>
                </a:cubicBezTo>
                <a:cubicBezTo>
                  <a:pt x="1050" y="2825"/>
                  <a:pt x="1012" y="2980"/>
                  <a:pt x="1012" y="3184"/>
                </a:cubicBezTo>
                <a:cubicBezTo>
                  <a:pt x="1012" y="3577"/>
                  <a:pt x="1152" y="3773"/>
                  <a:pt x="1431" y="3773"/>
                </a:cubicBezTo>
                <a:cubicBezTo>
                  <a:pt x="1571" y="3773"/>
                  <a:pt x="1678" y="3720"/>
                  <a:pt x="1752" y="3614"/>
                </a:cubicBezTo>
                <a:cubicBezTo>
                  <a:pt x="1827" y="3508"/>
                  <a:pt x="1864" y="3356"/>
                  <a:pt x="1864" y="3157"/>
                </a:cubicBezTo>
                <a:cubicBezTo>
                  <a:pt x="1864" y="2758"/>
                  <a:pt x="1728" y="2558"/>
                  <a:pt x="1454" y="2558"/>
                </a:cubicBezTo>
                <a:close/>
                <a:moveTo>
                  <a:pt x="1440" y="3575"/>
                </a:moveTo>
                <a:cubicBezTo>
                  <a:pt x="1330" y="3575"/>
                  <a:pt x="1275" y="3442"/>
                  <a:pt x="1275" y="3178"/>
                </a:cubicBezTo>
                <a:cubicBezTo>
                  <a:pt x="1275" y="2896"/>
                  <a:pt x="1331" y="2755"/>
                  <a:pt x="1443" y="2755"/>
                </a:cubicBezTo>
                <a:cubicBezTo>
                  <a:pt x="1548" y="2755"/>
                  <a:pt x="1600" y="2892"/>
                  <a:pt x="1600" y="3165"/>
                </a:cubicBezTo>
                <a:cubicBezTo>
                  <a:pt x="1600" y="3438"/>
                  <a:pt x="1547" y="3575"/>
                  <a:pt x="1440" y="3575"/>
                </a:cubicBezTo>
                <a:close/>
                <a:moveTo>
                  <a:pt x="2416" y="3753"/>
                </a:moveTo>
                <a:cubicBezTo>
                  <a:pt x="2416" y="2843"/>
                  <a:pt x="2416" y="2843"/>
                  <a:pt x="2416" y="2843"/>
                </a:cubicBezTo>
                <a:cubicBezTo>
                  <a:pt x="2402" y="2856"/>
                  <a:pt x="2385" y="2868"/>
                  <a:pt x="2366" y="2879"/>
                </a:cubicBezTo>
                <a:cubicBezTo>
                  <a:pt x="2346" y="2890"/>
                  <a:pt x="2326" y="2900"/>
                  <a:pt x="2304" y="2909"/>
                </a:cubicBezTo>
                <a:cubicBezTo>
                  <a:pt x="2282" y="2918"/>
                  <a:pt x="2259" y="2926"/>
                  <a:pt x="2236" y="2932"/>
                </a:cubicBezTo>
                <a:cubicBezTo>
                  <a:pt x="2212" y="2938"/>
                  <a:pt x="2189" y="2943"/>
                  <a:pt x="2166" y="2946"/>
                </a:cubicBezTo>
                <a:cubicBezTo>
                  <a:pt x="2166" y="2728"/>
                  <a:pt x="2166" y="2728"/>
                  <a:pt x="2166" y="2728"/>
                </a:cubicBezTo>
                <a:cubicBezTo>
                  <a:pt x="2233" y="2708"/>
                  <a:pt x="2297" y="2683"/>
                  <a:pt x="2356" y="2652"/>
                </a:cubicBezTo>
                <a:cubicBezTo>
                  <a:pt x="2416" y="2622"/>
                  <a:pt x="2470" y="2588"/>
                  <a:pt x="2518" y="2551"/>
                </a:cubicBezTo>
                <a:cubicBezTo>
                  <a:pt x="2674" y="2551"/>
                  <a:pt x="2674" y="2551"/>
                  <a:pt x="2674" y="2551"/>
                </a:cubicBezTo>
                <a:cubicBezTo>
                  <a:pt x="2674" y="3753"/>
                  <a:pt x="2674" y="3753"/>
                  <a:pt x="2674" y="3753"/>
                </a:cubicBezTo>
                <a:lnTo>
                  <a:pt x="2416" y="3753"/>
                </a:lnTo>
                <a:close/>
                <a:moveTo>
                  <a:pt x="3457" y="2558"/>
                </a:moveTo>
                <a:cubicBezTo>
                  <a:pt x="3313" y="2558"/>
                  <a:pt x="3203" y="2612"/>
                  <a:pt x="3127" y="2718"/>
                </a:cubicBezTo>
                <a:cubicBezTo>
                  <a:pt x="3052" y="2825"/>
                  <a:pt x="3014" y="2980"/>
                  <a:pt x="3014" y="3184"/>
                </a:cubicBezTo>
                <a:cubicBezTo>
                  <a:pt x="3014" y="3577"/>
                  <a:pt x="3154" y="3773"/>
                  <a:pt x="3434" y="3773"/>
                </a:cubicBezTo>
                <a:cubicBezTo>
                  <a:pt x="3573" y="3773"/>
                  <a:pt x="3680" y="3720"/>
                  <a:pt x="3754" y="3614"/>
                </a:cubicBezTo>
                <a:cubicBezTo>
                  <a:pt x="3829" y="3508"/>
                  <a:pt x="3866" y="3356"/>
                  <a:pt x="3866" y="3157"/>
                </a:cubicBezTo>
                <a:cubicBezTo>
                  <a:pt x="3866" y="2758"/>
                  <a:pt x="3730" y="2558"/>
                  <a:pt x="3457" y="2558"/>
                </a:cubicBezTo>
                <a:close/>
                <a:moveTo>
                  <a:pt x="3442" y="3575"/>
                </a:moveTo>
                <a:cubicBezTo>
                  <a:pt x="3332" y="3575"/>
                  <a:pt x="3277" y="3442"/>
                  <a:pt x="3277" y="3178"/>
                </a:cubicBezTo>
                <a:cubicBezTo>
                  <a:pt x="3277" y="2896"/>
                  <a:pt x="3333" y="2755"/>
                  <a:pt x="3445" y="2755"/>
                </a:cubicBezTo>
                <a:cubicBezTo>
                  <a:pt x="3550" y="2755"/>
                  <a:pt x="3602" y="2892"/>
                  <a:pt x="3602" y="3165"/>
                </a:cubicBezTo>
                <a:cubicBezTo>
                  <a:pt x="3602" y="3438"/>
                  <a:pt x="3549" y="3575"/>
                  <a:pt x="3442" y="3575"/>
                </a:cubicBezTo>
                <a:close/>
                <a:moveTo>
                  <a:pt x="2492" y="867"/>
                </a:moveTo>
                <a:cubicBezTo>
                  <a:pt x="2348" y="867"/>
                  <a:pt x="2238" y="920"/>
                  <a:pt x="2162" y="1027"/>
                </a:cubicBezTo>
                <a:cubicBezTo>
                  <a:pt x="2087" y="1134"/>
                  <a:pt x="2049" y="1289"/>
                  <a:pt x="2049" y="1493"/>
                </a:cubicBezTo>
                <a:cubicBezTo>
                  <a:pt x="2049" y="1886"/>
                  <a:pt x="2189" y="2082"/>
                  <a:pt x="2468" y="2082"/>
                </a:cubicBezTo>
                <a:cubicBezTo>
                  <a:pt x="2608" y="2082"/>
                  <a:pt x="2715" y="2029"/>
                  <a:pt x="2789" y="1923"/>
                </a:cubicBezTo>
                <a:cubicBezTo>
                  <a:pt x="2864" y="1817"/>
                  <a:pt x="2901" y="1665"/>
                  <a:pt x="2901" y="1466"/>
                </a:cubicBezTo>
                <a:cubicBezTo>
                  <a:pt x="2901" y="1067"/>
                  <a:pt x="2765" y="867"/>
                  <a:pt x="2492" y="867"/>
                </a:cubicBezTo>
                <a:close/>
                <a:moveTo>
                  <a:pt x="2477" y="1884"/>
                </a:moveTo>
                <a:cubicBezTo>
                  <a:pt x="2367" y="1884"/>
                  <a:pt x="2312" y="1751"/>
                  <a:pt x="2312" y="1486"/>
                </a:cubicBezTo>
                <a:cubicBezTo>
                  <a:pt x="2312" y="1205"/>
                  <a:pt x="2368" y="1064"/>
                  <a:pt x="2480" y="1064"/>
                </a:cubicBezTo>
                <a:cubicBezTo>
                  <a:pt x="2585" y="1064"/>
                  <a:pt x="2637" y="1201"/>
                  <a:pt x="2637" y="1474"/>
                </a:cubicBezTo>
                <a:cubicBezTo>
                  <a:pt x="2637" y="1747"/>
                  <a:pt x="2584" y="1884"/>
                  <a:pt x="2477" y="1884"/>
                </a:cubicBezTo>
                <a:close/>
                <a:moveTo>
                  <a:pt x="1454" y="4236"/>
                </a:moveTo>
                <a:cubicBezTo>
                  <a:pt x="1311" y="4236"/>
                  <a:pt x="1201" y="4289"/>
                  <a:pt x="1125" y="4396"/>
                </a:cubicBezTo>
                <a:cubicBezTo>
                  <a:pt x="1050" y="4503"/>
                  <a:pt x="1012" y="4658"/>
                  <a:pt x="1012" y="4862"/>
                </a:cubicBezTo>
                <a:cubicBezTo>
                  <a:pt x="1012" y="5254"/>
                  <a:pt x="1152" y="5451"/>
                  <a:pt x="1431" y="5451"/>
                </a:cubicBezTo>
                <a:cubicBezTo>
                  <a:pt x="1571" y="5451"/>
                  <a:pt x="1678" y="5398"/>
                  <a:pt x="1752" y="5292"/>
                </a:cubicBezTo>
                <a:cubicBezTo>
                  <a:pt x="1827" y="5186"/>
                  <a:pt x="1864" y="5033"/>
                  <a:pt x="1864" y="4835"/>
                </a:cubicBezTo>
                <a:cubicBezTo>
                  <a:pt x="1864" y="4436"/>
                  <a:pt x="1728" y="4236"/>
                  <a:pt x="1454" y="4236"/>
                </a:cubicBezTo>
                <a:close/>
                <a:moveTo>
                  <a:pt x="1440" y="5252"/>
                </a:moveTo>
                <a:cubicBezTo>
                  <a:pt x="1330" y="5252"/>
                  <a:pt x="1275" y="5120"/>
                  <a:pt x="1275" y="4855"/>
                </a:cubicBezTo>
                <a:cubicBezTo>
                  <a:pt x="1275" y="4574"/>
                  <a:pt x="1331" y="4433"/>
                  <a:pt x="1443" y="4433"/>
                </a:cubicBezTo>
                <a:cubicBezTo>
                  <a:pt x="1548" y="4433"/>
                  <a:pt x="1600" y="4570"/>
                  <a:pt x="1600" y="4843"/>
                </a:cubicBezTo>
                <a:cubicBezTo>
                  <a:pt x="1600" y="5116"/>
                  <a:pt x="1547" y="5252"/>
                  <a:pt x="1440" y="5252"/>
                </a:cubicBezTo>
                <a:close/>
                <a:moveTo>
                  <a:pt x="2491" y="4236"/>
                </a:moveTo>
                <a:cubicBezTo>
                  <a:pt x="2348" y="4236"/>
                  <a:pt x="2238" y="4289"/>
                  <a:pt x="2163" y="4396"/>
                </a:cubicBezTo>
                <a:cubicBezTo>
                  <a:pt x="2087" y="4503"/>
                  <a:pt x="2049" y="4658"/>
                  <a:pt x="2049" y="4862"/>
                </a:cubicBezTo>
                <a:cubicBezTo>
                  <a:pt x="2049" y="5254"/>
                  <a:pt x="2189" y="5451"/>
                  <a:pt x="2469" y="5451"/>
                </a:cubicBezTo>
                <a:cubicBezTo>
                  <a:pt x="2608" y="5451"/>
                  <a:pt x="2715" y="5398"/>
                  <a:pt x="2789" y="5292"/>
                </a:cubicBezTo>
                <a:cubicBezTo>
                  <a:pt x="2864" y="5186"/>
                  <a:pt x="2901" y="5033"/>
                  <a:pt x="2901" y="4835"/>
                </a:cubicBezTo>
                <a:cubicBezTo>
                  <a:pt x="2901" y="4436"/>
                  <a:pt x="2765" y="4236"/>
                  <a:pt x="2491" y="4236"/>
                </a:cubicBezTo>
                <a:close/>
                <a:moveTo>
                  <a:pt x="2477" y="5252"/>
                </a:moveTo>
                <a:cubicBezTo>
                  <a:pt x="2367" y="5252"/>
                  <a:pt x="2312" y="5120"/>
                  <a:pt x="2312" y="4855"/>
                </a:cubicBezTo>
                <a:cubicBezTo>
                  <a:pt x="2312" y="4574"/>
                  <a:pt x="2368" y="4433"/>
                  <a:pt x="2480" y="4433"/>
                </a:cubicBezTo>
                <a:cubicBezTo>
                  <a:pt x="2585" y="4433"/>
                  <a:pt x="2637" y="4570"/>
                  <a:pt x="2637" y="4843"/>
                </a:cubicBezTo>
                <a:cubicBezTo>
                  <a:pt x="2637" y="5116"/>
                  <a:pt x="2584" y="5252"/>
                  <a:pt x="2477" y="5252"/>
                </a:cubicBezTo>
                <a:close/>
                <a:moveTo>
                  <a:pt x="3483" y="4229"/>
                </a:moveTo>
                <a:cubicBezTo>
                  <a:pt x="3639" y="4229"/>
                  <a:pt x="3639" y="4229"/>
                  <a:pt x="3639" y="4229"/>
                </a:cubicBezTo>
                <a:cubicBezTo>
                  <a:pt x="3639" y="5430"/>
                  <a:pt x="3639" y="5430"/>
                  <a:pt x="3639" y="5430"/>
                </a:cubicBezTo>
                <a:cubicBezTo>
                  <a:pt x="3381" y="5430"/>
                  <a:pt x="3381" y="5430"/>
                  <a:pt x="3381" y="5430"/>
                </a:cubicBezTo>
                <a:cubicBezTo>
                  <a:pt x="3381" y="4521"/>
                  <a:pt x="3381" y="4521"/>
                  <a:pt x="3381" y="4521"/>
                </a:cubicBezTo>
                <a:cubicBezTo>
                  <a:pt x="3367" y="4534"/>
                  <a:pt x="3350" y="4545"/>
                  <a:pt x="3331" y="4557"/>
                </a:cubicBezTo>
                <a:cubicBezTo>
                  <a:pt x="3311" y="4568"/>
                  <a:pt x="3291" y="4578"/>
                  <a:pt x="3269" y="4587"/>
                </a:cubicBezTo>
                <a:cubicBezTo>
                  <a:pt x="3247" y="4596"/>
                  <a:pt x="3224" y="4604"/>
                  <a:pt x="3201" y="4610"/>
                </a:cubicBezTo>
                <a:cubicBezTo>
                  <a:pt x="3177" y="4616"/>
                  <a:pt x="3154" y="4621"/>
                  <a:pt x="3131" y="4623"/>
                </a:cubicBezTo>
                <a:cubicBezTo>
                  <a:pt x="3131" y="4405"/>
                  <a:pt x="3131" y="4405"/>
                  <a:pt x="3131" y="4405"/>
                </a:cubicBezTo>
                <a:cubicBezTo>
                  <a:pt x="3199" y="4386"/>
                  <a:pt x="3262" y="4361"/>
                  <a:pt x="3321" y="4330"/>
                </a:cubicBezTo>
                <a:cubicBezTo>
                  <a:pt x="3381" y="4300"/>
                  <a:pt x="3435" y="4266"/>
                  <a:pt x="3483" y="422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Tree>
    <p:extLst>
      <p:ext uri="{BB962C8B-B14F-4D97-AF65-F5344CB8AC3E}">
        <p14:creationId xmlns:p14="http://schemas.microsoft.com/office/powerpoint/2010/main" val="206587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5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0" presetClass="entr" presetSubtype="0" fill="hold" nodeType="withEffect">
                                  <p:stCondLst>
                                    <p:cond delay="50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000"/>
                                        <p:tgtEl>
                                          <p:spTgt spid="123"/>
                                        </p:tgtEl>
                                      </p:cBhvr>
                                    </p:animEffect>
                                  </p:childTnLst>
                                </p:cTn>
                              </p:par>
                              <p:par>
                                <p:cTn id="16" presetID="10" presetClass="entr" presetSubtype="0" fill="hold" nodeType="withEffect">
                                  <p:stCondLst>
                                    <p:cond delay="100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1000"/>
                                        <p:tgtEl>
                                          <p:spTgt spid="124"/>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 presetClass="exit" presetSubtype="0" fill="hold" grpId="0" nodeType="withEffect">
                                  <p:stCondLst>
                                    <p:cond delay="0"/>
                                  </p:stCondLst>
                                  <p:childTnLst>
                                    <p:set>
                                      <p:cBhvr>
                                        <p:cTn id="27" dur="1"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78" y="615861"/>
            <a:ext cx="11655078" cy="899665"/>
          </a:xfrm>
        </p:spPr>
        <p:txBody>
          <a:bodyPr/>
          <a:lstStyle/>
          <a:p>
            <a:pPr defTabSz="837901"/>
            <a:r>
              <a:rPr lang="en-US" sz="2000" b="1" dirty="0">
                <a:solidFill>
                  <a:srgbClr val="002050"/>
                </a:solidFill>
                <a:latin typeface="Segoe UI Light" panose="020B0502040204020203" pitchFamily="34" charset="0"/>
                <a:cs typeface="Segoe UI Light" panose="020B0502040204020203" pitchFamily="34" charset="0"/>
              </a:rPr>
              <a:t>Modern Work Place </a:t>
            </a:r>
            <a:br>
              <a:rPr lang="en-US" sz="2000" b="1" dirty="0">
                <a:solidFill>
                  <a:srgbClr val="002050"/>
                </a:solidFill>
                <a:latin typeface="Segoe UI Light" panose="020B0502040204020203" pitchFamily="34" charset="0"/>
                <a:cs typeface="Segoe UI Light" panose="020B0502040204020203" pitchFamily="34" charset="0"/>
              </a:rPr>
            </a:br>
            <a:r>
              <a:rPr lang="en-US" sz="2000" b="1" dirty="0">
                <a:solidFill>
                  <a:srgbClr val="002050"/>
                </a:solidFill>
                <a:latin typeface="Segoe UI Light" panose="020B0502040204020203" pitchFamily="34" charset="0"/>
                <a:cs typeface="Segoe UI Light" panose="020B0502040204020203" pitchFamily="34" charset="0"/>
              </a:rPr>
              <a:t>Microsoft 365 - Enterprise Mobility +Security</a:t>
            </a:r>
          </a:p>
        </p:txBody>
      </p:sp>
      <p:sp>
        <p:nvSpPr>
          <p:cNvPr id="84" name="Text Placeholder 11"/>
          <p:cNvSpPr>
            <a:spLocks noGrp="1"/>
          </p:cNvSpPr>
          <p:nvPr>
            <p:ph type="body" sz="quarter" idx="10"/>
          </p:nvPr>
        </p:nvSpPr>
        <p:spPr/>
        <p:txBody>
          <a:bodyPr/>
          <a:lstStyle/>
          <a:p>
            <a:r>
              <a:rPr lang="en-US" dirty="0"/>
              <a:t>IDENTITY - DRIVEN SECURITY</a:t>
            </a:r>
          </a:p>
        </p:txBody>
      </p:sp>
      <p:sp>
        <p:nvSpPr>
          <p:cNvPr id="85" name="Rectangle 84"/>
          <p:cNvSpPr/>
          <p:nvPr/>
        </p:nvSpPr>
        <p:spPr bwMode="auto">
          <a:xfrm>
            <a:off x="10489674" y="2502612"/>
            <a:ext cx="1039031" cy="4374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a:t>
            </a:r>
          </a:p>
          <a:p>
            <a:pPr marL="0" marR="0" lvl="0" indent="0"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Intune</a:t>
            </a:r>
          </a:p>
        </p:txBody>
      </p:sp>
      <p:sp>
        <p:nvSpPr>
          <p:cNvPr id="86" name="Rectangle 85"/>
          <p:cNvSpPr/>
          <p:nvPr/>
        </p:nvSpPr>
        <p:spPr bwMode="auto">
          <a:xfrm>
            <a:off x="6698624" y="3949991"/>
            <a:ext cx="1690674" cy="655368"/>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ctr"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Azure Information Protection</a:t>
            </a:r>
          </a:p>
        </p:txBody>
      </p:sp>
      <p:grpSp>
        <p:nvGrpSpPr>
          <p:cNvPr id="87" name="Group 86"/>
          <p:cNvGrpSpPr/>
          <p:nvPr/>
        </p:nvGrpSpPr>
        <p:grpSpPr>
          <a:xfrm>
            <a:off x="4371107" y="1807635"/>
            <a:ext cx="1807235" cy="1189283"/>
            <a:chOff x="1889968" y="1652100"/>
            <a:chExt cx="2160490" cy="1421749"/>
          </a:xfrm>
        </p:grpSpPr>
        <p:sp>
          <p:nvSpPr>
            <p:cNvPr id="88" name="Freeform 5"/>
            <p:cNvSpPr>
              <a:spLocks/>
            </p:cNvSpPr>
            <p:nvPr/>
          </p:nvSpPr>
          <p:spPr bwMode="auto">
            <a:xfrm>
              <a:off x="2573070" y="1652100"/>
              <a:ext cx="1477388" cy="1337833"/>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mn-lt"/>
                <a:ea typeface="+mn-ea"/>
                <a:cs typeface="+mn-cs"/>
              </a:endParaRPr>
            </a:p>
          </p:txBody>
        </p:sp>
        <p:sp>
          <p:nvSpPr>
            <p:cNvPr id="89" name="Freeform 6"/>
            <p:cNvSpPr>
              <a:spLocks/>
            </p:cNvSpPr>
            <p:nvPr/>
          </p:nvSpPr>
          <p:spPr bwMode="auto">
            <a:xfrm>
              <a:off x="1889968" y="1703934"/>
              <a:ext cx="1969853" cy="1369915"/>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mn-lt"/>
                <a:ea typeface="+mn-ea"/>
                <a:cs typeface="+mn-cs"/>
              </a:endParaRPr>
            </a:p>
          </p:txBody>
        </p:sp>
      </p:grpSp>
      <p:grpSp>
        <p:nvGrpSpPr>
          <p:cNvPr id="90" name="Group 89"/>
          <p:cNvGrpSpPr/>
          <p:nvPr/>
        </p:nvGrpSpPr>
        <p:grpSpPr>
          <a:xfrm>
            <a:off x="1859092" y="1332155"/>
            <a:ext cx="3924881" cy="1708482"/>
            <a:chOff x="1508903" y="1143000"/>
            <a:chExt cx="4382211" cy="1907555"/>
          </a:xfrm>
        </p:grpSpPr>
        <p:grpSp>
          <p:nvGrpSpPr>
            <p:cNvPr id="91" name="Group 90"/>
            <p:cNvGrpSpPr/>
            <p:nvPr/>
          </p:nvGrpSpPr>
          <p:grpSpPr>
            <a:xfrm>
              <a:off x="1508903" y="1430128"/>
              <a:ext cx="2412232" cy="1587412"/>
              <a:chOff x="3242718" y="2211361"/>
              <a:chExt cx="4836957" cy="3183044"/>
            </a:xfrm>
          </p:grpSpPr>
          <p:sp>
            <p:nvSpPr>
              <p:cNvPr id="103" name="Freeform 5"/>
              <p:cNvSpPr>
                <a:spLocks/>
              </p:cNvSpPr>
              <p:nvPr/>
            </p:nvSpPr>
            <p:spPr bwMode="auto">
              <a:xfrm>
                <a:off x="4772063" y="2211361"/>
                <a:ext cx="3307612" cy="2995171"/>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mn-lt"/>
                  <a:ea typeface="+mn-ea"/>
                  <a:cs typeface="+mn-cs"/>
                </a:endParaRPr>
              </a:p>
            </p:txBody>
          </p:sp>
          <p:sp>
            <p:nvSpPr>
              <p:cNvPr id="104" name="Freeform 6"/>
              <p:cNvSpPr>
                <a:spLocks/>
              </p:cNvSpPr>
              <p:nvPr/>
            </p:nvSpPr>
            <p:spPr bwMode="auto">
              <a:xfrm>
                <a:off x="3242718" y="2327408"/>
                <a:ext cx="4410155" cy="3066997"/>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mn-lt"/>
                  <a:ea typeface="+mn-ea"/>
                  <a:cs typeface="+mn-cs"/>
                </a:endParaRPr>
              </a:p>
            </p:txBody>
          </p:sp>
        </p:grpSp>
        <p:pic>
          <p:nvPicPr>
            <p:cNvPr id="92" name="Picture 91"/>
            <p:cNvPicPr>
              <a:picLocks noChangeAspect="1"/>
            </p:cNvPicPr>
            <p:nvPr/>
          </p:nvPicPr>
          <p:blipFill>
            <a:blip r:embed="rId3"/>
            <a:stretch>
              <a:fillRect/>
            </a:stretch>
          </p:blipFill>
          <p:spPr>
            <a:xfrm>
              <a:off x="3063688" y="1143000"/>
              <a:ext cx="2827426" cy="1907555"/>
            </a:xfrm>
            <a:prstGeom prst="rect">
              <a:avLst/>
            </a:prstGeom>
          </p:spPr>
        </p:pic>
        <p:sp>
          <p:nvSpPr>
            <p:cNvPr id="93" name="Oval 92"/>
            <p:cNvSpPr/>
            <p:nvPr/>
          </p:nvSpPr>
          <p:spPr bwMode="auto">
            <a:xfrm>
              <a:off x="2892915" y="2241336"/>
              <a:ext cx="496208" cy="496208"/>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94" name="Picture 93"/>
            <p:cNvPicPr>
              <a:picLocks noChangeAspect="1"/>
            </p:cNvPicPr>
            <p:nvPr/>
          </p:nvPicPr>
          <p:blipFill>
            <a:blip r:embed="rId4"/>
            <a:stretch>
              <a:fillRect/>
            </a:stretch>
          </p:blipFill>
          <p:spPr>
            <a:xfrm>
              <a:off x="2953705" y="2322807"/>
              <a:ext cx="368760" cy="348406"/>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303" y="2336476"/>
              <a:ext cx="339374" cy="339374"/>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075" y="1796262"/>
              <a:ext cx="314404" cy="292220"/>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5807" y="1380284"/>
              <a:ext cx="530932" cy="371838"/>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464" y="1897005"/>
              <a:ext cx="375654" cy="375654"/>
            </a:xfrm>
            <a:prstGeom prst="rect">
              <a:avLst/>
            </a:prstGeom>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0412" y="2320534"/>
              <a:ext cx="304580" cy="365080"/>
            </a:xfrm>
            <a:prstGeom prst="rect">
              <a:avLst/>
            </a:prstGeom>
          </p:spPr>
        </p:pic>
        <p:pic>
          <p:nvPicPr>
            <p:cNvPr id="100" name="Pictur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4744" y="1673883"/>
              <a:ext cx="426922" cy="421340"/>
            </a:xfrm>
            <a:prstGeom prst="rect">
              <a:avLst/>
            </a:prstGeom>
          </p:spPr>
        </p:pic>
        <p:pic>
          <p:nvPicPr>
            <p:cNvPr id="101" name="Pictur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3583" y="2454578"/>
              <a:ext cx="336746" cy="336746"/>
            </a:xfrm>
            <a:prstGeom prst="rect">
              <a:avLst/>
            </a:prstGeom>
          </p:spPr>
        </p:pic>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7584" y="2048877"/>
              <a:ext cx="394791" cy="497994"/>
            </a:xfrm>
            <a:prstGeom prst="rect">
              <a:avLst/>
            </a:prstGeom>
            <a:noFill/>
            <a:ln>
              <a:noFill/>
            </a:ln>
          </p:spPr>
        </p:pic>
      </p:grpSp>
      <p:grpSp>
        <p:nvGrpSpPr>
          <p:cNvPr id="105" name="Group 104"/>
          <p:cNvGrpSpPr/>
          <p:nvPr/>
        </p:nvGrpSpPr>
        <p:grpSpPr>
          <a:xfrm>
            <a:off x="3350616" y="3139547"/>
            <a:ext cx="192475" cy="860683"/>
            <a:chOff x="332777" y="2034973"/>
            <a:chExt cx="134352" cy="943576"/>
          </a:xfrm>
        </p:grpSpPr>
        <p:cxnSp>
          <p:nvCxnSpPr>
            <p:cNvPr id="106" name="Straight Arrow Connector 105"/>
            <p:cNvCxnSpPr/>
            <p:nvPr/>
          </p:nvCxnSpPr>
          <p:spPr>
            <a:xfrm>
              <a:off x="332777" y="2046365"/>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467129" y="2034973"/>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8" name="Oval 107"/>
          <p:cNvSpPr/>
          <p:nvPr/>
        </p:nvSpPr>
        <p:spPr>
          <a:xfrm>
            <a:off x="8979224" y="2874526"/>
            <a:ext cx="2677936" cy="2677936"/>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sp>
        <p:nvSpPr>
          <p:cNvPr id="109" name="Oval 108"/>
          <p:cNvSpPr/>
          <p:nvPr/>
        </p:nvSpPr>
        <p:spPr>
          <a:xfrm>
            <a:off x="5150634" y="3345993"/>
            <a:ext cx="1656678" cy="1656678"/>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sp>
        <p:nvSpPr>
          <p:cNvPr id="110" name="Oval 109"/>
          <p:cNvSpPr/>
          <p:nvPr/>
        </p:nvSpPr>
        <p:spPr>
          <a:xfrm>
            <a:off x="2057400" y="4114800"/>
            <a:ext cx="2605308" cy="2605306"/>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sp>
        <p:nvSpPr>
          <p:cNvPr id="111" name="TextBox 110"/>
          <p:cNvSpPr txBox="1"/>
          <p:nvPr/>
        </p:nvSpPr>
        <p:spPr>
          <a:xfrm>
            <a:off x="9317270" y="4358492"/>
            <a:ext cx="2074855" cy="761979"/>
          </a:xfrm>
          <a:prstGeom prst="rect">
            <a:avLst/>
          </a:prstGeom>
          <a:noFill/>
        </p:spPr>
        <p:txBody>
          <a:bodyPr wrap="square" lIns="249382" tIns="199505" rIns="249382" bIns="199505" rtlCol="0">
            <a:spAutoFit/>
          </a:bodyPr>
          <a:lstStyle/>
          <a:p>
            <a:pPr marL="0" marR="0" lvl="0" indent="0" algn="ctr" defTabSz="1246876" eaLnBrk="1" fontAlgn="auto" latinLnBrk="0" hangingPunct="1">
              <a:lnSpc>
                <a:spcPts val="1364"/>
              </a:lnSpc>
              <a:spcBef>
                <a:spcPts val="0"/>
              </a:spcBef>
              <a:spcAft>
                <a:spcPts val="0"/>
              </a:spcAft>
              <a:buClrTx/>
              <a:buSzTx/>
              <a:buFontTx/>
              <a:buNone/>
              <a:tabLst/>
              <a:defRPr/>
            </a:pPr>
            <a:r>
              <a:rPr kumimoji="0" lang="en-US" sz="1364"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Protect your users, devices, and apps</a:t>
            </a:r>
          </a:p>
        </p:txBody>
      </p:sp>
      <p:sp>
        <p:nvSpPr>
          <p:cNvPr id="112" name="TextBox 111"/>
          <p:cNvSpPr txBox="1"/>
          <p:nvPr/>
        </p:nvSpPr>
        <p:spPr>
          <a:xfrm>
            <a:off x="2345759" y="5566123"/>
            <a:ext cx="2025348" cy="941516"/>
          </a:xfrm>
          <a:prstGeom prst="rect">
            <a:avLst/>
          </a:prstGeom>
          <a:noFill/>
        </p:spPr>
        <p:txBody>
          <a:bodyPr wrap="square" lIns="249382" tIns="199505" rIns="249382" bIns="199505" rtlCol="0">
            <a:spAutoFit/>
          </a:bodyPr>
          <a:lstStyle/>
          <a:p>
            <a:pPr marL="0" marR="0" lvl="0" indent="0" algn="ctr" defTabSz="1246876" eaLnBrk="1" fontAlgn="auto" latinLnBrk="0" hangingPunct="1">
              <a:lnSpc>
                <a:spcPts val="1364"/>
              </a:lnSpc>
              <a:spcBef>
                <a:spcPts val="0"/>
              </a:spcBef>
              <a:spcAft>
                <a:spcPts val="0"/>
              </a:spcAft>
              <a:buClrTx/>
              <a:buSzTx/>
              <a:buFontTx/>
              <a:buNone/>
              <a:tabLst/>
              <a:defRPr/>
            </a:pPr>
            <a:r>
              <a:rPr kumimoji="0" lang="en-US" sz="1364"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Detect threats early with visibility and threat analytics</a:t>
            </a:r>
          </a:p>
        </p:txBody>
      </p:sp>
      <p:grpSp>
        <p:nvGrpSpPr>
          <p:cNvPr id="113" name="Group 112"/>
          <p:cNvGrpSpPr/>
          <p:nvPr/>
        </p:nvGrpSpPr>
        <p:grpSpPr>
          <a:xfrm>
            <a:off x="3142377" y="5110771"/>
            <a:ext cx="436993" cy="402787"/>
            <a:chOff x="892941" y="2650701"/>
            <a:chExt cx="253211" cy="233391"/>
          </a:xfrm>
        </p:grpSpPr>
        <p:sp>
          <p:nvSpPr>
            <p:cNvPr id="114" name="Freeform 5"/>
            <p:cNvSpPr>
              <a:spLocks noEditPoints="1"/>
            </p:cNvSpPr>
            <p:nvPr/>
          </p:nvSpPr>
          <p:spPr bwMode="auto">
            <a:xfrm>
              <a:off x="946466" y="2695959"/>
              <a:ext cx="146161" cy="142981"/>
            </a:xfrm>
            <a:custGeom>
              <a:avLst/>
              <a:gdLst>
                <a:gd name="T0" fmla="*/ 522 w 582"/>
                <a:gd name="T1" fmla="*/ 266 h 569"/>
                <a:gd name="T2" fmla="*/ 472 w 582"/>
                <a:gd name="T3" fmla="*/ 270 h 569"/>
                <a:gd name="T4" fmla="*/ 348 w 582"/>
                <a:gd name="T5" fmla="*/ 122 h 569"/>
                <a:gd name="T6" fmla="*/ 359 w 582"/>
                <a:gd name="T7" fmla="*/ 62 h 569"/>
                <a:gd name="T8" fmla="*/ 309 w 582"/>
                <a:gd name="T9" fmla="*/ 12 h 569"/>
                <a:gd name="T10" fmla="*/ 220 w 582"/>
                <a:gd name="T11" fmla="*/ 81 h 569"/>
                <a:gd name="T12" fmla="*/ 233 w 582"/>
                <a:gd name="T13" fmla="*/ 122 h 569"/>
                <a:gd name="T14" fmla="*/ 110 w 582"/>
                <a:gd name="T15" fmla="*/ 270 h 569"/>
                <a:gd name="T16" fmla="*/ 59 w 582"/>
                <a:gd name="T17" fmla="*/ 266 h 569"/>
                <a:gd name="T18" fmla="*/ 11 w 582"/>
                <a:gd name="T19" fmla="*/ 316 h 569"/>
                <a:gd name="T20" fmla="*/ 80 w 582"/>
                <a:gd name="T21" fmla="*/ 405 h 569"/>
                <a:gd name="T22" fmla="*/ 124 w 582"/>
                <a:gd name="T23" fmla="*/ 389 h 569"/>
                <a:gd name="T24" fmla="*/ 225 w 582"/>
                <a:gd name="T25" fmla="*/ 463 h 569"/>
                <a:gd name="T26" fmla="*/ 223 w 582"/>
                <a:gd name="T27" fmla="*/ 511 h 569"/>
                <a:gd name="T28" fmla="*/ 273 w 582"/>
                <a:gd name="T29" fmla="*/ 558 h 569"/>
                <a:gd name="T30" fmla="*/ 361 w 582"/>
                <a:gd name="T31" fmla="*/ 489 h 569"/>
                <a:gd name="T32" fmla="*/ 357 w 582"/>
                <a:gd name="T33" fmla="*/ 463 h 569"/>
                <a:gd name="T34" fmla="*/ 458 w 582"/>
                <a:gd name="T35" fmla="*/ 389 h 569"/>
                <a:gd name="T36" fmla="*/ 502 w 582"/>
                <a:gd name="T37" fmla="*/ 405 h 569"/>
                <a:gd name="T38" fmla="*/ 571 w 582"/>
                <a:gd name="T39" fmla="*/ 316 h 569"/>
                <a:gd name="T40" fmla="*/ 522 w 582"/>
                <a:gd name="T41" fmla="*/ 266 h 569"/>
                <a:gd name="T42" fmla="*/ 137 w 582"/>
                <a:gd name="T43" fmla="*/ 293 h 569"/>
                <a:gd name="T44" fmla="*/ 261 w 582"/>
                <a:gd name="T45" fmla="*/ 145 h 569"/>
                <a:gd name="T46" fmla="*/ 273 w 582"/>
                <a:gd name="T47" fmla="*/ 149 h 569"/>
                <a:gd name="T48" fmla="*/ 273 w 582"/>
                <a:gd name="T49" fmla="*/ 421 h 569"/>
                <a:gd name="T50" fmla="*/ 246 w 582"/>
                <a:gd name="T51" fmla="*/ 434 h 569"/>
                <a:gd name="T52" fmla="*/ 146 w 582"/>
                <a:gd name="T53" fmla="*/ 360 h 569"/>
                <a:gd name="T54" fmla="*/ 150 w 582"/>
                <a:gd name="T55" fmla="*/ 334 h 569"/>
                <a:gd name="T56" fmla="*/ 137 w 582"/>
                <a:gd name="T57" fmla="*/ 293 h 569"/>
                <a:gd name="T58" fmla="*/ 309 w 582"/>
                <a:gd name="T59" fmla="*/ 421 h 569"/>
                <a:gd name="T60" fmla="*/ 309 w 582"/>
                <a:gd name="T61" fmla="*/ 149 h 569"/>
                <a:gd name="T62" fmla="*/ 321 w 582"/>
                <a:gd name="T63" fmla="*/ 145 h 569"/>
                <a:gd name="T64" fmla="*/ 444 w 582"/>
                <a:gd name="T65" fmla="*/ 293 h 569"/>
                <a:gd name="T66" fmla="*/ 431 w 582"/>
                <a:gd name="T67" fmla="*/ 334 h 569"/>
                <a:gd name="T68" fmla="*/ 436 w 582"/>
                <a:gd name="T69" fmla="*/ 360 h 569"/>
                <a:gd name="T70" fmla="*/ 335 w 582"/>
                <a:gd name="T71" fmla="*/ 434 h 569"/>
                <a:gd name="T72" fmla="*/ 309 w 582"/>
                <a:gd name="T73" fmla="*/ 4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569">
                  <a:moveTo>
                    <a:pt x="522" y="266"/>
                  </a:moveTo>
                  <a:cubicBezTo>
                    <a:pt x="504" y="261"/>
                    <a:pt x="487" y="263"/>
                    <a:pt x="472" y="270"/>
                  </a:cubicBezTo>
                  <a:cubicBezTo>
                    <a:pt x="348" y="122"/>
                    <a:pt x="348" y="122"/>
                    <a:pt x="348" y="122"/>
                  </a:cubicBezTo>
                  <a:cubicBezTo>
                    <a:pt x="360" y="106"/>
                    <a:pt x="365" y="84"/>
                    <a:pt x="359" y="62"/>
                  </a:cubicBezTo>
                  <a:cubicBezTo>
                    <a:pt x="353" y="38"/>
                    <a:pt x="333" y="18"/>
                    <a:pt x="309" y="12"/>
                  </a:cubicBezTo>
                  <a:cubicBezTo>
                    <a:pt x="262" y="0"/>
                    <a:pt x="220" y="36"/>
                    <a:pt x="220" y="81"/>
                  </a:cubicBezTo>
                  <a:cubicBezTo>
                    <a:pt x="220" y="96"/>
                    <a:pt x="225" y="110"/>
                    <a:pt x="233" y="122"/>
                  </a:cubicBezTo>
                  <a:cubicBezTo>
                    <a:pt x="110" y="270"/>
                    <a:pt x="110" y="270"/>
                    <a:pt x="110" y="270"/>
                  </a:cubicBezTo>
                  <a:cubicBezTo>
                    <a:pt x="95" y="263"/>
                    <a:pt x="78" y="261"/>
                    <a:pt x="59" y="266"/>
                  </a:cubicBezTo>
                  <a:cubicBezTo>
                    <a:pt x="36" y="273"/>
                    <a:pt x="17" y="293"/>
                    <a:pt x="11" y="316"/>
                  </a:cubicBezTo>
                  <a:cubicBezTo>
                    <a:pt x="0" y="363"/>
                    <a:pt x="35" y="405"/>
                    <a:pt x="80" y="405"/>
                  </a:cubicBezTo>
                  <a:cubicBezTo>
                    <a:pt x="97" y="405"/>
                    <a:pt x="112" y="399"/>
                    <a:pt x="124" y="389"/>
                  </a:cubicBezTo>
                  <a:cubicBezTo>
                    <a:pt x="225" y="463"/>
                    <a:pt x="225" y="463"/>
                    <a:pt x="225" y="463"/>
                  </a:cubicBezTo>
                  <a:cubicBezTo>
                    <a:pt x="219" y="477"/>
                    <a:pt x="218" y="494"/>
                    <a:pt x="223" y="511"/>
                  </a:cubicBezTo>
                  <a:cubicBezTo>
                    <a:pt x="231" y="534"/>
                    <a:pt x="250" y="552"/>
                    <a:pt x="273" y="558"/>
                  </a:cubicBezTo>
                  <a:cubicBezTo>
                    <a:pt x="320" y="569"/>
                    <a:pt x="361" y="534"/>
                    <a:pt x="361" y="489"/>
                  </a:cubicBezTo>
                  <a:cubicBezTo>
                    <a:pt x="361" y="480"/>
                    <a:pt x="360" y="471"/>
                    <a:pt x="357" y="463"/>
                  </a:cubicBezTo>
                  <a:cubicBezTo>
                    <a:pt x="458" y="389"/>
                    <a:pt x="458" y="389"/>
                    <a:pt x="458" y="389"/>
                  </a:cubicBezTo>
                  <a:cubicBezTo>
                    <a:pt x="470" y="399"/>
                    <a:pt x="485" y="405"/>
                    <a:pt x="502" y="405"/>
                  </a:cubicBezTo>
                  <a:cubicBezTo>
                    <a:pt x="547" y="405"/>
                    <a:pt x="582" y="363"/>
                    <a:pt x="571" y="316"/>
                  </a:cubicBezTo>
                  <a:cubicBezTo>
                    <a:pt x="565" y="293"/>
                    <a:pt x="546" y="273"/>
                    <a:pt x="522" y="266"/>
                  </a:cubicBezTo>
                  <a:close/>
                  <a:moveTo>
                    <a:pt x="137" y="293"/>
                  </a:moveTo>
                  <a:cubicBezTo>
                    <a:pt x="261" y="145"/>
                    <a:pt x="261" y="145"/>
                    <a:pt x="261" y="145"/>
                  </a:cubicBezTo>
                  <a:cubicBezTo>
                    <a:pt x="267" y="147"/>
                    <a:pt x="267" y="147"/>
                    <a:pt x="273" y="149"/>
                  </a:cubicBezTo>
                  <a:cubicBezTo>
                    <a:pt x="273" y="421"/>
                    <a:pt x="273" y="421"/>
                    <a:pt x="273" y="421"/>
                  </a:cubicBezTo>
                  <a:cubicBezTo>
                    <a:pt x="263" y="423"/>
                    <a:pt x="254" y="428"/>
                    <a:pt x="246" y="434"/>
                  </a:cubicBezTo>
                  <a:cubicBezTo>
                    <a:pt x="146" y="360"/>
                    <a:pt x="146" y="360"/>
                    <a:pt x="146" y="360"/>
                  </a:cubicBezTo>
                  <a:cubicBezTo>
                    <a:pt x="149" y="352"/>
                    <a:pt x="150" y="343"/>
                    <a:pt x="150" y="334"/>
                  </a:cubicBezTo>
                  <a:cubicBezTo>
                    <a:pt x="150" y="319"/>
                    <a:pt x="146" y="305"/>
                    <a:pt x="137" y="293"/>
                  </a:cubicBezTo>
                  <a:close/>
                  <a:moveTo>
                    <a:pt x="309" y="421"/>
                  </a:moveTo>
                  <a:cubicBezTo>
                    <a:pt x="309" y="149"/>
                    <a:pt x="309" y="149"/>
                    <a:pt x="309" y="149"/>
                  </a:cubicBezTo>
                  <a:cubicBezTo>
                    <a:pt x="315" y="147"/>
                    <a:pt x="315" y="147"/>
                    <a:pt x="321" y="145"/>
                  </a:cubicBezTo>
                  <a:cubicBezTo>
                    <a:pt x="444" y="293"/>
                    <a:pt x="444" y="293"/>
                    <a:pt x="444" y="293"/>
                  </a:cubicBezTo>
                  <a:cubicBezTo>
                    <a:pt x="436" y="305"/>
                    <a:pt x="431" y="319"/>
                    <a:pt x="431" y="334"/>
                  </a:cubicBezTo>
                  <a:cubicBezTo>
                    <a:pt x="431" y="343"/>
                    <a:pt x="433" y="352"/>
                    <a:pt x="436" y="360"/>
                  </a:cubicBezTo>
                  <a:cubicBezTo>
                    <a:pt x="335" y="434"/>
                    <a:pt x="335" y="434"/>
                    <a:pt x="335" y="434"/>
                  </a:cubicBezTo>
                  <a:cubicBezTo>
                    <a:pt x="328" y="428"/>
                    <a:pt x="319" y="423"/>
                    <a:pt x="309" y="42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5" name="Freeform 6"/>
            <p:cNvSpPr>
              <a:spLocks noEditPoints="1"/>
            </p:cNvSpPr>
            <p:nvPr/>
          </p:nvSpPr>
          <p:spPr bwMode="auto">
            <a:xfrm>
              <a:off x="892941" y="2650701"/>
              <a:ext cx="253211" cy="233391"/>
            </a:xfrm>
            <a:custGeom>
              <a:avLst/>
              <a:gdLst>
                <a:gd name="T0" fmla="*/ 481 w 1008"/>
                <a:gd name="T1" fmla="*/ 13 h 929"/>
                <a:gd name="T2" fmla="*/ 12 w 1008"/>
                <a:gd name="T3" fmla="*/ 532 h 929"/>
                <a:gd name="T4" fmla="*/ 16 w 1008"/>
                <a:gd name="T5" fmla="*/ 577 h 929"/>
                <a:gd name="T6" fmla="*/ 486 w 1008"/>
                <a:gd name="T7" fmla="*/ 921 h 929"/>
                <a:gd name="T8" fmla="*/ 521 w 1008"/>
                <a:gd name="T9" fmla="*/ 921 h 929"/>
                <a:gd name="T10" fmla="*/ 991 w 1008"/>
                <a:gd name="T11" fmla="*/ 577 h 929"/>
                <a:gd name="T12" fmla="*/ 996 w 1008"/>
                <a:gd name="T13" fmla="*/ 532 h 929"/>
                <a:gd name="T14" fmla="*/ 526 w 1008"/>
                <a:gd name="T15" fmla="*/ 13 h 929"/>
                <a:gd name="T16" fmla="*/ 481 w 1008"/>
                <a:gd name="T17" fmla="*/ 13 h 929"/>
                <a:gd name="T18" fmla="*/ 88 w 1008"/>
                <a:gd name="T19" fmla="*/ 538 h 929"/>
                <a:gd name="T20" fmla="*/ 495 w 1008"/>
                <a:gd name="T21" fmla="*/ 88 h 929"/>
                <a:gd name="T22" fmla="*/ 512 w 1008"/>
                <a:gd name="T23" fmla="*/ 88 h 929"/>
                <a:gd name="T24" fmla="*/ 920 w 1008"/>
                <a:gd name="T25" fmla="*/ 538 h 929"/>
                <a:gd name="T26" fmla="*/ 918 w 1008"/>
                <a:gd name="T27" fmla="*/ 556 h 929"/>
                <a:gd name="T28" fmla="*/ 511 w 1008"/>
                <a:gd name="T29" fmla="*/ 854 h 929"/>
                <a:gd name="T30" fmla="*/ 496 w 1008"/>
                <a:gd name="T31" fmla="*/ 854 h 929"/>
                <a:gd name="T32" fmla="*/ 90 w 1008"/>
                <a:gd name="T33" fmla="*/ 556 h 929"/>
                <a:gd name="T34" fmla="*/ 88 w 1008"/>
                <a:gd name="T35" fmla="*/ 5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8" h="929">
                  <a:moveTo>
                    <a:pt x="481" y="13"/>
                  </a:moveTo>
                  <a:cubicBezTo>
                    <a:pt x="12" y="532"/>
                    <a:pt x="12" y="532"/>
                    <a:pt x="12" y="532"/>
                  </a:cubicBezTo>
                  <a:cubicBezTo>
                    <a:pt x="0" y="545"/>
                    <a:pt x="2" y="566"/>
                    <a:pt x="16" y="577"/>
                  </a:cubicBezTo>
                  <a:cubicBezTo>
                    <a:pt x="486" y="921"/>
                    <a:pt x="486" y="921"/>
                    <a:pt x="486" y="921"/>
                  </a:cubicBezTo>
                  <a:cubicBezTo>
                    <a:pt x="496" y="929"/>
                    <a:pt x="511" y="929"/>
                    <a:pt x="521" y="921"/>
                  </a:cubicBezTo>
                  <a:cubicBezTo>
                    <a:pt x="991" y="577"/>
                    <a:pt x="991" y="577"/>
                    <a:pt x="991" y="577"/>
                  </a:cubicBezTo>
                  <a:cubicBezTo>
                    <a:pt x="1006" y="566"/>
                    <a:pt x="1008" y="545"/>
                    <a:pt x="996" y="532"/>
                  </a:cubicBezTo>
                  <a:cubicBezTo>
                    <a:pt x="526" y="13"/>
                    <a:pt x="526" y="13"/>
                    <a:pt x="526" y="13"/>
                  </a:cubicBezTo>
                  <a:cubicBezTo>
                    <a:pt x="514" y="0"/>
                    <a:pt x="493" y="0"/>
                    <a:pt x="481" y="13"/>
                  </a:cubicBezTo>
                  <a:close/>
                  <a:moveTo>
                    <a:pt x="88" y="538"/>
                  </a:moveTo>
                  <a:cubicBezTo>
                    <a:pt x="495" y="88"/>
                    <a:pt x="495" y="88"/>
                    <a:pt x="495" y="88"/>
                  </a:cubicBezTo>
                  <a:cubicBezTo>
                    <a:pt x="499" y="83"/>
                    <a:pt x="508" y="83"/>
                    <a:pt x="512" y="88"/>
                  </a:cubicBezTo>
                  <a:cubicBezTo>
                    <a:pt x="920" y="538"/>
                    <a:pt x="920" y="538"/>
                    <a:pt x="920" y="538"/>
                  </a:cubicBezTo>
                  <a:cubicBezTo>
                    <a:pt x="924" y="543"/>
                    <a:pt x="924" y="551"/>
                    <a:pt x="918" y="556"/>
                  </a:cubicBezTo>
                  <a:cubicBezTo>
                    <a:pt x="511" y="854"/>
                    <a:pt x="511" y="854"/>
                    <a:pt x="511" y="854"/>
                  </a:cubicBezTo>
                  <a:cubicBezTo>
                    <a:pt x="506" y="857"/>
                    <a:pt x="501" y="857"/>
                    <a:pt x="496" y="854"/>
                  </a:cubicBezTo>
                  <a:cubicBezTo>
                    <a:pt x="90" y="556"/>
                    <a:pt x="90" y="556"/>
                    <a:pt x="90" y="556"/>
                  </a:cubicBezTo>
                  <a:cubicBezTo>
                    <a:pt x="84" y="551"/>
                    <a:pt x="83" y="543"/>
                    <a:pt x="88" y="53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grpSp>
      <p:cxnSp>
        <p:nvCxnSpPr>
          <p:cNvPr id="116" name="Straight Arrow Connector 115"/>
          <p:cNvCxnSpPr/>
          <p:nvPr/>
        </p:nvCxnSpPr>
        <p:spPr>
          <a:xfrm flipH="1">
            <a:off x="2765730" y="4828561"/>
            <a:ext cx="232255" cy="218459"/>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H="1">
            <a:off x="3684638" y="4833467"/>
            <a:ext cx="232255" cy="218459"/>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2816405" y="5287084"/>
            <a:ext cx="321548" cy="4650"/>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19" name="Group 118"/>
          <p:cNvGrpSpPr>
            <a:grpSpLocks noChangeAspect="1"/>
          </p:cNvGrpSpPr>
          <p:nvPr/>
        </p:nvGrpSpPr>
        <p:grpSpPr>
          <a:xfrm>
            <a:off x="10267730" y="3971631"/>
            <a:ext cx="342814" cy="352099"/>
            <a:chOff x="3289504" y="3713819"/>
            <a:chExt cx="165633" cy="170119"/>
          </a:xfrm>
        </p:grpSpPr>
        <p:sp>
          <p:nvSpPr>
            <p:cNvPr id="120" name="Rounded Rectangle 119"/>
            <p:cNvSpPr/>
            <p:nvPr/>
          </p:nvSpPr>
          <p:spPr bwMode="auto">
            <a:xfrm>
              <a:off x="3289504" y="3713819"/>
              <a:ext cx="165633" cy="170119"/>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42" rIns="0" bIns="40542" numCol="1" rtlCol="0" anchor="ctr" anchorCtr="0" compatLnSpc="1">
              <a:prstTxWarp prst="textNoShape">
                <a:avLst/>
              </a:prstTxWarp>
            </a:bodyPr>
            <a:lstStyle/>
            <a:p>
              <a:pPr marL="0" marR="0" lvl="0" indent="0" algn="ctr" defTabSz="810593" eaLnBrk="1" fontAlgn="base" latinLnBrk="0" hangingPunct="1">
                <a:lnSpc>
                  <a:spcPct val="100000"/>
                </a:lnSpc>
                <a:spcBef>
                  <a:spcPct val="0"/>
                </a:spcBef>
                <a:spcAft>
                  <a:spcPct val="0"/>
                </a:spcAft>
                <a:buClrTx/>
                <a:buSzTx/>
                <a:buFontTx/>
                <a:buNone/>
                <a:tabLst/>
                <a:defRPr/>
              </a:pPr>
              <a:endParaRPr kumimoji="0" lang="en-US" sz="1739" b="0" i="0" u="none" strike="noStrike" kern="0" cap="none" spc="0" normalizeH="0" baseline="0" noProof="0" dirty="0">
                <a:ln>
                  <a:noFill/>
                </a:ln>
                <a:solidFill>
                  <a:schemeClr val="tx1"/>
                </a:solidFill>
                <a:effectLst/>
                <a:uLnTx/>
                <a:uFillTx/>
                <a:latin typeface="Calibri" panose="020F0502020204030204"/>
              </a:endParaRPr>
            </a:p>
          </p:txBody>
        </p:sp>
        <p:pic>
          <p:nvPicPr>
            <p:cNvPr id="121" name="Picture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0990" y="3732343"/>
              <a:ext cx="131735" cy="131735"/>
            </a:xfrm>
            <a:prstGeom prst="rect">
              <a:avLst/>
            </a:prstGeom>
          </p:spPr>
        </p:pic>
      </p:grpSp>
      <p:grpSp>
        <p:nvGrpSpPr>
          <p:cNvPr id="122" name="Group 121"/>
          <p:cNvGrpSpPr>
            <a:grpSpLocks noChangeAspect="1"/>
          </p:cNvGrpSpPr>
          <p:nvPr/>
        </p:nvGrpSpPr>
        <p:grpSpPr>
          <a:xfrm>
            <a:off x="9553495" y="3367973"/>
            <a:ext cx="342814" cy="328031"/>
            <a:chOff x="3484141" y="3827416"/>
            <a:chExt cx="170956" cy="163584"/>
          </a:xfrm>
        </p:grpSpPr>
        <p:sp>
          <p:nvSpPr>
            <p:cNvPr id="123" name="Rounded Rectangle 122"/>
            <p:cNvSpPr/>
            <p:nvPr/>
          </p:nvSpPr>
          <p:spPr bwMode="auto">
            <a:xfrm>
              <a:off x="3484141" y="3827416"/>
              <a:ext cx="170956" cy="163584"/>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42" rIns="0" bIns="40542" numCol="1" rtlCol="0" anchor="ctr" anchorCtr="0" compatLnSpc="1">
              <a:prstTxWarp prst="textNoShape">
                <a:avLst/>
              </a:prstTxWarp>
            </a:bodyPr>
            <a:lstStyle/>
            <a:p>
              <a:pPr marL="0" marR="0" lvl="0" indent="0" algn="ctr" defTabSz="810593" eaLnBrk="1" fontAlgn="base" latinLnBrk="0" hangingPunct="1">
                <a:lnSpc>
                  <a:spcPct val="100000"/>
                </a:lnSpc>
                <a:spcBef>
                  <a:spcPct val="0"/>
                </a:spcBef>
                <a:spcAft>
                  <a:spcPct val="0"/>
                </a:spcAft>
                <a:buClrTx/>
                <a:buSzTx/>
                <a:buFontTx/>
                <a:buNone/>
                <a:tabLst/>
                <a:defRPr/>
              </a:pPr>
              <a:endParaRPr kumimoji="0" lang="en-US" sz="1739" b="0" i="0" u="none" strike="noStrike" kern="0" cap="none" spc="0" normalizeH="0" baseline="0" noProof="0" dirty="0">
                <a:ln>
                  <a:noFill/>
                </a:ln>
                <a:solidFill>
                  <a:schemeClr val="tx1"/>
                </a:solidFill>
                <a:effectLst/>
                <a:uLnTx/>
                <a:uFillTx/>
                <a:latin typeface="Calibri" panose="020F0502020204030204"/>
              </a:endParaRPr>
            </a:p>
          </p:txBody>
        </p:sp>
        <p:pic>
          <p:nvPicPr>
            <p:cNvPr id="124" name="Picture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0772" y="3847787"/>
              <a:ext cx="135969" cy="126675"/>
            </a:xfrm>
            <a:prstGeom prst="rect">
              <a:avLst/>
            </a:prstGeom>
          </p:spPr>
        </p:pic>
      </p:grpSp>
      <p:grpSp>
        <p:nvGrpSpPr>
          <p:cNvPr id="125" name="Group 124"/>
          <p:cNvGrpSpPr>
            <a:grpSpLocks noChangeAspect="1"/>
          </p:cNvGrpSpPr>
          <p:nvPr/>
        </p:nvGrpSpPr>
        <p:grpSpPr>
          <a:xfrm>
            <a:off x="10830566" y="3389833"/>
            <a:ext cx="342814" cy="328030"/>
            <a:chOff x="3681450" y="3709668"/>
            <a:chExt cx="169966" cy="162636"/>
          </a:xfrm>
        </p:grpSpPr>
        <p:sp>
          <p:nvSpPr>
            <p:cNvPr id="126" name="Rounded Rectangle 125"/>
            <p:cNvSpPr/>
            <p:nvPr/>
          </p:nvSpPr>
          <p:spPr bwMode="auto">
            <a:xfrm>
              <a:off x="3681450" y="3709668"/>
              <a:ext cx="169966" cy="162636"/>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42" rIns="0" bIns="40542" numCol="1" rtlCol="0" anchor="ctr" anchorCtr="0" compatLnSpc="1">
              <a:prstTxWarp prst="textNoShape">
                <a:avLst/>
              </a:prstTxWarp>
            </a:bodyPr>
            <a:lstStyle/>
            <a:p>
              <a:pPr marL="0" marR="0" lvl="0" indent="0" algn="ctr" defTabSz="810593" eaLnBrk="1" fontAlgn="base" latinLnBrk="0" hangingPunct="1">
                <a:lnSpc>
                  <a:spcPct val="100000"/>
                </a:lnSpc>
                <a:spcBef>
                  <a:spcPct val="0"/>
                </a:spcBef>
                <a:spcAft>
                  <a:spcPct val="0"/>
                </a:spcAft>
                <a:buClrTx/>
                <a:buSzTx/>
                <a:buFontTx/>
                <a:buNone/>
                <a:tabLst/>
                <a:defRPr/>
              </a:pPr>
              <a:endParaRPr kumimoji="0" lang="en-US" sz="1739" b="0" i="0" u="none" strike="noStrike" kern="0" cap="none" spc="0" normalizeH="0" baseline="0" noProof="0" dirty="0">
                <a:ln>
                  <a:noFill/>
                </a:ln>
                <a:solidFill>
                  <a:schemeClr val="tx1"/>
                </a:solidFill>
                <a:effectLst/>
                <a:uLnTx/>
                <a:uFillTx/>
                <a:latin typeface="Calibri" panose="020F0502020204030204"/>
              </a:endParaRPr>
            </a:p>
          </p:txBody>
        </p:sp>
        <p:pic>
          <p:nvPicPr>
            <p:cNvPr id="127" name="Picture 1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8394" y="3727125"/>
              <a:ext cx="135181" cy="125940"/>
            </a:xfrm>
            <a:prstGeom prst="rect">
              <a:avLst/>
            </a:prstGeom>
          </p:spPr>
        </p:pic>
      </p:grpSp>
      <p:sp>
        <p:nvSpPr>
          <p:cNvPr id="128" name="Freeform 36"/>
          <p:cNvSpPr>
            <a:spLocks/>
          </p:cNvSpPr>
          <p:nvPr/>
        </p:nvSpPr>
        <p:spPr bwMode="auto">
          <a:xfrm>
            <a:off x="5988000" y="3959824"/>
            <a:ext cx="395208" cy="334216"/>
          </a:xfrm>
          <a:custGeom>
            <a:avLst/>
            <a:gdLst>
              <a:gd name="T0" fmla="*/ 1175 w 1357"/>
              <a:gd name="T1" fmla="*/ 786 h 1148"/>
              <a:gd name="T2" fmla="*/ 1044 w 1357"/>
              <a:gd name="T3" fmla="*/ 843 h 1148"/>
              <a:gd name="T4" fmla="*/ 362 w 1357"/>
              <a:gd name="T5" fmla="*/ 552 h 1148"/>
              <a:gd name="T6" fmla="*/ 363 w 1357"/>
              <a:gd name="T7" fmla="*/ 544 h 1148"/>
              <a:gd name="T8" fmla="*/ 360 w 1357"/>
              <a:gd name="T9" fmla="*/ 516 h 1148"/>
              <a:gd name="T10" fmla="*/ 782 w 1357"/>
              <a:gd name="T11" fmla="*/ 303 h 1148"/>
              <a:gd name="T12" fmla="*/ 915 w 1357"/>
              <a:gd name="T13" fmla="*/ 362 h 1148"/>
              <a:gd name="T14" fmla="*/ 1096 w 1357"/>
              <a:gd name="T15" fmla="*/ 181 h 1148"/>
              <a:gd name="T16" fmla="*/ 915 w 1357"/>
              <a:gd name="T17" fmla="*/ 0 h 1148"/>
              <a:gd name="T18" fmla="*/ 733 w 1357"/>
              <a:gd name="T19" fmla="*/ 181 h 1148"/>
              <a:gd name="T20" fmla="*/ 739 w 1357"/>
              <a:gd name="T21" fmla="*/ 225 h 1148"/>
              <a:gd name="T22" fmla="*/ 324 w 1357"/>
              <a:gd name="T23" fmla="*/ 433 h 1148"/>
              <a:gd name="T24" fmla="*/ 181 w 1357"/>
              <a:gd name="T25" fmla="*/ 362 h 1148"/>
              <a:gd name="T26" fmla="*/ 0 w 1357"/>
              <a:gd name="T27" fmla="*/ 544 h 1148"/>
              <a:gd name="T28" fmla="*/ 181 w 1357"/>
              <a:gd name="T29" fmla="*/ 725 h 1148"/>
              <a:gd name="T30" fmla="*/ 335 w 1357"/>
              <a:gd name="T31" fmla="*/ 639 h 1148"/>
              <a:gd name="T32" fmla="*/ 1000 w 1357"/>
              <a:gd name="T33" fmla="*/ 922 h 1148"/>
              <a:gd name="T34" fmla="*/ 994 w 1357"/>
              <a:gd name="T35" fmla="*/ 967 h 1148"/>
              <a:gd name="T36" fmla="*/ 1175 w 1357"/>
              <a:gd name="T37" fmla="*/ 1148 h 1148"/>
              <a:gd name="T38" fmla="*/ 1357 w 1357"/>
              <a:gd name="T39" fmla="*/ 967 h 1148"/>
              <a:gd name="T40" fmla="*/ 1175 w 1357"/>
              <a:gd name="T41" fmla="*/ 78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7" h="1148">
                <a:moveTo>
                  <a:pt x="1175" y="786"/>
                </a:moveTo>
                <a:cubicBezTo>
                  <a:pt x="1123" y="786"/>
                  <a:pt x="1077" y="808"/>
                  <a:pt x="1044" y="843"/>
                </a:cubicBezTo>
                <a:cubicBezTo>
                  <a:pt x="362" y="552"/>
                  <a:pt x="362" y="552"/>
                  <a:pt x="362" y="552"/>
                </a:cubicBezTo>
                <a:cubicBezTo>
                  <a:pt x="362" y="549"/>
                  <a:pt x="363" y="547"/>
                  <a:pt x="363" y="544"/>
                </a:cubicBezTo>
                <a:cubicBezTo>
                  <a:pt x="363" y="534"/>
                  <a:pt x="361" y="525"/>
                  <a:pt x="360" y="516"/>
                </a:cubicBezTo>
                <a:cubicBezTo>
                  <a:pt x="782" y="303"/>
                  <a:pt x="782" y="303"/>
                  <a:pt x="782" y="303"/>
                </a:cubicBezTo>
                <a:cubicBezTo>
                  <a:pt x="815" y="339"/>
                  <a:pt x="862" y="362"/>
                  <a:pt x="915" y="362"/>
                </a:cubicBezTo>
                <a:cubicBezTo>
                  <a:pt x="1015" y="362"/>
                  <a:pt x="1096" y="281"/>
                  <a:pt x="1096" y="181"/>
                </a:cubicBezTo>
                <a:cubicBezTo>
                  <a:pt x="1096" y="81"/>
                  <a:pt x="1015" y="0"/>
                  <a:pt x="915" y="0"/>
                </a:cubicBezTo>
                <a:cubicBezTo>
                  <a:pt x="815" y="0"/>
                  <a:pt x="733" y="81"/>
                  <a:pt x="733" y="181"/>
                </a:cubicBezTo>
                <a:cubicBezTo>
                  <a:pt x="733" y="196"/>
                  <a:pt x="736" y="211"/>
                  <a:pt x="739" y="225"/>
                </a:cubicBezTo>
                <a:cubicBezTo>
                  <a:pt x="324" y="433"/>
                  <a:pt x="324" y="433"/>
                  <a:pt x="324" y="433"/>
                </a:cubicBezTo>
                <a:cubicBezTo>
                  <a:pt x="291" y="391"/>
                  <a:pt x="240" y="362"/>
                  <a:pt x="181" y="362"/>
                </a:cubicBezTo>
                <a:cubicBezTo>
                  <a:pt x="81" y="362"/>
                  <a:pt x="0" y="444"/>
                  <a:pt x="0" y="544"/>
                </a:cubicBezTo>
                <a:cubicBezTo>
                  <a:pt x="0" y="644"/>
                  <a:pt x="81" y="725"/>
                  <a:pt x="181" y="725"/>
                </a:cubicBezTo>
                <a:cubicBezTo>
                  <a:pt x="246" y="725"/>
                  <a:pt x="303" y="691"/>
                  <a:pt x="335" y="639"/>
                </a:cubicBezTo>
                <a:cubicBezTo>
                  <a:pt x="1000" y="922"/>
                  <a:pt x="1000" y="922"/>
                  <a:pt x="1000" y="922"/>
                </a:cubicBezTo>
                <a:cubicBezTo>
                  <a:pt x="997" y="936"/>
                  <a:pt x="994" y="951"/>
                  <a:pt x="994" y="967"/>
                </a:cubicBezTo>
                <a:cubicBezTo>
                  <a:pt x="994" y="1067"/>
                  <a:pt x="1075" y="1148"/>
                  <a:pt x="1175" y="1148"/>
                </a:cubicBezTo>
                <a:cubicBezTo>
                  <a:pt x="1275" y="1148"/>
                  <a:pt x="1357" y="1067"/>
                  <a:pt x="1357" y="967"/>
                </a:cubicBezTo>
                <a:cubicBezTo>
                  <a:pt x="1357" y="867"/>
                  <a:pt x="1275" y="786"/>
                  <a:pt x="1175" y="786"/>
                </a:cubicBezTo>
                <a:close/>
              </a:path>
            </a:pathLst>
          </a:custGeom>
          <a:solidFill>
            <a:srgbClr val="002050"/>
          </a:solidFill>
          <a:ln>
            <a:noFill/>
          </a:ln>
        </p:spPr>
        <p:txBody>
          <a:bodyPr vert="horz" wrap="square" lIns="124691" tIns="62345" rIns="124691" bIns="62345" numCol="1" anchor="t"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129" name="TextBox 128"/>
          <p:cNvSpPr txBox="1"/>
          <p:nvPr/>
        </p:nvSpPr>
        <p:spPr>
          <a:xfrm>
            <a:off x="4960512" y="4138767"/>
            <a:ext cx="2074855" cy="761979"/>
          </a:xfrm>
          <a:prstGeom prst="rect">
            <a:avLst/>
          </a:prstGeom>
          <a:noFill/>
        </p:spPr>
        <p:txBody>
          <a:bodyPr wrap="square" lIns="249382" tIns="199505" rIns="249382" bIns="199505" rtlCol="0">
            <a:spAutoFit/>
          </a:bodyPr>
          <a:lstStyle/>
          <a:p>
            <a:pPr marL="0" marR="0" lvl="0" indent="0" algn="ctr" defTabSz="1246876" eaLnBrk="1" fontAlgn="auto" latinLnBrk="0" hangingPunct="1">
              <a:lnSpc>
                <a:spcPts val="1364"/>
              </a:lnSpc>
              <a:spcBef>
                <a:spcPts val="0"/>
              </a:spcBef>
              <a:spcAft>
                <a:spcPts val="0"/>
              </a:spcAft>
              <a:buClrTx/>
              <a:buSzTx/>
              <a:buFontTx/>
              <a:buNone/>
              <a:tabLst/>
              <a:defRPr/>
            </a:pPr>
            <a:r>
              <a:rPr kumimoji="0" lang="en-US" sz="1364"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Protect your data, everywhere</a:t>
            </a:r>
          </a:p>
        </p:txBody>
      </p:sp>
      <p:sp>
        <p:nvSpPr>
          <p:cNvPr id="130" name="TextBox 129"/>
          <p:cNvSpPr txBox="1"/>
          <p:nvPr/>
        </p:nvSpPr>
        <p:spPr>
          <a:xfrm>
            <a:off x="5199891" y="1215900"/>
            <a:ext cx="3006252" cy="838923"/>
          </a:xfrm>
          <a:prstGeom prst="rect">
            <a:avLst/>
          </a:prstGeom>
          <a:noFill/>
        </p:spPr>
        <p:txBody>
          <a:bodyPr wrap="square" lIns="249382" tIns="199505" rIns="249382" bIns="199505" rtlCol="0">
            <a:spAutoFit/>
          </a:bodyPr>
          <a:lstStyle/>
          <a:p>
            <a:pPr marL="0" marR="0" lvl="0" indent="0" algn="ctr" defTabSz="1246876" eaLnBrk="1" fontAlgn="auto" latinLnBrk="0" hangingPunct="1">
              <a:lnSpc>
                <a:spcPts val="1664"/>
              </a:lnSpc>
              <a:spcBef>
                <a:spcPts val="0"/>
              </a:spcBef>
              <a:spcAft>
                <a:spcPts val="0"/>
              </a:spcAft>
              <a:buClrTx/>
              <a:buSzTx/>
              <a:buFontTx/>
              <a:buNone/>
              <a:tabLst/>
              <a:defRPr/>
            </a:pPr>
            <a:r>
              <a:rPr kumimoji="0" lang="en-US" sz="1364"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Extend enterprise-grade security to your cloud and SaaS apps </a:t>
            </a:r>
          </a:p>
        </p:txBody>
      </p:sp>
      <p:sp>
        <p:nvSpPr>
          <p:cNvPr id="131" name="TextBox 130"/>
          <p:cNvSpPr txBox="1"/>
          <p:nvPr/>
        </p:nvSpPr>
        <p:spPr>
          <a:xfrm>
            <a:off x="121524" y="3309812"/>
            <a:ext cx="3068710" cy="1056932"/>
          </a:xfrm>
          <a:prstGeom prst="rect">
            <a:avLst/>
          </a:prstGeom>
          <a:noFill/>
        </p:spPr>
        <p:txBody>
          <a:bodyPr wrap="square" lIns="249382" tIns="199505" rIns="249382" bIns="199505" rtlCol="0">
            <a:spAutoFit/>
          </a:bodyPr>
          <a:lstStyle/>
          <a:p>
            <a:pPr marL="0" marR="0" lvl="0" indent="0" algn="ctr" defTabSz="1246876" eaLnBrk="1" fontAlgn="auto" latinLnBrk="0" hangingPunct="1">
              <a:lnSpc>
                <a:spcPts val="1664"/>
              </a:lnSpc>
              <a:spcBef>
                <a:spcPts val="0"/>
              </a:spcBef>
              <a:spcAft>
                <a:spcPts val="0"/>
              </a:spcAft>
              <a:buClrTx/>
              <a:buSzTx/>
              <a:buFontTx/>
              <a:buNone/>
              <a:tabLst/>
              <a:defRPr/>
            </a:pPr>
            <a:r>
              <a:rPr kumimoji="0" lang="en-US" sz="1364"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Manage identity with hybrid integration to protect application access from identity attacks</a:t>
            </a:r>
          </a:p>
        </p:txBody>
      </p:sp>
      <p:grpSp>
        <p:nvGrpSpPr>
          <p:cNvPr id="132" name="Group 131"/>
          <p:cNvGrpSpPr/>
          <p:nvPr/>
        </p:nvGrpSpPr>
        <p:grpSpPr>
          <a:xfrm>
            <a:off x="2316007" y="5116261"/>
            <a:ext cx="443130" cy="404751"/>
            <a:chOff x="-1143000" y="1163456"/>
            <a:chExt cx="3482470" cy="3180860"/>
          </a:xfrm>
        </p:grpSpPr>
        <p:sp>
          <p:nvSpPr>
            <p:cNvPr id="133"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4"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5"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6"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7"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8"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39"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0"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1"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2"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3"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183" name="Group 182"/>
          <p:cNvGrpSpPr/>
          <p:nvPr/>
        </p:nvGrpSpPr>
        <p:grpSpPr>
          <a:xfrm>
            <a:off x="3974339" y="5116261"/>
            <a:ext cx="443130" cy="404751"/>
            <a:chOff x="-1143000" y="1163456"/>
            <a:chExt cx="3482470" cy="3180860"/>
          </a:xfrm>
        </p:grpSpPr>
        <p:sp>
          <p:nvSpPr>
            <p:cNvPr id="185"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06"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24"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25"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0"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1"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2"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3"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4"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5"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6"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237" name="Group 236"/>
          <p:cNvGrpSpPr/>
          <p:nvPr/>
        </p:nvGrpSpPr>
        <p:grpSpPr>
          <a:xfrm>
            <a:off x="3139270" y="4522177"/>
            <a:ext cx="443130" cy="404751"/>
            <a:chOff x="-1143000" y="1163456"/>
            <a:chExt cx="3482470" cy="3180860"/>
          </a:xfrm>
        </p:grpSpPr>
        <p:sp>
          <p:nvSpPr>
            <p:cNvPr id="238"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39"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0"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1"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2"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3"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4"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5"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6"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7"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48"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grpSp>
        <p:nvGrpSpPr>
          <p:cNvPr id="249" name="Group 248"/>
          <p:cNvGrpSpPr/>
          <p:nvPr/>
        </p:nvGrpSpPr>
        <p:grpSpPr>
          <a:xfrm>
            <a:off x="6485625" y="3593978"/>
            <a:ext cx="589722" cy="589722"/>
            <a:chOff x="5839185" y="5096904"/>
            <a:chExt cx="589722" cy="589722"/>
          </a:xfrm>
        </p:grpSpPr>
        <p:sp>
          <p:nvSpPr>
            <p:cNvPr id="250" name="Oval 249"/>
            <p:cNvSpPr/>
            <p:nvPr/>
          </p:nvSpPr>
          <p:spPr bwMode="auto">
            <a:xfrm>
              <a:off x="5839185" y="5096904"/>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51" name="Picture 250"/>
            <p:cNvPicPr>
              <a:picLocks noChangeAspect="1"/>
            </p:cNvPicPr>
            <p:nvPr/>
          </p:nvPicPr>
          <p:blipFill>
            <a:blip r:embed="rId16"/>
            <a:stretch>
              <a:fillRect/>
            </a:stretch>
          </p:blipFill>
          <p:spPr>
            <a:xfrm>
              <a:off x="5960628" y="5223989"/>
              <a:ext cx="335009" cy="381754"/>
            </a:xfrm>
            <a:prstGeom prst="rect">
              <a:avLst/>
            </a:prstGeom>
          </p:spPr>
        </p:pic>
      </p:grpSp>
      <p:sp>
        <p:nvSpPr>
          <p:cNvPr id="252" name="Rectangle 251"/>
          <p:cNvSpPr/>
          <p:nvPr/>
        </p:nvSpPr>
        <p:spPr bwMode="auto">
          <a:xfrm>
            <a:off x="4781290" y="5866421"/>
            <a:ext cx="2169343" cy="4374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a:t>
            </a:r>
          </a:p>
          <a:p>
            <a:pPr marL="0" marR="0" lvl="0" indent="0"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Advanced Threat Analytics</a:t>
            </a:r>
          </a:p>
        </p:txBody>
      </p:sp>
      <p:sp>
        <p:nvSpPr>
          <p:cNvPr id="253" name="Oval 252"/>
          <p:cNvSpPr/>
          <p:nvPr/>
        </p:nvSpPr>
        <p:spPr bwMode="auto">
          <a:xfrm>
            <a:off x="4299634" y="5793692"/>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54" name="Picture 253"/>
          <p:cNvPicPr>
            <a:picLocks noChangeAspect="1"/>
          </p:cNvPicPr>
          <p:nvPr/>
        </p:nvPicPr>
        <p:blipFill>
          <a:blip r:embed="rId16"/>
          <a:stretch>
            <a:fillRect/>
          </a:stretch>
        </p:blipFill>
        <p:spPr>
          <a:xfrm>
            <a:off x="4421077" y="5920777"/>
            <a:ext cx="335009" cy="381754"/>
          </a:xfrm>
          <a:prstGeom prst="rect">
            <a:avLst/>
          </a:prstGeom>
        </p:spPr>
      </p:pic>
      <p:pic>
        <p:nvPicPr>
          <p:cNvPr id="255" name="Picture 254"/>
          <p:cNvPicPr>
            <a:picLocks noChangeAspect="1"/>
          </p:cNvPicPr>
          <p:nvPr/>
        </p:nvPicPr>
        <p:blipFill>
          <a:blip r:embed="rId17"/>
          <a:stretch>
            <a:fillRect/>
          </a:stretch>
        </p:blipFill>
        <p:spPr>
          <a:xfrm rot="18900000">
            <a:off x="10003953" y="3043922"/>
            <a:ext cx="716464" cy="737330"/>
          </a:xfrm>
          <a:prstGeom prst="rect">
            <a:avLst/>
          </a:prstGeom>
        </p:spPr>
      </p:pic>
      <p:pic>
        <p:nvPicPr>
          <p:cNvPr id="256" name="Picture 255"/>
          <p:cNvPicPr>
            <a:picLocks noChangeAspect="1"/>
          </p:cNvPicPr>
          <p:nvPr/>
        </p:nvPicPr>
        <p:blipFill>
          <a:blip r:embed="rId18"/>
          <a:stretch>
            <a:fillRect/>
          </a:stretch>
        </p:blipFill>
        <p:spPr>
          <a:xfrm>
            <a:off x="9195664" y="3819916"/>
            <a:ext cx="974993" cy="552496"/>
          </a:xfrm>
          <a:prstGeom prst="rect">
            <a:avLst/>
          </a:prstGeom>
        </p:spPr>
      </p:pic>
      <p:pic>
        <p:nvPicPr>
          <p:cNvPr id="257" name="Picture 256"/>
          <p:cNvPicPr>
            <a:picLocks noChangeAspect="1"/>
          </p:cNvPicPr>
          <p:nvPr/>
        </p:nvPicPr>
        <p:blipFill>
          <a:blip r:embed="rId19"/>
          <a:stretch>
            <a:fillRect/>
          </a:stretch>
        </p:blipFill>
        <p:spPr>
          <a:xfrm>
            <a:off x="10798171" y="3851681"/>
            <a:ext cx="283846" cy="500466"/>
          </a:xfrm>
          <a:prstGeom prst="rect">
            <a:avLst/>
          </a:prstGeom>
        </p:spPr>
      </p:pic>
      <p:sp>
        <p:nvSpPr>
          <p:cNvPr id="258" name="Rectangle 257"/>
          <p:cNvSpPr/>
          <p:nvPr/>
        </p:nvSpPr>
        <p:spPr bwMode="auto">
          <a:xfrm>
            <a:off x="5862468" y="2024554"/>
            <a:ext cx="2325375" cy="4374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 Cloud App Security</a:t>
            </a:r>
          </a:p>
        </p:txBody>
      </p:sp>
      <p:sp>
        <p:nvSpPr>
          <p:cNvPr id="259" name="Oval 258"/>
          <p:cNvSpPr/>
          <p:nvPr/>
        </p:nvSpPr>
        <p:spPr bwMode="auto">
          <a:xfrm>
            <a:off x="5366079" y="1938568"/>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60" name="Picture 259"/>
          <p:cNvPicPr>
            <a:picLocks noChangeAspect="1"/>
          </p:cNvPicPr>
          <p:nvPr/>
        </p:nvPicPr>
        <p:blipFill>
          <a:blip r:embed="rId16"/>
          <a:stretch>
            <a:fillRect/>
          </a:stretch>
        </p:blipFill>
        <p:spPr>
          <a:xfrm>
            <a:off x="5475803" y="2068763"/>
            <a:ext cx="335009" cy="381754"/>
          </a:xfrm>
          <a:prstGeom prst="rect">
            <a:avLst/>
          </a:prstGeom>
        </p:spPr>
      </p:pic>
      <p:sp>
        <p:nvSpPr>
          <p:cNvPr id="261" name="Rectangle 260"/>
          <p:cNvSpPr/>
          <p:nvPr/>
        </p:nvSpPr>
        <p:spPr bwMode="auto">
          <a:xfrm>
            <a:off x="608486" y="2948552"/>
            <a:ext cx="1913338" cy="437486"/>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46637" rIns="182880" bIns="46637" numCol="1" rtlCol="0" anchor="ctr" anchorCtr="0" compatLnSpc="1">
            <a:prstTxWarp prst="textNoShape">
              <a:avLst/>
            </a:prstTxWarp>
          </a:bodyPr>
          <a:lstStyle/>
          <a:p>
            <a:pPr marL="0" marR="0" lvl="0" indent="0" algn="r" defTabSz="837901"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Azure Active Directory Premium</a:t>
            </a:r>
          </a:p>
        </p:txBody>
      </p:sp>
      <p:sp>
        <p:nvSpPr>
          <p:cNvPr id="262" name="Oval 261"/>
          <p:cNvSpPr/>
          <p:nvPr/>
        </p:nvSpPr>
        <p:spPr bwMode="auto">
          <a:xfrm>
            <a:off x="2381646" y="2846246"/>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63" name="Picture 262"/>
          <p:cNvPicPr>
            <a:picLocks noChangeAspect="1"/>
          </p:cNvPicPr>
          <p:nvPr/>
        </p:nvPicPr>
        <p:blipFill>
          <a:blip r:embed="rId16"/>
          <a:stretch>
            <a:fillRect/>
          </a:stretch>
        </p:blipFill>
        <p:spPr>
          <a:xfrm>
            <a:off x="2503089" y="2973331"/>
            <a:ext cx="335009" cy="381754"/>
          </a:xfrm>
          <a:prstGeom prst="rect">
            <a:avLst/>
          </a:prstGeom>
        </p:spPr>
      </p:pic>
      <p:grpSp>
        <p:nvGrpSpPr>
          <p:cNvPr id="264" name="Group 263"/>
          <p:cNvGrpSpPr/>
          <p:nvPr/>
        </p:nvGrpSpPr>
        <p:grpSpPr>
          <a:xfrm>
            <a:off x="5429968" y="3842392"/>
            <a:ext cx="506932" cy="328012"/>
            <a:chOff x="5380358" y="3439881"/>
            <a:chExt cx="774701" cy="510811"/>
          </a:xfrm>
        </p:grpSpPr>
        <p:sp>
          <p:nvSpPr>
            <p:cNvPr id="265" name="Rectangle 19"/>
            <p:cNvSpPr>
              <a:spLocks noChangeArrowheads="1"/>
            </p:cNvSpPr>
            <p:nvPr/>
          </p:nvSpPr>
          <p:spPr bwMode="auto">
            <a:xfrm>
              <a:off x="5380358" y="3439882"/>
              <a:ext cx="774699" cy="510806"/>
            </a:xfrm>
            <a:prstGeom prst="rect">
              <a:avLst/>
            </a:prstGeom>
            <a:solidFill>
              <a:schemeClr val="accent2"/>
            </a:solidFill>
            <a:ln>
              <a:noFill/>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6" name="Freeform 20"/>
            <p:cNvSpPr>
              <a:spLocks/>
            </p:cNvSpPr>
            <p:nvPr/>
          </p:nvSpPr>
          <p:spPr bwMode="auto">
            <a:xfrm>
              <a:off x="5380360" y="3622782"/>
              <a:ext cx="774699" cy="327910"/>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rgbClr val="005AA6"/>
            </a:solidFill>
            <a:ln>
              <a:noFill/>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7"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solidFill>
            <a:ln>
              <a:noFill/>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ysClr val="windowText" lastClr="000000"/>
                  </a:solidFill>
                </a:ln>
                <a:solidFill>
                  <a:sysClr val="windowText" lastClr="000000"/>
                </a:solidFill>
                <a:effectLst/>
                <a:uLnTx/>
                <a:uFillTx/>
              </a:endParaRPr>
            </a:p>
          </p:txBody>
        </p:sp>
        <p:sp>
          <p:nvSpPr>
            <p:cNvPr id="268"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rgbClr val="005AA6"/>
            </a:solidFill>
            <a:ln>
              <a:noFill/>
            </a:ln>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269" name="Group 268"/>
          <p:cNvGrpSpPr/>
          <p:nvPr/>
        </p:nvGrpSpPr>
        <p:grpSpPr>
          <a:xfrm>
            <a:off x="5856429" y="3498286"/>
            <a:ext cx="399422" cy="410120"/>
            <a:chOff x="9280311" y="3226495"/>
            <a:chExt cx="747926" cy="766394"/>
          </a:xfrm>
        </p:grpSpPr>
        <p:grpSp>
          <p:nvGrpSpPr>
            <p:cNvPr id="270" name="Group 269"/>
            <p:cNvGrpSpPr/>
            <p:nvPr/>
          </p:nvGrpSpPr>
          <p:grpSpPr>
            <a:xfrm>
              <a:off x="9280311" y="3246389"/>
              <a:ext cx="747926" cy="746500"/>
              <a:chOff x="12965113" y="3141663"/>
              <a:chExt cx="1665287" cy="1662112"/>
            </a:xfrm>
            <a:solidFill>
              <a:srgbClr val="20B093"/>
            </a:solidFill>
          </p:grpSpPr>
          <p:sp>
            <p:nvSpPr>
              <p:cNvPr id="272"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3"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4"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5"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6"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7"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8"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79"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0"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81"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271" name="Right Triangle 270"/>
            <p:cNvSpPr/>
            <p:nvPr/>
          </p:nvSpPr>
          <p:spPr bwMode="auto">
            <a:xfrm rot="5400000">
              <a:off x="9290445" y="3226495"/>
              <a:ext cx="666178" cy="666178"/>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cxnSp>
        <p:nvCxnSpPr>
          <p:cNvPr id="282" name="Straight Arrow Connector 281"/>
          <p:cNvCxnSpPr/>
          <p:nvPr/>
        </p:nvCxnSpPr>
        <p:spPr>
          <a:xfrm>
            <a:off x="3578405" y="5287084"/>
            <a:ext cx="321548" cy="4650"/>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283" name="Picture 2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83160" y="4823369"/>
            <a:ext cx="1458026" cy="1458026"/>
          </a:xfrm>
          <a:prstGeom prst="rect">
            <a:avLst/>
          </a:prstGeom>
        </p:spPr>
      </p:pic>
      <p:grpSp>
        <p:nvGrpSpPr>
          <p:cNvPr id="284" name="Group 283"/>
          <p:cNvGrpSpPr/>
          <p:nvPr/>
        </p:nvGrpSpPr>
        <p:grpSpPr>
          <a:xfrm>
            <a:off x="3201797" y="3353330"/>
            <a:ext cx="473418" cy="473418"/>
            <a:chOff x="2315881" y="3972120"/>
            <a:chExt cx="487472" cy="487472"/>
          </a:xfrm>
        </p:grpSpPr>
        <p:sp>
          <p:nvSpPr>
            <p:cNvPr id="285" name="Oval 284"/>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pic>
          <p:nvPicPr>
            <p:cNvPr id="286"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287" name="Group 286"/>
          <p:cNvGrpSpPr/>
          <p:nvPr/>
        </p:nvGrpSpPr>
        <p:grpSpPr>
          <a:xfrm>
            <a:off x="1198575" y="4642183"/>
            <a:ext cx="1018356" cy="1447073"/>
            <a:chOff x="4410437" y="5171160"/>
            <a:chExt cx="871463" cy="1238332"/>
          </a:xfrm>
        </p:grpSpPr>
        <p:sp>
          <p:nvSpPr>
            <p:cNvPr id="288" name="Rectangle 14"/>
            <p:cNvSpPr>
              <a:spLocks noChangeArrowheads="1"/>
            </p:cNvSpPr>
            <p:nvPr/>
          </p:nvSpPr>
          <p:spPr bwMode="auto">
            <a:xfrm>
              <a:off x="4741879" y="5239734"/>
              <a:ext cx="540021"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89"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0"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1"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2"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3"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4"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5"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6"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7"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8"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299"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0"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1"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2"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3"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4"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5"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6"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7"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8"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09"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0"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1"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2"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3"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4"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5"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6"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7"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8"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19"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20"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21"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sp>
          <p:nvSpPr>
            <p:cNvPr id="322"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ndParaRPr>
            </a:p>
          </p:txBody>
        </p:sp>
      </p:grpSp>
      <p:grpSp>
        <p:nvGrpSpPr>
          <p:cNvPr id="323" name="Group 322"/>
          <p:cNvGrpSpPr/>
          <p:nvPr/>
        </p:nvGrpSpPr>
        <p:grpSpPr>
          <a:xfrm rot="17847154">
            <a:off x="7132443" y="1855636"/>
            <a:ext cx="1079495" cy="2587360"/>
            <a:chOff x="35529" y="1014833"/>
            <a:chExt cx="825093" cy="2728978"/>
          </a:xfrm>
        </p:grpSpPr>
        <p:cxnSp>
          <p:nvCxnSpPr>
            <p:cNvPr id="324" name="Straight Arrow Connector 323"/>
            <p:cNvCxnSpPr/>
            <p:nvPr/>
          </p:nvCxnSpPr>
          <p:spPr>
            <a:xfrm rot="3530179">
              <a:off x="-973575" y="2032833"/>
              <a:ext cx="2720082" cy="70187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rot="3530179" flipH="1" flipV="1">
              <a:off x="-850940" y="2024547"/>
              <a:ext cx="2721275" cy="701848"/>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rot="16200000">
            <a:off x="6872946" y="3318800"/>
            <a:ext cx="175778" cy="4184767"/>
            <a:chOff x="332777" y="49729"/>
            <a:chExt cx="134352" cy="2928820"/>
          </a:xfrm>
        </p:grpSpPr>
        <p:cxnSp>
          <p:nvCxnSpPr>
            <p:cNvPr id="327" name="Straight Arrow Connector 326"/>
            <p:cNvCxnSpPr/>
            <p:nvPr/>
          </p:nvCxnSpPr>
          <p:spPr>
            <a:xfrm rot="5400000">
              <a:off x="-1114229" y="1531544"/>
              <a:ext cx="2894011"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rot="5400000" flipH="1">
              <a:off x="-991585" y="1508443"/>
              <a:ext cx="2917428"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346852" y="2885599"/>
            <a:ext cx="521908" cy="521908"/>
            <a:chOff x="2315881" y="3972120"/>
            <a:chExt cx="487472" cy="487472"/>
          </a:xfrm>
        </p:grpSpPr>
        <p:sp>
          <p:nvSpPr>
            <p:cNvPr id="330" name="Oval 329"/>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pic>
          <p:nvPicPr>
            <p:cNvPr id="331" name="Picture 3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332" name="Group 331"/>
          <p:cNvGrpSpPr/>
          <p:nvPr/>
        </p:nvGrpSpPr>
        <p:grpSpPr>
          <a:xfrm>
            <a:off x="6674379" y="5182451"/>
            <a:ext cx="473418" cy="473418"/>
            <a:chOff x="2315881" y="3972120"/>
            <a:chExt cx="487472" cy="487472"/>
          </a:xfrm>
        </p:grpSpPr>
        <p:sp>
          <p:nvSpPr>
            <p:cNvPr id="333" name="Oval 332"/>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7901" eaLnBrk="1" fontAlgn="auto" latinLnBrk="0" hangingPunct="1">
                <a:lnSpc>
                  <a:spcPct val="100000"/>
                </a:lnSpc>
                <a:spcBef>
                  <a:spcPts val="0"/>
                </a:spcBef>
                <a:spcAft>
                  <a:spcPts val="0"/>
                </a:spcAft>
                <a:buClrTx/>
                <a:buSzTx/>
                <a:buFontTx/>
                <a:buNone/>
                <a:tabLst/>
                <a:defRPr/>
              </a:pPr>
              <a:endParaRPr kumimoji="0" lang="en-US" sz="1650" b="0" i="0" u="none" strike="noStrike" kern="0" cap="none" spc="0" normalizeH="0" baseline="0" noProof="0" dirty="0">
                <a:ln>
                  <a:noFill/>
                </a:ln>
                <a:solidFill>
                  <a:schemeClr val="tx1"/>
                </a:solidFill>
                <a:effectLst/>
                <a:uLnTx/>
                <a:uFillTx/>
                <a:latin typeface="Calibri" panose="020F0502020204030204"/>
              </a:endParaRPr>
            </a:p>
          </p:txBody>
        </p:sp>
        <p:pic>
          <p:nvPicPr>
            <p:cNvPr id="334" name="Picture 3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sp>
        <p:nvSpPr>
          <p:cNvPr id="335" name="Oval 334"/>
          <p:cNvSpPr/>
          <p:nvPr/>
        </p:nvSpPr>
        <p:spPr bwMode="auto">
          <a:xfrm>
            <a:off x="10037728" y="2440518"/>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336" name="Picture 335"/>
          <p:cNvPicPr>
            <a:picLocks noChangeAspect="1"/>
          </p:cNvPicPr>
          <p:nvPr/>
        </p:nvPicPr>
        <p:blipFill>
          <a:blip r:embed="rId16"/>
          <a:stretch>
            <a:fillRect/>
          </a:stretch>
        </p:blipFill>
        <p:spPr>
          <a:xfrm>
            <a:off x="10159171" y="2567603"/>
            <a:ext cx="335009" cy="381754"/>
          </a:xfrm>
          <a:prstGeom prst="rect">
            <a:avLst/>
          </a:prstGeom>
        </p:spPr>
      </p:pic>
    </p:spTree>
    <p:extLst>
      <p:ext uri="{BB962C8B-B14F-4D97-AF65-F5344CB8AC3E}">
        <p14:creationId xmlns:p14="http://schemas.microsoft.com/office/powerpoint/2010/main" val="149497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Workplace</a:t>
            </a:r>
          </a:p>
        </p:txBody>
      </p:sp>
      <p:sp>
        <p:nvSpPr>
          <p:cNvPr id="3" name="Text Placeholder 2"/>
          <p:cNvSpPr>
            <a:spLocks noGrp="1"/>
          </p:cNvSpPr>
          <p:nvPr>
            <p:ph type="body" sz="quarter" idx="14"/>
          </p:nvPr>
        </p:nvSpPr>
        <p:spPr>
          <a:xfrm>
            <a:off x="262419" y="3801545"/>
            <a:ext cx="5395919" cy="498598"/>
          </a:xfrm>
        </p:spPr>
        <p:txBody>
          <a:bodyPr wrap="square">
            <a:spAutoFit/>
          </a:bodyPr>
          <a:lstStyle/>
          <a:p>
            <a:pPr lvl="0"/>
            <a:r>
              <a:rPr lang="en-US" sz="2000" b="1" dirty="0"/>
              <a:t>System Integrator Experience Overview</a:t>
            </a:r>
          </a:p>
        </p:txBody>
      </p:sp>
    </p:spTree>
    <p:extLst>
      <p:ext uri="{BB962C8B-B14F-4D97-AF65-F5344CB8AC3E}">
        <p14:creationId xmlns:p14="http://schemas.microsoft.com/office/powerpoint/2010/main" val="109049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997131" y="3200400"/>
            <a:ext cx="11394439" cy="2942344"/>
          </a:xfrm>
          <a:prstGeom prst="rect">
            <a:avLst/>
          </a:prstGeom>
        </p:spPr>
        <p:txBody>
          <a:bodyPr vert="horz" wrap="square" lIns="146304" tIns="91440" rIns="146304" bIns="91440"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ts val="4760"/>
              </a:lnSpc>
            </a:pPr>
            <a:r>
              <a:rPr lang="en-US" sz="3200" b="0" dirty="0">
                <a:solidFill>
                  <a:schemeClr val="accent2"/>
                </a:solidFill>
                <a:latin typeface="+mj-lt"/>
              </a:rPr>
              <a:t>Manage and secure devices</a:t>
            </a:r>
          </a:p>
          <a:p>
            <a:pPr>
              <a:lnSpc>
                <a:spcPts val="4760"/>
              </a:lnSpc>
            </a:pPr>
            <a:r>
              <a:rPr lang="en-US" sz="3200" b="0" dirty="0">
                <a:solidFill>
                  <a:schemeClr val="accent2"/>
                </a:solidFill>
                <a:latin typeface="+mj-lt"/>
              </a:rPr>
              <a:t>Office mobile apps</a:t>
            </a:r>
          </a:p>
          <a:p>
            <a:pPr>
              <a:lnSpc>
                <a:spcPts val="4760"/>
              </a:lnSpc>
            </a:pPr>
            <a:r>
              <a:rPr lang="en-US" sz="3200" b="0" dirty="0">
                <a:solidFill>
                  <a:schemeClr val="accent2"/>
                </a:solidFill>
                <a:latin typeface="+mj-lt"/>
              </a:rPr>
              <a:t>Data-level protection</a:t>
            </a:r>
          </a:p>
          <a:p>
            <a:pPr>
              <a:lnSpc>
                <a:spcPts val="4760"/>
              </a:lnSpc>
            </a:pPr>
            <a:r>
              <a:rPr lang="en-US" sz="3200" b="0" dirty="0">
                <a:solidFill>
                  <a:schemeClr val="accent2"/>
                </a:solidFill>
                <a:latin typeface="+mj-lt"/>
              </a:rPr>
              <a:t>User self-service </a:t>
            </a:r>
          </a:p>
        </p:txBody>
      </p:sp>
      <p:sp>
        <p:nvSpPr>
          <p:cNvPr id="2" name="Title 1"/>
          <p:cNvSpPr>
            <a:spLocks noGrp="1"/>
          </p:cNvSpPr>
          <p:nvPr>
            <p:ph type="title"/>
          </p:nvPr>
        </p:nvSpPr>
        <p:spPr>
          <a:xfrm>
            <a:off x="269240" y="672852"/>
            <a:ext cx="6131560" cy="1613148"/>
          </a:xfrm>
        </p:spPr>
        <p:txBody>
          <a:bodyPr/>
          <a:lstStyle/>
          <a:p>
            <a:r>
              <a:rPr lang="en-US" sz="4000" dirty="0"/>
              <a:t>Mobile device, application, </a:t>
            </a:r>
            <a:br>
              <a:rPr lang="en-US" sz="4000" dirty="0"/>
            </a:br>
            <a:r>
              <a:rPr lang="en-US" sz="4000" dirty="0"/>
              <a:t>and information protection</a:t>
            </a:r>
          </a:p>
        </p:txBody>
      </p:sp>
      <p:sp>
        <p:nvSpPr>
          <p:cNvPr id="3" name="Text Placeholder 2"/>
          <p:cNvSpPr>
            <a:spLocks noGrp="1"/>
          </p:cNvSpPr>
          <p:nvPr>
            <p:ph type="body" sz="quarter" idx="10"/>
          </p:nvPr>
        </p:nvSpPr>
        <p:spPr/>
        <p:txBody>
          <a:bodyPr/>
          <a:lstStyle/>
          <a:p>
            <a:pPr>
              <a:spcAft>
                <a:spcPts val="588"/>
              </a:spcAft>
            </a:pPr>
            <a:r>
              <a:rPr lang="en-US" dirty="0"/>
              <a:t>MANAGED MOBILE PRODUCTIVITY</a:t>
            </a:r>
          </a:p>
        </p:txBody>
      </p:sp>
      <p:sp>
        <p:nvSpPr>
          <p:cNvPr id="11" name="Freeform 9"/>
          <p:cNvSpPr>
            <a:spLocks noEditPoints="1"/>
          </p:cNvSpPr>
          <p:nvPr/>
        </p:nvSpPr>
        <p:spPr bwMode="black">
          <a:xfrm>
            <a:off x="470903" y="3435713"/>
            <a:ext cx="327550" cy="32888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
          <p:cNvSpPr>
            <a:spLocks noEditPoints="1"/>
          </p:cNvSpPr>
          <p:nvPr/>
        </p:nvSpPr>
        <p:spPr bwMode="black">
          <a:xfrm>
            <a:off x="470903" y="4147060"/>
            <a:ext cx="327550" cy="32888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noEditPoints="1"/>
          </p:cNvSpPr>
          <p:nvPr/>
        </p:nvSpPr>
        <p:spPr bwMode="black">
          <a:xfrm>
            <a:off x="470903" y="4865518"/>
            <a:ext cx="327550" cy="32888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8283"/>
          <a:stretch/>
        </p:blipFill>
        <p:spPr>
          <a:xfrm>
            <a:off x="7696200" y="1862526"/>
            <a:ext cx="4495800" cy="4999675"/>
          </a:xfrm>
          <a:prstGeom prst="rect">
            <a:avLst/>
          </a:prstGeom>
        </p:spPr>
      </p:pic>
      <p:sp>
        <p:nvSpPr>
          <p:cNvPr id="15" name="Freeform 14"/>
          <p:cNvSpPr>
            <a:spLocks noEditPoints="1"/>
          </p:cNvSpPr>
          <p:nvPr/>
        </p:nvSpPr>
        <p:spPr bwMode="black">
          <a:xfrm>
            <a:off x="470903" y="5583976"/>
            <a:ext cx="327550" cy="32888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2487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1828799"/>
            <a:ext cx="12192000" cy="502920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a:t>Manage and secure mobile devices - </a:t>
            </a:r>
            <a:r>
              <a:rPr lang="en-US" dirty="0" err="1"/>
              <a:t>InTune</a:t>
            </a:r>
            <a:endParaRPr lang="en-US" dirty="0"/>
          </a:p>
        </p:txBody>
      </p:sp>
      <p:sp>
        <p:nvSpPr>
          <p:cNvPr id="3" name="Text Placeholder 2"/>
          <p:cNvSpPr>
            <a:spLocks noGrp="1"/>
          </p:cNvSpPr>
          <p:nvPr>
            <p:ph type="body" sz="quarter" idx="10"/>
          </p:nvPr>
        </p:nvSpPr>
        <p:spPr>
          <a:xfrm>
            <a:off x="269239" y="289767"/>
            <a:ext cx="11653523" cy="406265"/>
          </a:xfrm>
        </p:spPr>
        <p:txBody>
          <a:bodyPr/>
          <a:lstStyle/>
          <a:p>
            <a:r>
              <a:rPr lang="en-US" dirty="0"/>
              <a:t>MANAGED MOBILE PRODUCTIVITY</a:t>
            </a:r>
          </a:p>
        </p:txBody>
      </p:sp>
      <p:grpSp>
        <p:nvGrpSpPr>
          <p:cNvPr id="4" name="Group 3"/>
          <p:cNvGrpSpPr/>
          <p:nvPr/>
        </p:nvGrpSpPr>
        <p:grpSpPr>
          <a:xfrm>
            <a:off x="534806" y="2304433"/>
            <a:ext cx="3636041" cy="4359238"/>
            <a:chOff x="534806" y="2304433"/>
            <a:chExt cx="3636041" cy="4359238"/>
          </a:xfrm>
        </p:grpSpPr>
        <p:sp>
          <p:nvSpPr>
            <p:cNvPr id="18" name="TextBox 17"/>
            <p:cNvSpPr txBox="1"/>
            <p:nvPr/>
          </p:nvSpPr>
          <p:spPr>
            <a:xfrm>
              <a:off x="745067" y="5222929"/>
              <a:ext cx="3425780" cy="1440742"/>
            </a:xfrm>
            <a:prstGeom prst="rect">
              <a:avLst/>
            </a:prstGeom>
            <a:noFill/>
          </p:spPr>
          <p:txBody>
            <a:bodyPr wrap="square" lIns="179285" tIns="143428" rIns="179285" bIns="143428" rtlCol="0">
              <a:spAutoFit/>
            </a:bodyPr>
            <a:lstStyle/>
            <a:p>
              <a:pPr marL="244705" indent="-244705">
                <a:lnSpc>
                  <a:spcPct val="90000"/>
                </a:lnSpc>
                <a:spcAft>
                  <a:spcPts val="588"/>
                </a:spcAft>
                <a:buFont typeface="Arial" panose="020B0604020202020204" pitchFamily="34" charset="0"/>
                <a:buChar char="•"/>
              </a:pPr>
              <a:r>
                <a:rPr lang="en-US" dirty="0">
                  <a:solidFill>
                    <a:schemeClr val="bg1"/>
                  </a:solidFill>
                </a:rPr>
                <a:t>Conditional access</a:t>
              </a:r>
            </a:p>
            <a:p>
              <a:pPr marL="244705" indent="-244705">
                <a:lnSpc>
                  <a:spcPct val="90000"/>
                </a:lnSpc>
                <a:spcAft>
                  <a:spcPts val="588"/>
                </a:spcAft>
                <a:buFont typeface="Arial" panose="020B0604020202020204" pitchFamily="34" charset="0"/>
                <a:buChar char="•"/>
              </a:pPr>
              <a:r>
                <a:rPr lang="en-US" dirty="0">
                  <a:solidFill>
                    <a:schemeClr val="bg1"/>
                  </a:solidFill>
                </a:rPr>
                <a:t>Device settings &amp; Compliance enforcement</a:t>
              </a:r>
            </a:p>
            <a:p>
              <a:pPr marL="244705" indent="-244705">
                <a:lnSpc>
                  <a:spcPct val="90000"/>
                </a:lnSpc>
                <a:spcAft>
                  <a:spcPts val="588"/>
                </a:spcAft>
                <a:buFont typeface="Arial" panose="020B0604020202020204" pitchFamily="34" charset="0"/>
                <a:buChar char="•"/>
              </a:pPr>
              <a:r>
                <a:rPr lang="en-US" dirty="0">
                  <a:solidFill>
                    <a:schemeClr val="bg1"/>
                  </a:solidFill>
                </a:rPr>
                <a:t>Multi-identity support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877" y="2304433"/>
              <a:ext cx="702524" cy="1167710"/>
            </a:xfrm>
            <a:prstGeom prst="rect">
              <a:avLst/>
            </a:prstGeom>
          </p:spPr>
        </p:pic>
        <p:sp>
          <p:nvSpPr>
            <p:cNvPr id="27" name="TextBox 26"/>
            <p:cNvSpPr txBox="1"/>
            <p:nvPr/>
          </p:nvSpPr>
          <p:spPr>
            <a:xfrm>
              <a:off x="534806" y="3628367"/>
              <a:ext cx="3500574" cy="1375724"/>
            </a:xfrm>
            <a:prstGeom prst="rect">
              <a:avLst/>
            </a:prstGeom>
            <a:noFill/>
          </p:spPr>
          <p:txBody>
            <a:bodyPr wrap="square" lIns="179285" tIns="143428" rIns="179285" bIns="143428" rtlCol="0">
              <a:spAutoFit/>
            </a:bodyPr>
            <a:lstStyle/>
            <a:p>
              <a:pPr algn="ctr">
                <a:lnSpc>
                  <a:spcPct val="90000"/>
                </a:lnSpc>
                <a:spcAft>
                  <a:spcPts val="588"/>
                </a:spcAft>
              </a:pPr>
              <a:r>
                <a:rPr lang="en-US" sz="3921" dirty="0">
                  <a:solidFill>
                    <a:schemeClr val="bg1"/>
                  </a:solidFill>
                  <a:latin typeface="+mj-lt"/>
                </a:rPr>
                <a:t>Access management</a:t>
              </a:r>
            </a:p>
          </p:txBody>
        </p:sp>
      </p:grpSp>
      <p:grpSp>
        <p:nvGrpSpPr>
          <p:cNvPr id="5" name="Group 4"/>
          <p:cNvGrpSpPr/>
          <p:nvPr/>
        </p:nvGrpSpPr>
        <p:grpSpPr>
          <a:xfrm>
            <a:off x="4480744" y="2341174"/>
            <a:ext cx="3462422" cy="4245553"/>
            <a:chOff x="4480744" y="2341174"/>
            <a:chExt cx="3462422" cy="4245553"/>
          </a:xfrm>
        </p:grpSpPr>
        <p:sp>
          <p:nvSpPr>
            <p:cNvPr id="21" name="TextBox 20"/>
            <p:cNvSpPr txBox="1"/>
            <p:nvPr/>
          </p:nvSpPr>
          <p:spPr>
            <a:xfrm>
              <a:off x="4480744" y="5222929"/>
              <a:ext cx="3462422" cy="1363798"/>
            </a:xfrm>
            <a:prstGeom prst="rect">
              <a:avLst/>
            </a:prstGeom>
            <a:noFill/>
          </p:spPr>
          <p:txBody>
            <a:bodyPr wrap="square" lIns="179285" tIns="143428" rIns="179285" bIns="143428" rtlCol="0">
              <a:spAutoFit/>
            </a:bodyPr>
            <a:lstStyle/>
            <a:p>
              <a:pPr marL="244705" indent="-244705">
                <a:lnSpc>
                  <a:spcPct val="90000"/>
                </a:lnSpc>
                <a:spcAft>
                  <a:spcPts val="588"/>
                </a:spcAft>
                <a:buFont typeface="Arial" panose="020B0604020202020204" pitchFamily="34" charset="0"/>
                <a:buChar char="•"/>
              </a:pPr>
              <a:r>
                <a:rPr lang="en-US" dirty="0">
                  <a:solidFill>
                    <a:schemeClr val="bg1"/>
                  </a:solidFill>
                </a:rPr>
                <a:t>Mobile app management (w &amp; w/o a device enrollment)</a:t>
              </a:r>
            </a:p>
            <a:p>
              <a:pPr marL="244705" indent="-244705">
                <a:lnSpc>
                  <a:spcPct val="90000"/>
                </a:lnSpc>
                <a:spcAft>
                  <a:spcPts val="588"/>
                </a:spcAft>
                <a:buFont typeface="Arial" panose="020B0604020202020204" pitchFamily="34" charset="0"/>
                <a:buChar char="•"/>
              </a:pPr>
              <a:r>
                <a:rPr lang="en-US" dirty="0">
                  <a:solidFill>
                    <a:schemeClr val="bg1"/>
                  </a:solidFill>
                </a:rPr>
                <a:t>File level classification, labeling, and encryption</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843" y="2341174"/>
              <a:ext cx="603476" cy="1078552"/>
            </a:xfrm>
            <a:prstGeom prst="rect">
              <a:avLst/>
            </a:prstGeom>
          </p:spPr>
        </p:pic>
        <p:sp>
          <p:nvSpPr>
            <p:cNvPr id="28" name="TextBox 27"/>
            <p:cNvSpPr txBox="1"/>
            <p:nvPr/>
          </p:nvSpPr>
          <p:spPr>
            <a:xfrm>
              <a:off x="4787732" y="3628366"/>
              <a:ext cx="2509962" cy="1375724"/>
            </a:xfrm>
            <a:prstGeom prst="rect">
              <a:avLst/>
            </a:prstGeom>
            <a:noFill/>
          </p:spPr>
          <p:txBody>
            <a:bodyPr wrap="square" lIns="179285" tIns="143428" rIns="179285" bIns="143428" rtlCol="0">
              <a:spAutoFit/>
            </a:bodyPr>
            <a:lstStyle/>
            <a:p>
              <a:pPr algn="ctr">
                <a:lnSpc>
                  <a:spcPct val="90000"/>
                </a:lnSpc>
                <a:spcAft>
                  <a:spcPts val="588"/>
                </a:spcAft>
              </a:pPr>
              <a:r>
                <a:rPr lang="en-US" sz="3921" dirty="0">
                  <a:solidFill>
                    <a:schemeClr val="bg1"/>
                  </a:solidFill>
                  <a:latin typeface="+mj-lt"/>
                </a:rPr>
                <a:t>Built-in security</a:t>
              </a:r>
            </a:p>
          </p:txBody>
        </p:sp>
      </p:grpSp>
      <p:grpSp>
        <p:nvGrpSpPr>
          <p:cNvPr id="6" name="Group 5"/>
          <p:cNvGrpSpPr/>
          <p:nvPr/>
        </p:nvGrpSpPr>
        <p:grpSpPr>
          <a:xfrm>
            <a:off x="7893713" y="2416724"/>
            <a:ext cx="4272410" cy="3609700"/>
            <a:chOff x="7893713" y="2416724"/>
            <a:chExt cx="4272410" cy="3609700"/>
          </a:xfrm>
        </p:grpSpPr>
        <p:sp>
          <p:nvSpPr>
            <p:cNvPr id="19" name="TextBox 18"/>
            <p:cNvSpPr txBox="1"/>
            <p:nvPr/>
          </p:nvSpPr>
          <p:spPr>
            <a:xfrm>
              <a:off x="8367847" y="5161224"/>
              <a:ext cx="3798276" cy="865200"/>
            </a:xfrm>
            <a:prstGeom prst="rect">
              <a:avLst/>
            </a:prstGeom>
            <a:noFill/>
          </p:spPr>
          <p:txBody>
            <a:bodyPr wrap="square" lIns="179285" tIns="143428" rIns="179285" bIns="143428" rtlCol="0">
              <a:spAutoFit/>
            </a:bodyPr>
            <a:lstStyle/>
            <a:p>
              <a:pPr marL="244705" indent="-244705">
                <a:lnSpc>
                  <a:spcPct val="90000"/>
                </a:lnSpc>
                <a:spcAft>
                  <a:spcPts val="588"/>
                </a:spcAft>
                <a:buFont typeface="Arial" panose="020B0604020202020204" pitchFamily="34" charset="0"/>
                <a:buChar char="•"/>
              </a:pPr>
              <a:r>
                <a:rPr lang="en-US" dirty="0">
                  <a:solidFill>
                    <a:schemeClr val="bg1"/>
                  </a:solidFill>
                </a:rPr>
                <a:t>Office mobile apps</a:t>
              </a:r>
            </a:p>
            <a:p>
              <a:pPr marL="244705" indent="-244705">
                <a:lnSpc>
                  <a:spcPct val="90000"/>
                </a:lnSpc>
                <a:spcAft>
                  <a:spcPts val="588"/>
                </a:spcAft>
                <a:buFont typeface="Arial" panose="020B0604020202020204" pitchFamily="34" charset="0"/>
                <a:buChar char="•"/>
              </a:pPr>
              <a:r>
                <a:rPr lang="en-US" dirty="0">
                  <a:solidFill>
                    <a:schemeClr val="bg1"/>
                  </a:solidFill>
                </a:rPr>
                <a:t>Familiar and trusted</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467" y="2416724"/>
              <a:ext cx="967272" cy="967272"/>
            </a:xfrm>
            <a:prstGeom prst="rect">
              <a:avLst/>
            </a:prstGeom>
          </p:spPr>
        </p:pic>
        <p:sp>
          <p:nvSpPr>
            <p:cNvPr id="29" name="TextBox 28"/>
            <p:cNvSpPr txBox="1"/>
            <p:nvPr/>
          </p:nvSpPr>
          <p:spPr>
            <a:xfrm>
              <a:off x="7893713" y="3628366"/>
              <a:ext cx="3624016" cy="1375724"/>
            </a:xfrm>
            <a:prstGeom prst="rect">
              <a:avLst/>
            </a:prstGeom>
            <a:noFill/>
          </p:spPr>
          <p:txBody>
            <a:bodyPr wrap="square" lIns="179285" tIns="143428" rIns="179285" bIns="143428" rtlCol="0">
              <a:spAutoFit/>
            </a:bodyPr>
            <a:lstStyle/>
            <a:p>
              <a:pPr algn="ctr">
                <a:lnSpc>
                  <a:spcPct val="90000"/>
                </a:lnSpc>
                <a:spcAft>
                  <a:spcPts val="588"/>
                </a:spcAft>
              </a:pPr>
              <a:r>
                <a:rPr lang="en-US" sz="3921" dirty="0">
                  <a:solidFill>
                    <a:schemeClr val="bg1"/>
                  </a:solidFill>
                  <a:latin typeface="+mj-lt"/>
                </a:rPr>
                <a:t>Gold</a:t>
              </a:r>
              <a:br>
                <a:rPr lang="en-US" sz="3921" dirty="0">
                  <a:solidFill>
                    <a:schemeClr val="bg1"/>
                  </a:solidFill>
                  <a:latin typeface="+mj-lt"/>
                </a:rPr>
              </a:br>
              <a:r>
                <a:rPr lang="en-US" sz="3921" dirty="0">
                  <a:solidFill>
                    <a:schemeClr val="bg1"/>
                  </a:solidFill>
                  <a:latin typeface="+mj-lt"/>
                </a:rPr>
                <a:t>standard</a:t>
              </a:r>
            </a:p>
          </p:txBody>
        </p:sp>
      </p:grpSp>
    </p:spTree>
    <p:extLst>
      <p:ext uri="{BB962C8B-B14F-4D97-AF65-F5344CB8AC3E}">
        <p14:creationId xmlns:p14="http://schemas.microsoft.com/office/powerpoint/2010/main" val="3272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ounded Rectangle 263"/>
          <p:cNvSpPr/>
          <p:nvPr/>
        </p:nvSpPr>
        <p:spPr bwMode="auto">
          <a:xfrm>
            <a:off x="4065313" y="3320026"/>
            <a:ext cx="608576" cy="625890"/>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65" name="Picture 264"/>
          <p:cNvPicPr>
            <a:picLocks noChangeAspect="1"/>
          </p:cNvPicPr>
          <p:nvPr/>
        </p:nvPicPr>
        <p:blipFill rotWithShape="1">
          <a:blip r:embed="rId3" cstate="print">
            <a:extLst>
              <a:ext uri="{28A0092B-C50C-407E-A947-70E740481C1C}">
                <a14:useLocalDpi xmlns:a14="http://schemas.microsoft.com/office/drawing/2010/main" val="0"/>
              </a:ext>
            </a:extLst>
          </a:blip>
          <a:srcRect b="48352"/>
          <a:stretch/>
        </p:blipFill>
        <p:spPr>
          <a:xfrm>
            <a:off x="4117970" y="3387828"/>
            <a:ext cx="484673" cy="250322"/>
          </a:xfrm>
          <a:prstGeom prst="rect">
            <a:avLst/>
          </a:prstGeom>
        </p:spPr>
      </p:pic>
      <p:pic>
        <p:nvPicPr>
          <p:cNvPr id="269" name="Picture 268"/>
          <p:cNvPicPr>
            <a:picLocks noChangeAspect="1"/>
          </p:cNvPicPr>
          <p:nvPr/>
        </p:nvPicPr>
        <p:blipFill rotWithShape="1">
          <a:blip r:embed="rId3" cstate="print">
            <a:extLst>
              <a:ext uri="{28A0092B-C50C-407E-A947-70E740481C1C}">
                <a14:useLocalDpi xmlns:a14="http://schemas.microsoft.com/office/drawing/2010/main" val="0"/>
              </a:ext>
            </a:extLst>
          </a:blip>
          <a:srcRect t="53173" b="-4821"/>
          <a:stretch/>
        </p:blipFill>
        <p:spPr>
          <a:xfrm>
            <a:off x="4117970" y="3716179"/>
            <a:ext cx="484673" cy="250322"/>
          </a:xfrm>
          <a:prstGeom prst="rect">
            <a:avLst/>
          </a:prstGeom>
        </p:spPr>
      </p:pic>
      <p:cxnSp>
        <p:nvCxnSpPr>
          <p:cNvPr id="171" name="Straight Arrow Connector 170"/>
          <p:cNvCxnSpPr/>
          <p:nvPr/>
        </p:nvCxnSpPr>
        <p:spPr>
          <a:xfrm>
            <a:off x="10110189" y="4081700"/>
            <a:ext cx="0" cy="1006496"/>
          </a:xfrm>
          <a:prstGeom prst="straightConnector1">
            <a:avLst/>
          </a:prstGeom>
          <a:ln w="19050" cap="rnd">
            <a:solidFill>
              <a:schemeClr val="accent3"/>
            </a:solidFill>
            <a:prstDash val="solid"/>
            <a:headEnd type="none"/>
            <a:tailEnd type="triangle" w="med" len="sm"/>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8952062" y="4074908"/>
            <a:ext cx="0" cy="993530"/>
          </a:xfrm>
          <a:prstGeom prst="straightConnector1">
            <a:avLst/>
          </a:prstGeom>
          <a:ln w="19050" cap="rnd">
            <a:solidFill>
              <a:schemeClr val="accent3"/>
            </a:solidFill>
            <a:prstDash val="solid"/>
            <a:headEnd type="none"/>
            <a:tailEnd type="triangle" w="med" len="sm"/>
          </a:ln>
        </p:spPr>
        <p:style>
          <a:lnRef idx="1">
            <a:schemeClr val="accent1"/>
          </a:lnRef>
          <a:fillRef idx="0">
            <a:schemeClr val="accent1"/>
          </a:fillRef>
          <a:effectRef idx="0">
            <a:schemeClr val="accent1"/>
          </a:effectRef>
          <a:fontRef idx="minor">
            <a:schemeClr val="tx1"/>
          </a:fontRef>
        </p:style>
      </p:cxnSp>
      <p:sp>
        <p:nvSpPr>
          <p:cNvPr id="4" name="Oval 3"/>
          <p:cNvSpPr/>
          <p:nvPr/>
        </p:nvSpPr>
        <p:spPr bwMode="auto">
          <a:xfrm>
            <a:off x="8829171" y="4385179"/>
            <a:ext cx="257941" cy="257941"/>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6" name="Oval 155"/>
          <p:cNvSpPr/>
          <p:nvPr/>
        </p:nvSpPr>
        <p:spPr bwMode="auto">
          <a:xfrm>
            <a:off x="9977251" y="4385179"/>
            <a:ext cx="257941" cy="257941"/>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28" name="Title 227"/>
          <p:cNvSpPr>
            <a:spLocks noGrp="1"/>
          </p:cNvSpPr>
          <p:nvPr>
            <p:ph type="title"/>
          </p:nvPr>
        </p:nvSpPr>
        <p:spPr/>
        <p:txBody>
          <a:bodyPr/>
          <a:lstStyle/>
          <a:p>
            <a:r>
              <a:rPr lang="en-US" dirty="0"/>
              <a:t>Mobile app management - </a:t>
            </a:r>
            <a:r>
              <a:rPr lang="en-US" dirty="0" err="1"/>
              <a:t>InTune</a:t>
            </a:r>
            <a:endParaRPr lang="en-US" dirty="0"/>
          </a:p>
        </p:txBody>
      </p:sp>
      <p:sp>
        <p:nvSpPr>
          <p:cNvPr id="3" name="Text Placeholder 2"/>
          <p:cNvSpPr>
            <a:spLocks noGrp="1"/>
          </p:cNvSpPr>
          <p:nvPr>
            <p:ph type="body" sz="quarter" idx="10"/>
          </p:nvPr>
        </p:nvSpPr>
        <p:spPr/>
        <p:txBody>
          <a:bodyPr/>
          <a:lstStyle/>
          <a:p>
            <a:r>
              <a:rPr lang="en-US" dirty="0"/>
              <a:t>MANAGED MOBILE PRODUCTIVITY</a:t>
            </a:r>
          </a:p>
        </p:txBody>
      </p:sp>
      <p:grpSp>
        <p:nvGrpSpPr>
          <p:cNvPr id="9" name="Group 8"/>
          <p:cNvGrpSpPr/>
          <p:nvPr/>
        </p:nvGrpSpPr>
        <p:grpSpPr>
          <a:xfrm>
            <a:off x="420976" y="2766256"/>
            <a:ext cx="2170725" cy="3023664"/>
            <a:chOff x="-3655574" y="1497318"/>
            <a:chExt cx="3758196" cy="5234898"/>
          </a:xfrm>
        </p:grpSpPr>
        <p:grpSp>
          <p:nvGrpSpPr>
            <p:cNvPr id="10" name="Group 9"/>
            <p:cNvGrpSpPr/>
            <p:nvPr/>
          </p:nvGrpSpPr>
          <p:grpSpPr>
            <a:xfrm>
              <a:off x="-3655574" y="1497318"/>
              <a:ext cx="3758196" cy="5234898"/>
              <a:chOff x="2489200" y="5600700"/>
              <a:chExt cx="763588" cy="1063625"/>
            </a:xfrm>
          </p:grpSpPr>
          <p:sp>
            <p:nvSpPr>
              <p:cNvPr id="23"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24"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14314">
                  <a:defRPr/>
                </a:pPr>
                <a:endParaRPr lang="en-US" sz="980" dirty="0"/>
              </a:p>
            </p:txBody>
          </p:sp>
        </p:grpSp>
        <p:pic>
          <p:nvPicPr>
            <p:cNvPr id="11" name="Picture 10"/>
            <p:cNvPicPr>
              <a:picLocks noChangeAspect="1"/>
            </p:cNvPicPr>
            <p:nvPr/>
          </p:nvPicPr>
          <p:blipFill>
            <a:blip r:embed="rId4"/>
            <a:stretch>
              <a:fillRect/>
            </a:stretch>
          </p:blipFill>
          <p:spPr>
            <a:xfrm>
              <a:off x="-2899977" y="4245115"/>
              <a:ext cx="498019" cy="484982"/>
            </a:xfrm>
            <a:prstGeom prst="rect">
              <a:avLst/>
            </a:prstGeom>
          </p:spPr>
        </p:pic>
        <p:pic>
          <p:nvPicPr>
            <p:cNvPr id="12" name="Picture 11"/>
            <p:cNvPicPr>
              <a:picLocks noChangeAspect="1"/>
            </p:cNvPicPr>
            <p:nvPr/>
          </p:nvPicPr>
          <p:blipFill>
            <a:blip r:embed="rId5"/>
            <a:stretch>
              <a:fillRect/>
            </a:stretch>
          </p:blipFill>
          <p:spPr>
            <a:xfrm>
              <a:off x="-2914405" y="3383400"/>
              <a:ext cx="515620" cy="489446"/>
            </a:xfrm>
            <a:prstGeom prst="rect">
              <a:avLst/>
            </a:prstGeom>
          </p:spPr>
        </p:pic>
        <p:pic>
          <p:nvPicPr>
            <p:cNvPr id="13" name="Picture 12"/>
            <p:cNvPicPr>
              <a:picLocks noChangeAspect="1"/>
            </p:cNvPicPr>
            <p:nvPr/>
          </p:nvPicPr>
          <p:blipFill>
            <a:blip r:embed="rId6"/>
            <a:stretch>
              <a:fillRect/>
            </a:stretch>
          </p:blipFill>
          <p:spPr>
            <a:xfrm>
              <a:off x="-2917635" y="2568881"/>
              <a:ext cx="531251" cy="502142"/>
            </a:xfrm>
            <a:prstGeom prst="rect">
              <a:avLst/>
            </a:prstGeom>
          </p:spPr>
        </p:pic>
        <p:pic>
          <p:nvPicPr>
            <p:cNvPr id="14" name="Picture 13"/>
            <p:cNvPicPr>
              <a:picLocks noChangeAspect="1"/>
            </p:cNvPicPr>
            <p:nvPr/>
          </p:nvPicPr>
          <p:blipFill>
            <a:blip r:embed="rId7"/>
            <a:stretch>
              <a:fillRect/>
            </a:stretch>
          </p:blipFill>
          <p:spPr>
            <a:xfrm>
              <a:off x="-1167322" y="3383938"/>
              <a:ext cx="508051" cy="50805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830" y="5063166"/>
              <a:ext cx="480297" cy="480297"/>
            </a:xfrm>
            <a:prstGeom prst="roundRect">
              <a:avLst/>
            </a:prstGeom>
          </p:spPr>
        </p:pic>
        <p:pic>
          <p:nvPicPr>
            <p:cNvPr id="16" name="Picture 4" descr="http://ts2.mm.bing.net/th?&amp;id=HN.608001291450647668&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0345" y="4258071"/>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7" name="Picture 6" descr="http://ts2.mm.bing.net/th?&amp;id=HN.608012587202643007&amp;w=366&amp;h=366&amp;c=0&amp;pid=1.9&amp;rs=0&amp;p=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7981" y="3406010"/>
              <a:ext cx="464310" cy="464310"/>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8" name="Picture 17"/>
            <p:cNvPicPr>
              <a:picLocks noChangeAspect="1"/>
            </p:cNvPicPr>
            <p:nvPr/>
          </p:nvPicPr>
          <p:blipFill>
            <a:blip r:embed="rId11"/>
            <a:stretch>
              <a:fillRect/>
            </a:stretch>
          </p:blipFill>
          <p:spPr>
            <a:xfrm>
              <a:off x="-2003479" y="2594437"/>
              <a:ext cx="489651" cy="481752"/>
            </a:xfrm>
            <a:prstGeom prst="rect">
              <a:avLst/>
            </a:prstGeom>
          </p:spPr>
        </p:pic>
        <p:pic>
          <p:nvPicPr>
            <p:cNvPr id="19" name="Picture 18"/>
            <p:cNvPicPr>
              <a:picLocks noChangeAspect="1"/>
            </p:cNvPicPr>
            <p:nvPr/>
          </p:nvPicPr>
          <p:blipFill>
            <a:blip r:embed="rId7"/>
            <a:stretch>
              <a:fillRect/>
            </a:stretch>
          </p:blipFill>
          <p:spPr>
            <a:xfrm>
              <a:off x="-2914965" y="5042863"/>
              <a:ext cx="525912" cy="525912"/>
            </a:xfrm>
            <a:prstGeom prst="rect">
              <a:avLst/>
            </a:prstGeom>
          </p:spPr>
        </p:pic>
        <p:pic>
          <p:nvPicPr>
            <p:cNvPr id="20" name="Picture 19"/>
            <p:cNvPicPr>
              <a:picLocks noChangeAspect="1"/>
            </p:cNvPicPr>
            <p:nvPr/>
          </p:nvPicPr>
          <p:blipFill>
            <a:blip r:embed="rId12"/>
            <a:stretch>
              <a:fillRect/>
            </a:stretch>
          </p:blipFill>
          <p:spPr>
            <a:xfrm>
              <a:off x="-1177572" y="5050115"/>
              <a:ext cx="514611" cy="506399"/>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4967" y="2597248"/>
              <a:ext cx="465886" cy="465088"/>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84306" y="4241553"/>
              <a:ext cx="486133" cy="486133"/>
            </a:xfrm>
            <a:prstGeom prst="rect">
              <a:avLst/>
            </a:prstGeom>
          </p:spPr>
        </p:pic>
      </p:grpSp>
      <p:grpSp>
        <p:nvGrpSpPr>
          <p:cNvPr id="25" name="Group 24"/>
          <p:cNvGrpSpPr/>
          <p:nvPr/>
        </p:nvGrpSpPr>
        <p:grpSpPr>
          <a:xfrm>
            <a:off x="418143" y="2766256"/>
            <a:ext cx="2170725" cy="3023664"/>
            <a:chOff x="-4297363" y="1497318"/>
            <a:chExt cx="3758196" cy="5234898"/>
          </a:xfrm>
        </p:grpSpPr>
        <p:grpSp>
          <p:nvGrpSpPr>
            <p:cNvPr id="26" name="Group 25"/>
            <p:cNvGrpSpPr/>
            <p:nvPr/>
          </p:nvGrpSpPr>
          <p:grpSpPr>
            <a:xfrm>
              <a:off x="-4297363" y="1497318"/>
              <a:ext cx="3758196" cy="5234898"/>
              <a:chOff x="2489200" y="5600700"/>
              <a:chExt cx="763588" cy="1063625"/>
            </a:xfrm>
          </p:grpSpPr>
          <p:sp>
            <p:nvSpPr>
              <p:cNvPr id="40"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41"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14314">
                  <a:defRPr/>
                </a:pPr>
                <a:endParaRPr lang="en-US" sz="980" dirty="0"/>
              </a:p>
            </p:txBody>
          </p:sp>
        </p:grpSp>
        <p:sp>
          <p:nvSpPr>
            <p:cNvPr id="27" name="Rectangle 26"/>
            <p:cNvSpPr/>
            <p:nvPr/>
          </p:nvSpPr>
          <p:spPr bwMode="auto">
            <a:xfrm>
              <a:off x="-3422780" y="1924035"/>
              <a:ext cx="1766210" cy="36570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470" dirty="0">
                  <a:solidFill>
                    <a:schemeClr val="tx1"/>
                  </a:solidFill>
                  <a:latin typeface="+mj-lt"/>
                </a:rPr>
                <a:t>Managed apps</a:t>
              </a:r>
            </a:p>
          </p:txBody>
        </p:sp>
        <p:pic>
          <p:nvPicPr>
            <p:cNvPr id="28" name="Picture 27"/>
            <p:cNvPicPr>
              <a:picLocks noChangeAspect="1"/>
            </p:cNvPicPr>
            <p:nvPr/>
          </p:nvPicPr>
          <p:blipFill>
            <a:blip r:embed="rId4"/>
            <a:stretch>
              <a:fillRect/>
            </a:stretch>
          </p:blipFill>
          <p:spPr>
            <a:xfrm>
              <a:off x="-3541766" y="4245115"/>
              <a:ext cx="498019" cy="484982"/>
            </a:xfrm>
            <a:prstGeom prst="rect">
              <a:avLst/>
            </a:prstGeom>
          </p:spPr>
        </p:pic>
        <p:pic>
          <p:nvPicPr>
            <p:cNvPr id="29" name="Picture 28"/>
            <p:cNvPicPr>
              <a:picLocks noChangeAspect="1"/>
            </p:cNvPicPr>
            <p:nvPr/>
          </p:nvPicPr>
          <p:blipFill>
            <a:blip r:embed="rId5"/>
            <a:stretch>
              <a:fillRect/>
            </a:stretch>
          </p:blipFill>
          <p:spPr>
            <a:xfrm>
              <a:off x="-3556194" y="3383400"/>
              <a:ext cx="515620" cy="489446"/>
            </a:xfrm>
            <a:prstGeom prst="rect">
              <a:avLst/>
            </a:prstGeom>
          </p:spPr>
        </p:pic>
        <p:pic>
          <p:nvPicPr>
            <p:cNvPr id="30" name="Picture 29"/>
            <p:cNvPicPr>
              <a:picLocks noChangeAspect="1"/>
            </p:cNvPicPr>
            <p:nvPr/>
          </p:nvPicPr>
          <p:blipFill>
            <a:blip r:embed="rId6"/>
            <a:stretch>
              <a:fillRect/>
            </a:stretch>
          </p:blipFill>
          <p:spPr>
            <a:xfrm>
              <a:off x="-3559424" y="2568881"/>
              <a:ext cx="531251" cy="502142"/>
            </a:xfrm>
            <a:prstGeom prst="rect">
              <a:avLst/>
            </a:prstGeom>
          </p:spPr>
        </p:pic>
        <p:pic>
          <p:nvPicPr>
            <p:cNvPr id="31" name="Picture 30"/>
            <p:cNvPicPr>
              <a:picLocks noChangeAspect="1"/>
            </p:cNvPicPr>
            <p:nvPr/>
          </p:nvPicPr>
          <p:blipFill>
            <a:blip r:embed="rId7"/>
            <a:stretch>
              <a:fillRect/>
            </a:stretch>
          </p:blipFill>
          <p:spPr>
            <a:xfrm>
              <a:off x="-1809111" y="3383938"/>
              <a:ext cx="508051" cy="508051"/>
            </a:xfrm>
            <a:prstGeom prst="rect">
              <a:avLst/>
            </a:prstGeom>
          </p:spPr>
        </p:pic>
        <p:pic>
          <p:nvPicPr>
            <p:cNvPr id="32" name="Picture 31"/>
            <p:cNvPicPr>
              <a:picLocks noChangeAspect="1"/>
            </p:cNvPicPr>
            <p:nvPr/>
          </p:nvPicPr>
          <p:blipFill>
            <a:blip r:embed="rId8" cstate="print">
              <a:alphaModFix amt="10000"/>
              <a:extLst>
                <a:ext uri="{28A0092B-C50C-407E-A947-70E740481C1C}">
                  <a14:useLocalDpi xmlns:a14="http://schemas.microsoft.com/office/drawing/2010/main" val="0"/>
                </a:ext>
              </a:extLst>
            </a:blip>
            <a:stretch>
              <a:fillRect/>
            </a:stretch>
          </p:blipFill>
          <p:spPr>
            <a:xfrm>
              <a:off x="-2660619" y="5063166"/>
              <a:ext cx="480297" cy="480297"/>
            </a:xfrm>
            <a:prstGeom prst="roundRect">
              <a:avLst/>
            </a:prstGeom>
          </p:spPr>
        </p:pic>
        <p:pic>
          <p:nvPicPr>
            <p:cNvPr id="33" name="Picture 4" descr="http://ts2.mm.bing.net/th?&amp;id=HN.608001291450647668&amp;w=366&amp;h=366&amp;c=0&amp;pid=1.9&amp;rs=0&amp;p=0"/>
            <p:cNvPicPr>
              <a:picLocks noChangeAspect="1" noChangeArrowheads="1"/>
            </p:cNvPicPr>
            <p:nvPr/>
          </p:nvPicPr>
          <p:blipFill>
            <a:blip r:embed="rId9" cstate="print">
              <a:alphaModFix amt="10000"/>
              <a:extLst>
                <a:ext uri="{28A0092B-C50C-407E-A947-70E740481C1C}">
                  <a14:useLocalDpi xmlns:a14="http://schemas.microsoft.com/office/drawing/2010/main" val="0"/>
                </a:ext>
              </a:extLst>
            </a:blip>
            <a:srcRect/>
            <a:stretch>
              <a:fillRect/>
            </a:stretch>
          </p:blipFill>
          <p:spPr bwMode="auto">
            <a:xfrm>
              <a:off x="-1792134" y="4258071"/>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34" name="Picture 6" descr="http://ts2.mm.bing.net/th?&amp;id=HN.608012587202643007&amp;w=366&amp;h=366&amp;c=0&amp;pid=1.9&amp;rs=0&amp;p=0"/>
            <p:cNvPicPr>
              <a:picLocks noChangeAspect="1" noChangeArrowheads="1"/>
            </p:cNvPicPr>
            <p:nvPr/>
          </p:nvPicPr>
          <p:blipFill>
            <a:blip r:embed="rId10" cstate="print">
              <a:alphaModFix amt="10000"/>
              <a:extLst>
                <a:ext uri="{28A0092B-C50C-407E-A947-70E740481C1C}">
                  <a14:useLocalDpi xmlns:a14="http://schemas.microsoft.com/office/drawing/2010/main" val="0"/>
                </a:ext>
              </a:extLst>
            </a:blip>
            <a:srcRect/>
            <a:stretch>
              <a:fillRect/>
            </a:stretch>
          </p:blipFill>
          <p:spPr bwMode="auto">
            <a:xfrm>
              <a:off x="-2619770" y="3406010"/>
              <a:ext cx="464310" cy="464310"/>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35" name="Picture 34"/>
            <p:cNvPicPr>
              <a:picLocks noChangeAspect="1"/>
            </p:cNvPicPr>
            <p:nvPr/>
          </p:nvPicPr>
          <p:blipFill>
            <a:blip r:embed="rId11">
              <a:alphaModFix amt="10000"/>
            </a:blip>
            <a:stretch>
              <a:fillRect/>
            </a:stretch>
          </p:blipFill>
          <p:spPr>
            <a:xfrm>
              <a:off x="-2645268" y="2594437"/>
              <a:ext cx="489651" cy="481752"/>
            </a:xfrm>
            <a:prstGeom prst="rect">
              <a:avLst/>
            </a:prstGeom>
          </p:spPr>
        </p:pic>
        <p:pic>
          <p:nvPicPr>
            <p:cNvPr id="36" name="Picture 35"/>
            <p:cNvPicPr>
              <a:picLocks noChangeAspect="1"/>
            </p:cNvPicPr>
            <p:nvPr/>
          </p:nvPicPr>
          <p:blipFill>
            <a:blip r:embed="rId7">
              <a:alphaModFix amt="10000"/>
            </a:blip>
            <a:stretch>
              <a:fillRect/>
            </a:stretch>
          </p:blipFill>
          <p:spPr>
            <a:xfrm>
              <a:off x="-3556754" y="5042863"/>
              <a:ext cx="525912" cy="525912"/>
            </a:xfrm>
            <a:prstGeom prst="rect">
              <a:avLst/>
            </a:prstGeom>
          </p:spPr>
        </p:pic>
        <p:pic>
          <p:nvPicPr>
            <p:cNvPr id="37" name="Picture 36"/>
            <p:cNvPicPr>
              <a:picLocks noChangeAspect="1"/>
            </p:cNvPicPr>
            <p:nvPr/>
          </p:nvPicPr>
          <p:blipFill>
            <a:blip r:embed="rId12">
              <a:alphaModFix amt="10000"/>
            </a:blip>
            <a:stretch>
              <a:fillRect/>
            </a:stretch>
          </p:blipFill>
          <p:spPr>
            <a:xfrm>
              <a:off x="-1819361" y="5050115"/>
              <a:ext cx="514611" cy="506399"/>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6756" y="2597248"/>
              <a:ext cx="465886" cy="465088"/>
            </a:xfrm>
            <a:prstGeom prst="rect">
              <a:avLst/>
            </a:prstGeom>
          </p:spPr>
        </p:pic>
        <p:pic>
          <p:nvPicPr>
            <p:cNvPr id="39" name="Picture 38"/>
            <p:cNvPicPr>
              <a:picLocks noChangeAspect="1"/>
            </p:cNvPicPr>
            <p:nvPr/>
          </p:nvPicPr>
          <p:blipFill>
            <a:blip r:embed="rId14" cstate="print">
              <a:alphaModFix/>
              <a:extLst>
                <a:ext uri="{28A0092B-C50C-407E-A947-70E740481C1C}">
                  <a14:useLocalDpi xmlns:a14="http://schemas.microsoft.com/office/drawing/2010/main" val="0"/>
                </a:ext>
              </a:extLst>
            </a:blip>
            <a:stretch>
              <a:fillRect/>
            </a:stretch>
          </p:blipFill>
          <p:spPr>
            <a:xfrm>
              <a:off x="-2626095" y="4241553"/>
              <a:ext cx="486133" cy="486133"/>
            </a:xfrm>
            <a:prstGeom prst="rect">
              <a:avLst/>
            </a:prstGeom>
          </p:spPr>
        </p:pic>
      </p:grpSp>
      <p:grpSp>
        <p:nvGrpSpPr>
          <p:cNvPr id="42" name="Group 41"/>
          <p:cNvGrpSpPr/>
          <p:nvPr/>
        </p:nvGrpSpPr>
        <p:grpSpPr>
          <a:xfrm>
            <a:off x="418143" y="2762992"/>
            <a:ext cx="2170725" cy="3023664"/>
            <a:chOff x="12619037" y="1497318"/>
            <a:chExt cx="3758196" cy="5234898"/>
          </a:xfrm>
        </p:grpSpPr>
        <p:grpSp>
          <p:nvGrpSpPr>
            <p:cNvPr id="43" name="Group 42"/>
            <p:cNvGrpSpPr/>
            <p:nvPr/>
          </p:nvGrpSpPr>
          <p:grpSpPr>
            <a:xfrm>
              <a:off x="12619037" y="1497318"/>
              <a:ext cx="3758196" cy="5234898"/>
              <a:chOff x="2489200" y="5600700"/>
              <a:chExt cx="763588" cy="1063625"/>
            </a:xfrm>
          </p:grpSpPr>
          <p:sp>
            <p:nvSpPr>
              <p:cNvPr id="57"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rgbClr val="505050"/>
              </a:solidFill>
              <a:ln>
                <a:noFill/>
              </a:ln>
            </p:spPr>
            <p:txBody>
              <a:bodyPr/>
              <a:lstStyle/>
              <a:p>
                <a:pPr defTabSz="914314">
                  <a:defRPr/>
                </a:pPr>
                <a:endParaRPr lang="en-US" sz="980" dirty="0"/>
              </a:p>
            </p:txBody>
          </p:sp>
          <p:sp>
            <p:nvSpPr>
              <p:cNvPr id="58" name="Rectangle 6"/>
              <p:cNvSpPr>
                <a:spLocks noChangeArrowheads="1"/>
              </p:cNvSpPr>
              <p:nvPr/>
            </p:nvSpPr>
            <p:spPr bwMode="auto">
              <a:xfrm>
                <a:off x="2536825" y="5678488"/>
                <a:ext cx="669925" cy="908050"/>
              </a:xfrm>
              <a:prstGeom prst="rect">
                <a:avLst/>
              </a:prstGeom>
              <a:solidFill>
                <a:schemeClr val="bg1"/>
              </a:solidFill>
              <a:ln>
                <a:noFill/>
              </a:ln>
            </p:spPr>
            <p:txBody>
              <a:bodyPr/>
              <a:lstStyle/>
              <a:p>
                <a:pPr defTabSz="914314">
                  <a:defRPr/>
                </a:pPr>
                <a:endParaRPr lang="en-US" sz="980" dirty="0"/>
              </a:p>
            </p:txBody>
          </p:sp>
        </p:grpSp>
        <p:sp>
          <p:nvSpPr>
            <p:cNvPr id="44" name="Rectangle 43"/>
            <p:cNvSpPr/>
            <p:nvPr/>
          </p:nvSpPr>
          <p:spPr bwMode="auto">
            <a:xfrm>
              <a:off x="13580897" y="5687969"/>
              <a:ext cx="1639502" cy="2987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470" dirty="0">
                  <a:solidFill>
                    <a:schemeClr val="tx1"/>
                  </a:solidFill>
                  <a:latin typeface="+mj-lt"/>
                </a:rPr>
                <a:t>Personal apps</a:t>
              </a:r>
            </a:p>
          </p:txBody>
        </p:sp>
        <p:pic>
          <p:nvPicPr>
            <p:cNvPr id="45" name="Picture 44"/>
            <p:cNvPicPr>
              <a:picLocks noChangeAspect="1"/>
            </p:cNvPicPr>
            <p:nvPr/>
          </p:nvPicPr>
          <p:blipFill>
            <a:blip r:embed="rId4">
              <a:alphaModFix amt="11000"/>
            </a:blip>
            <a:stretch>
              <a:fillRect/>
            </a:stretch>
          </p:blipFill>
          <p:spPr>
            <a:xfrm>
              <a:off x="13374634" y="4245115"/>
              <a:ext cx="498019" cy="484982"/>
            </a:xfrm>
            <a:prstGeom prst="rect">
              <a:avLst/>
            </a:prstGeom>
          </p:spPr>
        </p:pic>
        <p:pic>
          <p:nvPicPr>
            <p:cNvPr id="46" name="Picture 45"/>
            <p:cNvPicPr>
              <a:picLocks noChangeAspect="1"/>
            </p:cNvPicPr>
            <p:nvPr/>
          </p:nvPicPr>
          <p:blipFill>
            <a:blip r:embed="rId5">
              <a:alphaModFix amt="11000"/>
            </a:blip>
            <a:stretch>
              <a:fillRect/>
            </a:stretch>
          </p:blipFill>
          <p:spPr>
            <a:xfrm>
              <a:off x="13360206" y="3383400"/>
              <a:ext cx="515620" cy="489446"/>
            </a:xfrm>
            <a:prstGeom prst="rect">
              <a:avLst/>
            </a:prstGeom>
          </p:spPr>
        </p:pic>
        <p:pic>
          <p:nvPicPr>
            <p:cNvPr id="47" name="Picture 46"/>
            <p:cNvPicPr>
              <a:picLocks noChangeAspect="1"/>
            </p:cNvPicPr>
            <p:nvPr/>
          </p:nvPicPr>
          <p:blipFill>
            <a:blip r:embed="rId6">
              <a:alphaModFix amt="11000"/>
            </a:blip>
            <a:stretch>
              <a:fillRect/>
            </a:stretch>
          </p:blipFill>
          <p:spPr>
            <a:xfrm>
              <a:off x="13356976" y="2568881"/>
              <a:ext cx="531251" cy="502142"/>
            </a:xfrm>
            <a:prstGeom prst="rect">
              <a:avLst/>
            </a:prstGeom>
          </p:spPr>
        </p:pic>
        <p:pic>
          <p:nvPicPr>
            <p:cNvPr id="48" name="Picture 47"/>
            <p:cNvPicPr>
              <a:picLocks noChangeAspect="1"/>
            </p:cNvPicPr>
            <p:nvPr/>
          </p:nvPicPr>
          <p:blipFill>
            <a:blip r:embed="rId7">
              <a:alphaModFix amt="11000"/>
            </a:blip>
            <a:stretch>
              <a:fillRect/>
            </a:stretch>
          </p:blipFill>
          <p:spPr>
            <a:xfrm>
              <a:off x="15107289" y="3383938"/>
              <a:ext cx="508051" cy="508051"/>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5782" y="5063166"/>
              <a:ext cx="480297" cy="480297"/>
            </a:xfrm>
            <a:prstGeom prst="roundRect">
              <a:avLst/>
            </a:prstGeom>
          </p:spPr>
        </p:pic>
        <p:pic>
          <p:nvPicPr>
            <p:cNvPr id="50" name="Picture 4" descr="http://ts2.mm.bing.net/th?&amp;id=HN.608001291450647668&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24266" y="4258071"/>
              <a:ext cx="479153" cy="47915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51" name="Picture 6" descr="http://ts2.mm.bing.net/th?&amp;id=HN.608012587202643007&amp;w=366&amp;h=366&amp;c=0&amp;pid=1.9&amp;rs=0&amp;p=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96630" y="3406010"/>
              <a:ext cx="464310" cy="464310"/>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52" name="Picture 51"/>
            <p:cNvPicPr>
              <a:picLocks noChangeAspect="1"/>
            </p:cNvPicPr>
            <p:nvPr/>
          </p:nvPicPr>
          <p:blipFill>
            <a:blip r:embed="rId11"/>
            <a:stretch>
              <a:fillRect/>
            </a:stretch>
          </p:blipFill>
          <p:spPr>
            <a:xfrm>
              <a:off x="14271132" y="2594437"/>
              <a:ext cx="489651" cy="481752"/>
            </a:xfrm>
            <a:prstGeom prst="rect">
              <a:avLst/>
            </a:prstGeom>
          </p:spPr>
        </p:pic>
        <p:pic>
          <p:nvPicPr>
            <p:cNvPr id="53" name="Picture 52"/>
            <p:cNvPicPr>
              <a:picLocks noChangeAspect="1"/>
            </p:cNvPicPr>
            <p:nvPr/>
          </p:nvPicPr>
          <p:blipFill>
            <a:blip r:embed="rId7"/>
            <a:stretch>
              <a:fillRect/>
            </a:stretch>
          </p:blipFill>
          <p:spPr>
            <a:xfrm>
              <a:off x="13359643" y="5042863"/>
              <a:ext cx="525912" cy="525912"/>
            </a:xfrm>
            <a:prstGeom prst="rect">
              <a:avLst/>
            </a:prstGeom>
          </p:spPr>
        </p:pic>
        <p:pic>
          <p:nvPicPr>
            <p:cNvPr id="54" name="Picture 53"/>
            <p:cNvPicPr>
              <a:picLocks noChangeAspect="1"/>
            </p:cNvPicPr>
            <p:nvPr/>
          </p:nvPicPr>
          <p:blipFill>
            <a:blip r:embed="rId12"/>
            <a:stretch>
              <a:fillRect/>
            </a:stretch>
          </p:blipFill>
          <p:spPr>
            <a:xfrm>
              <a:off x="15097039" y="5050115"/>
              <a:ext cx="514611" cy="506399"/>
            </a:xfrm>
            <a:prstGeom prst="rect">
              <a:avLst/>
            </a:prstGeom>
          </p:spPr>
        </p:pic>
        <p:pic>
          <p:nvPicPr>
            <p:cNvPr id="55" name="Picture 54"/>
            <p:cNvPicPr>
              <a:picLocks noChangeAspect="1"/>
            </p:cNvPicPr>
            <p:nvPr/>
          </p:nvPicPr>
          <p:blipFill>
            <a:blip r:embed="rId13" cstate="print">
              <a:alphaModFix amt="11000"/>
              <a:extLst>
                <a:ext uri="{28A0092B-C50C-407E-A947-70E740481C1C}">
                  <a14:useLocalDpi xmlns:a14="http://schemas.microsoft.com/office/drawing/2010/main" val="0"/>
                </a:ext>
              </a:extLst>
            </a:blip>
            <a:stretch>
              <a:fillRect/>
            </a:stretch>
          </p:blipFill>
          <p:spPr>
            <a:xfrm>
              <a:off x="15129644" y="2597248"/>
              <a:ext cx="465886" cy="465088"/>
            </a:xfrm>
            <a:prstGeom prst="rect">
              <a:avLst/>
            </a:prstGeom>
          </p:spPr>
        </p:pic>
        <p:pic>
          <p:nvPicPr>
            <p:cNvPr id="56" name="Picture 55"/>
            <p:cNvPicPr>
              <a:picLocks noChangeAspect="1"/>
            </p:cNvPicPr>
            <p:nvPr/>
          </p:nvPicPr>
          <p:blipFill>
            <a:blip r:embed="rId14" cstate="print">
              <a:alphaModFix amt="11000"/>
              <a:extLst>
                <a:ext uri="{28A0092B-C50C-407E-A947-70E740481C1C}">
                  <a14:useLocalDpi xmlns:a14="http://schemas.microsoft.com/office/drawing/2010/main" val="0"/>
                </a:ext>
              </a:extLst>
            </a:blip>
            <a:stretch>
              <a:fillRect/>
            </a:stretch>
          </p:blipFill>
          <p:spPr>
            <a:xfrm>
              <a:off x="14290305" y="4241554"/>
              <a:ext cx="486133" cy="486133"/>
            </a:xfrm>
            <a:prstGeom prst="rect">
              <a:avLst/>
            </a:prstGeom>
          </p:spPr>
        </p:pic>
      </p:grpSp>
      <p:grpSp>
        <p:nvGrpSpPr>
          <p:cNvPr id="60" name="Group 59"/>
          <p:cNvGrpSpPr/>
          <p:nvPr/>
        </p:nvGrpSpPr>
        <p:grpSpPr>
          <a:xfrm>
            <a:off x="420159" y="2762992"/>
            <a:ext cx="2170725" cy="3023664"/>
            <a:chOff x="2489200" y="5600700"/>
            <a:chExt cx="763588" cy="1063625"/>
          </a:xfrm>
        </p:grpSpPr>
        <p:sp>
          <p:nvSpPr>
            <p:cNvPr id="75"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chemeClr val="bg1"/>
            </a:solidFill>
            <a:ln>
              <a:noFill/>
            </a:ln>
          </p:spPr>
          <p:txBody>
            <a:bodyPr/>
            <a:lstStyle/>
            <a:p>
              <a:pPr defTabSz="914314">
                <a:defRPr/>
              </a:pPr>
              <a:endParaRPr lang="en-US" sz="980" dirty="0"/>
            </a:p>
          </p:txBody>
        </p:sp>
        <p:sp>
          <p:nvSpPr>
            <p:cNvPr id="76" name="Rectangle 6"/>
            <p:cNvSpPr>
              <a:spLocks noChangeArrowheads="1"/>
            </p:cNvSpPr>
            <p:nvPr/>
          </p:nvSpPr>
          <p:spPr bwMode="auto">
            <a:xfrm>
              <a:off x="2536825" y="5678488"/>
              <a:ext cx="669925" cy="908050"/>
            </a:xfrm>
            <a:prstGeom prst="rect">
              <a:avLst/>
            </a:prstGeom>
            <a:solidFill>
              <a:schemeClr val="accent1"/>
            </a:solidFill>
            <a:ln>
              <a:noFill/>
            </a:ln>
          </p:spPr>
          <p:txBody>
            <a:bodyPr/>
            <a:lstStyle/>
            <a:p>
              <a:pPr defTabSz="914314">
                <a:defRPr/>
              </a:pPr>
              <a:endParaRPr lang="en-US" sz="980" dirty="0"/>
            </a:p>
          </p:txBody>
        </p:sp>
      </p:grpSp>
      <p:sp>
        <p:nvSpPr>
          <p:cNvPr id="61" name="Rectangle 60"/>
          <p:cNvSpPr/>
          <p:nvPr/>
        </p:nvSpPr>
        <p:spPr bwMode="auto">
          <a:xfrm>
            <a:off x="822211" y="5184083"/>
            <a:ext cx="1197582" cy="10473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200" dirty="0">
                <a:solidFill>
                  <a:schemeClr val="bg1"/>
                </a:solidFill>
                <a:latin typeface="+mj-lt"/>
              </a:rPr>
              <a:t>Personal apps</a:t>
            </a:r>
          </a:p>
        </p:txBody>
      </p:sp>
      <p:sp>
        <p:nvSpPr>
          <p:cNvPr id="62" name="Rectangle 61"/>
          <p:cNvSpPr/>
          <p:nvPr/>
        </p:nvSpPr>
        <p:spPr bwMode="auto">
          <a:xfrm>
            <a:off x="759361" y="2970349"/>
            <a:ext cx="1290137" cy="12822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200" dirty="0">
                <a:solidFill>
                  <a:schemeClr val="bg1"/>
                </a:solidFill>
                <a:latin typeface="+mj-lt"/>
              </a:rPr>
              <a:t>Managed apps</a:t>
            </a:r>
          </a:p>
        </p:txBody>
      </p:sp>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744" y="4385458"/>
            <a:ext cx="277418" cy="277418"/>
          </a:xfrm>
          <a:prstGeom prst="roundRect">
            <a:avLst/>
          </a:prstGeom>
        </p:spPr>
      </p:pic>
      <p:pic>
        <p:nvPicPr>
          <p:cNvPr id="68" name="Picture 4" descr="http://ts2.mm.bing.net/th?&amp;id=HN.608001291450647668&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074" y="4854032"/>
            <a:ext cx="276758" cy="276758"/>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73" name="Picture 7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62544" y="3894745"/>
            <a:ext cx="269095" cy="268634"/>
          </a:xfrm>
          <a:prstGeom prst="rect">
            <a:avLst/>
          </a:prstGeom>
        </p:spPr>
      </p:pic>
      <p:sp>
        <p:nvSpPr>
          <p:cNvPr id="77" name="Rectangle 76"/>
          <p:cNvSpPr/>
          <p:nvPr/>
        </p:nvSpPr>
        <p:spPr bwMode="auto">
          <a:xfrm>
            <a:off x="635355" y="3061147"/>
            <a:ext cx="1730340" cy="1238898"/>
          </a:xfrm>
          <a:prstGeom prst="rect">
            <a:avLst/>
          </a:prstGeom>
          <a:noFill/>
          <a:ln w="30607" cap="rnd" cmpd="sng">
            <a:solidFill>
              <a:srgbClr val="00205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grpSp>
        <p:nvGrpSpPr>
          <p:cNvPr id="109" name="Group 108"/>
          <p:cNvGrpSpPr/>
          <p:nvPr/>
        </p:nvGrpSpPr>
        <p:grpSpPr>
          <a:xfrm>
            <a:off x="2815706" y="2682742"/>
            <a:ext cx="2644627" cy="1507916"/>
            <a:chOff x="4291896" y="-3315041"/>
            <a:chExt cx="5425169" cy="3093328"/>
          </a:xfrm>
        </p:grpSpPr>
        <p:sp>
          <p:nvSpPr>
            <p:cNvPr id="110" name="Rectangle 109"/>
            <p:cNvSpPr/>
            <p:nvPr/>
          </p:nvSpPr>
          <p:spPr bwMode="auto">
            <a:xfrm>
              <a:off x="4572000" y="-2362200"/>
              <a:ext cx="5145065" cy="2140487"/>
            </a:xfrm>
            <a:prstGeom prst="rect">
              <a:avLst/>
            </a:prstGeom>
            <a:no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16" name="Rectangle 115"/>
            <p:cNvSpPr/>
            <p:nvPr/>
          </p:nvSpPr>
          <p:spPr bwMode="auto">
            <a:xfrm>
              <a:off x="4512692" y="-2462016"/>
              <a:ext cx="3112443" cy="63692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defTabSz="914016">
                <a:lnSpc>
                  <a:spcPct val="90000"/>
                </a:lnSpc>
                <a:defRPr/>
              </a:pPr>
              <a:r>
                <a:rPr lang="en-US" sz="1100" dirty="0">
                  <a:solidFill>
                    <a:schemeClr val="bg1"/>
                  </a:solidFill>
                  <a:latin typeface="+mj-lt"/>
                </a:rPr>
                <a:t>Corporate </a:t>
              </a:r>
            </a:p>
            <a:p>
              <a:pPr defTabSz="914016">
                <a:lnSpc>
                  <a:spcPct val="90000"/>
                </a:lnSpc>
                <a:defRPr/>
              </a:pPr>
              <a:r>
                <a:rPr lang="en-US" sz="1100" dirty="0">
                  <a:solidFill>
                    <a:schemeClr val="bg1"/>
                  </a:solidFill>
                  <a:latin typeface="+mj-lt"/>
                </a:rPr>
                <a:t>data</a:t>
              </a:r>
            </a:p>
          </p:txBody>
        </p:sp>
        <p:sp>
          <p:nvSpPr>
            <p:cNvPr id="117" name="Rectangle 116"/>
            <p:cNvSpPr/>
            <p:nvPr/>
          </p:nvSpPr>
          <p:spPr bwMode="auto">
            <a:xfrm>
              <a:off x="4512692" y="-1387680"/>
              <a:ext cx="3251154" cy="8575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defTabSz="914016">
                <a:lnSpc>
                  <a:spcPct val="90000"/>
                </a:lnSpc>
                <a:defRPr/>
              </a:pPr>
              <a:r>
                <a:rPr lang="en-US" sz="1100" dirty="0">
                  <a:solidFill>
                    <a:schemeClr val="bg1"/>
                  </a:solidFill>
                  <a:latin typeface="+mj-lt"/>
                </a:rPr>
                <a:t>Personal</a:t>
              </a:r>
            </a:p>
            <a:p>
              <a:pPr defTabSz="914016">
                <a:lnSpc>
                  <a:spcPct val="90000"/>
                </a:lnSpc>
                <a:defRPr/>
              </a:pPr>
              <a:r>
                <a:rPr lang="en-US" sz="1100" dirty="0">
                  <a:solidFill>
                    <a:schemeClr val="bg1"/>
                  </a:solidFill>
                  <a:latin typeface="+mj-lt"/>
                </a:rPr>
                <a:t> data</a:t>
              </a:r>
            </a:p>
          </p:txBody>
        </p:sp>
        <p:sp>
          <p:nvSpPr>
            <p:cNvPr id="118" name="Rectangle 117"/>
            <p:cNvSpPr/>
            <p:nvPr/>
          </p:nvSpPr>
          <p:spPr bwMode="auto">
            <a:xfrm>
              <a:off x="4291896" y="-3315041"/>
              <a:ext cx="5318462" cy="74372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200" dirty="0">
                  <a:solidFill>
                    <a:schemeClr val="bg1"/>
                  </a:solidFill>
                  <a:latin typeface="Segoe UI Semibold"/>
                  <a:cs typeface="Segoe UI Semibold"/>
                </a:rPr>
                <a:t>Multi-identity policy</a:t>
              </a:r>
            </a:p>
          </p:txBody>
        </p:sp>
      </p:grpSp>
      <p:grpSp>
        <p:nvGrpSpPr>
          <p:cNvPr id="130" name="Group 129"/>
          <p:cNvGrpSpPr/>
          <p:nvPr/>
        </p:nvGrpSpPr>
        <p:grpSpPr>
          <a:xfrm>
            <a:off x="6175855" y="2762992"/>
            <a:ext cx="2170725" cy="3023664"/>
            <a:chOff x="2489200" y="5600700"/>
            <a:chExt cx="763588" cy="1063625"/>
          </a:xfrm>
        </p:grpSpPr>
        <p:sp>
          <p:nvSpPr>
            <p:cNvPr id="139" name="Freeform 5"/>
            <p:cNvSpPr>
              <a:spLocks/>
            </p:cNvSpPr>
            <p:nvPr/>
          </p:nvSpPr>
          <p:spPr bwMode="auto">
            <a:xfrm>
              <a:off x="2489200" y="5600700"/>
              <a:ext cx="763588" cy="1063625"/>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chemeClr val="bg1"/>
            </a:solidFill>
            <a:ln>
              <a:noFill/>
            </a:ln>
          </p:spPr>
          <p:txBody>
            <a:bodyPr/>
            <a:lstStyle/>
            <a:p>
              <a:pPr defTabSz="914314">
                <a:defRPr/>
              </a:pPr>
              <a:endParaRPr lang="en-US" sz="980" dirty="0"/>
            </a:p>
          </p:txBody>
        </p:sp>
        <p:sp>
          <p:nvSpPr>
            <p:cNvPr id="140" name="Rectangle 6"/>
            <p:cNvSpPr>
              <a:spLocks noChangeArrowheads="1"/>
            </p:cNvSpPr>
            <p:nvPr/>
          </p:nvSpPr>
          <p:spPr bwMode="auto">
            <a:xfrm>
              <a:off x="2536825" y="5678488"/>
              <a:ext cx="669925" cy="908050"/>
            </a:xfrm>
            <a:prstGeom prst="rect">
              <a:avLst/>
            </a:prstGeom>
            <a:solidFill>
              <a:schemeClr val="accent1"/>
            </a:solidFill>
            <a:ln>
              <a:noFill/>
            </a:ln>
          </p:spPr>
          <p:txBody>
            <a:bodyPr/>
            <a:lstStyle/>
            <a:p>
              <a:pPr defTabSz="914314">
                <a:defRPr/>
              </a:pPr>
              <a:endParaRPr lang="en-US" sz="980" dirty="0"/>
            </a:p>
          </p:txBody>
        </p:sp>
      </p:grpSp>
      <p:sp>
        <p:nvSpPr>
          <p:cNvPr id="131" name="Rectangle 130"/>
          <p:cNvSpPr/>
          <p:nvPr/>
        </p:nvSpPr>
        <p:spPr bwMode="auto">
          <a:xfrm>
            <a:off x="6311243" y="5106311"/>
            <a:ext cx="1802156" cy="32836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200" dirty="0">
                <a:solidFill>
                  <a:schemeClr val="bg1"/>
                </a:solidFill>
                <a:latin typeface="+mj-lt"/>
              </a:rPr>
              <a:t>Personal apps</a:t>
            </a:r>
          </a:p>
        </p:txBody>
      </p:sp>
      <p:sp>
        <p:nvSpPr>
          <p:cNvPr id="132" name="Rectangle 131"/>
          <p:cNvSpPr/>
          <p:nvPr/>
        </p:nvSpPr>
        <p:spPr bwMode="auto">
          <a:xfrm>
            <a:off x="6688422" y="3039100"/>
            <a:ext cx="1020159" cy="21122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79276" tIns="179276" rIns="0" bIns="45717"/>
          <a:lstStyle/>
          <a:p>
            <a:pPr algn="ctr" defTabSz="914016">
              <a:lnSpc>
                <a:spcPct val="90000"/>
              </a:lnSpc>
              <a:defRPr/>
            </a:pPr>
            <a:r>
              <a:rPr lang="en-US" sz="1470" dirty="0">
                <a:solidFill>
                  <a:schemeClr val="tx1"/>
                </a:solidFill>
                <a:latin typeface="+mj-lt"/>
              </a:rPr>
              <a:t>Managed apps</a:t>
            </a: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4814" y="4385458"/>
            <a:ext cx="277418" cy="277418"/>
          </a:xfrm>
          <a:prstGeom prst="roundRect">
            <a:avLst/>
          </a:prstGeom>
        </p:spPr>
      </p:pic>
      <p:pic>
        <p:nvPicPr>
          <p:cNvPr id="134" name="Picture 4" descr="http://ts2.mm.bing.net/th?&amp;id=HN.608001291450647668&amp;w=366&amp;h=366&amp;c=0&amp;pid=1.9&amp;rs=0&amp;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5144" y="4854032"/>
            <a:ext cx="276758" cy="276758"/>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35" name="Picture 6" descr="http://ts2.mm.bing.net/th?&amp;id=HN.608012587202643007&amp;w=366&amp;h=366&amp;c=0&amp;pid=1.9&amp;rs=0&amp;p=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26388" y="4854695"/>
            <a:ext cx="275431" cy="275431"/>
          </a:xfrm>
          <a:prstGeom prst="roundRect">
            <a:avLst/>
          </a:prstGeom>
          <a:noFill/>
          <a:extLst>
            <a:ext uri="{909E8E84-426E-40dd-AFC4-6F175D3DCCD1}">
              <a14:hiddenFill xmlns="" xmlns:a14="http://schemas.microsoft.com/office/drawing/2010/main">
                <a:solidFill>
                  <a:srgbClr val="FFFFFF"/>
                </a:solidFill>
              </a14:hiddenFill>
            </a:ext>
          </a:extLst>
        </p:spPr>
      </p:pic>
      <p:cxnSp>
        <p:nvCxnSpPr>
          <p:cNvPr id="141" name="Straight Arrow Connector 140"/>
          <p:cNvCxnSpPr/>
          <p:nvPr/>
        </p:nvCxnSpPr>
        <p:spPr>
          <a:xfrm>
            <a:off x="9317999" y="3494970"/>
            <a:ext cx="509858" cy="0"/>
          </a:xfrm>
          <a:prstGeom prst="straightConnector1">
            <a:avLst/>
          </a:prstGeom>
          <a:ln w="22225" cap="rnd">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9030958" y="3738237"/>
            <a:ext cx="796899" cy="458934"/>
          </a:xfrm>
          <a:prstGeom prst="rect">
            <a:avLst/>
          </a:prstGeom>
          <a:noFill/>
        </p:spPr>
        <p:txBody>
          <a:bodyPr wrap="square" lIns="179285" tIns="143428" rIns="179285" bIns="143428">
            <a:spAutoFit/>
          </a:bodyPr>
          <a:lstStyle/>
          <a:p>
            <a:pPr defTabSz="914314">
              <a:spcAft>
                <a:spcPts val="1176"/>
              </a:spcAft>
              <a:defRPr/>
            </a:pPr>
            <a:r>
              <a:rPr lang="en-US" sz="1100" dirty="0">
                <a:solidFill>
                  <a:schemeClr val="bg1"/>
                </a:solidFill>
              </a:rPr>
              <a:t>Copy</a:t>
            </a:r>
          </a:p>
        </p:txBody>
      </p:sp>
      <p:sp>
        <p:nvSpPr>
          <p:cNvPr id="148" name="TextBox 147"/>
          <p:cNvSpPr txBox="1"/>
          <p:nvPr/>
        </p:nvSpPr>
        <p:spPr>
          <a:xfrm>
            <a:off x="10180601" y="3690875"/>
            <a:ext cx="800096" cy="458934"/>
          </a:xfrm>
          <a:prstGeom prst="rect">
            <a:avLst/>
          </a:prstGeom>
          <a:noFill/>
        </p:spPr>
        <p:txBody>
          <a:bodyPr wrap="square" lIns="179285" tIns="143428" rIns="179285" bIns="143428">
            <a:spAutoFit/>
          </a:bodyPr>
          <a:lstStyle/>
          <a:p>
            <a:pPr defTabSz="914314">
              <a:spcAft>
                <a:spcPts val="1176"/>
              </a:spcAft>
              <a:defRPr/>
            </a:pPr>
            <a:r>
              <a:rPr lang="en-US" sz="1100" dirty="0">
                <a:solidFill>
                  <a:schemeClr val="bg1"/>
                </a:solidFill>
              </a:rPr>
              <a:t>Paste</a:t>
            </a:r>
          </a:p>
        </p:txBody>
      </p:sp>
      <p:sp>
        <p:nvSpPr>
          <p:cNvPr id="153" name="TextBox 152"/>
          <p:cNvSpPr txBox="1"/>
          <p:nvPr/>
        </p:nvSpPr>
        <p:spPr>
          <a:xfrm>
            <a:off x="11172900" y="3738237"/>
            <a:ext cx="802845" cy="458934"/>
          </a:xfrm>
          <a:prstGeom prst="rect">
            <a:avLst/>
          </a:prstGeom>
          <a:noFill/>
        </p:spPr>
        <p:txBody>
          <a:bodyPr wrap="square" lIns="179285" tIns="143428" rIns="179285" bIns="143428">
            <a:spAutoFit/>
          </a:bodyPr>
          <a:lstStyle/>
          <a:p>
            <a:pPr defTabSz="914314">
              <a:spcAft>
                <a:spcPts val="1176"/>
              </a:spcAft>
              <a:defRPr/>
            </a:pPr>
            <a:r>
              <a:rPr lang="en-US" sz="1100" dirty="0">
                <a:solidFill>
                  <a:schemeClr val="bg1"/>
                </a:solidFill>
              </a:rPr>
              <a:t>Save</a:t>
            </a:r>
          </a:p>
        </p:txBody>
      </p:sp>
      <p:cxnSp>
        <p:nvCxnSpPr>
          <p:cNvPr id="157" name="Straight Arrow Connector 156"/>
          <p:cNvCxnSpPr/>
          <p:nvPr/>
        </p:nvCxnSpPr>
        <p:spPr>
          <a:xfrm>
            <a:off x="10389649" y="3494970"/>
            <a:ext cx="515103" cy="0"/>
          </a:xfrm>
          <a:prstGeom prst="straightConnector1">
            <a:avLst/>
          </a:prstGeom>
          <a:ln w="22225" cap="rnd">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165" name="Picture 164"/>
          <p:cNvPicPr>
            <a:picLocks noChangeAspect="1"/>
          </p:cNvPicPr>
          <p:nvPr/>
        </p:nvPicPr>
        <p:blipFill>
          <a:blip r:embed="rId4"/>
          <a:stretch>
            <a:fillRect/>
          </a:stretch>
        </p:blipFill>
        <p:spPr>
          <a:xfrm>
            <a:off x="7622154" y="3416518"/>
            <a:ext cx="287655" cy="280124"/>
          </a:xfrm>
          <a:prstGeom prst="rect">
            <a:avLst/>
          </a:prstGeom>
        </p:spPr>
      </p:pic>
      <p:pic>
        <p:nvPicPr>
          <p:cNvPr id="166" name="Picture 165"/>
          <p:cNvPicPr>
            <a:picLocks noChangeAspect="1"/>
          </p:cNvPicPr>
          <p:nvPr/>
        </p:nvPicPr>
        <p:blipFill>
          <a:blip r:embed="rId5"/>
          <a:stretch>
            <a:fillRect/>
          </a:stretch>
        </p:blipFill>
        <p:spPr>
          <a:xfrm>
            <a:off x="7114825" y="3414880"/>
            <a:ext cx="298556" cy="283401"/>
          </a:xfrm>
          <a:prstGeom prst="rect">
            <a:avLst/>
          </a:prstGeom>
        </p:spPr>
      </p:pic>
      <p:pic>
        <p:nvPicPr>
          <p:cNvPr id="167" name="Picture 166"/>
          <p:cNvPicPr>
            <a:picLocks noChangeAspect="1"/>
          </p:cNvPicPr>
          <p:nvPr/>
        </p:nvPicPr>
        <p:blipFill>
          <a:blip r:embed="rId6"/>
          <a:stretch>
            <a:fillRect/>
          </a:stretch>
        </p:blipFill>
        <p:spPr>
          <a:xfrm>
            <a:off x="6605106" y="3411562"/>
            <a:ext cx="306849" cy="290036"/>
          </a:xfrm>
          <a:prstGeom prst="rect">
            <a:avLst/>
          </a:prstGeom>
        </p:spPr>
      </p:pic>
      <p:pic>
        <p:nvPicPr>
          <p:cNvPr id="168" name="Picture 167"/>
          <p:cNvPicPr>
            <a:picLocks noChangeAspect="1"/>
          </p:cNvPicPr>
          <p:nvPr/>
        </p:nvPicPr>
        <p:blipFill>
          <a:blip r:embed="rId7"/>
          <a:stretch>
            <a:fillRect/>
          </a:stretch>
        </p:blipFill>
        <p:spPr>
          <a:xfrm>
            <a:off x="6616799" y="3882337"/>
            <a:ext cx="293449" cy="293449"/>
          </a:xfrm>
          <a:prstGeom prst="rect">
            <a:avLst/>
          </a:prstGeom>
        </p:spPr>
      </p:pic>
      <p:pic>
        <p:nvPicPr>
          <p:cNvPr id="169" name="Picture 1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30187" y="3888667"/>
            <a:ext cx="280789" cy="280789"/>
          </a:xfrm>
          <a:prstGeom prst="rect">
            <a:avLst/>
          </a:prstGeom>
        </p:spPr>
      </p:pic>
      <p:sp>
        <p:nvSpPr>
          <p:cNvPr id="170" name="Rectangle 169"/>
          <p:cNvSpPr/>
          <p:nvPr/>
        </p:nvSpPr>
        <p:spPr bwMode="auto">
          <a:xfrm>
            <a:off x="6397213" y="3057883"/>
            <a:ext cx="5525549" cy="1195542"/>
          </a:xfrm>
          <a:prstGeom prst="rect">
            <a:avLst/>
          </a:prstGeom>
          <a:noFill/>
          <a:ln w="19050" cap="rnd" cmpd="sng">
            <a:solidFill>
              <a:schemeClr val="accent3"/>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73" name="TextBox 172"/>
          <p:cNvSpPr txBox="1"/>
          <p:nvPr/>
        </p:nvSpPr>
        <p:spPr>
          <a:xfrm>
            <a:off x="10161135" y="4277742"/>
            <a:ext cx="1614572" cy="628212"/>
          </a:xfrm>
          <a:prstGeom prst="rect">
            <a:avLst/>
          </a:prstGeom>
          <a:noFill/>
        </p:spPr>
        <p:txBody>
          <a:bodyPr wrap="square" lIns="179285" tIns="143428" rIns="179285" bIns="143428">
            <a:spAutoFit/>
          </a:bodyPr>
          <a:lstStyle/>
          <a:p>
            <a:pPr defTabSz="914314">
              <a:spcAft>
                <a:spcPts val="1176"/>
              </a:spcAft>
              <a:defRPr/>
            </a:pPr>
            <a:r>
              <a:rPr lang="en-US" sz="1100" dirty="0">
                <a:solidFill>
                  <a:schemeClr val="bg1"/>
                </a:solidFill>
              </a:rPr>
              <a:t>Save to </a:t>
            </a:r>
            <a:br>
              <a:rPr lang="en-US" sz="1100" dirty="0">
                <a:solidFill>
                  <a:schemeClr val="bg1"/>
                </a:solidFill>
              </a:rPr>
            </a:br>
            <a:r>
              <a:rPr lang="en-US" sz="1100" dirty="0">
                <a:solidFill>
                  <a:schemeClr val="bg1"/>
                </a:solidFill>
              </a:rPr>
              <a:t>personal storage</a:t>
            </a:r>
          </a:p>
        </p:txBody>
      </p:sp>
      <p:sp>
        <p:nvSpPr>
          <p:cNvPr id="179" name="TextBox 178"/>
          <p:cNvSpPr txBox="1"/>
          <p:nvPr/>
        </p:nvSpPr>
        <p:spPr>
          <a:xfrm>
            <a:off x="9000961" y="4270949"/>
            <a:ext cx="895172" cy="797489"/>
          </a:xfrm>
          <a:prstGeom prst="rect">
            <a:avLst/>
          </a:prstGeom>
          <a:noFill/>
        </p:spPr>
        <p:txBody>
          <a:bodyPr wrap="square" lIns="179285" tIns="143428" rIns="179285" bIns="143428">
            <a:spAutoFit/>
          </a:bodyPr>
          <a:lstStyle/>
          <a:p>
            <a:pPr defTabSz="914314">
              <a:spcAft>
                <a:spcPts val="1176"/>
              </a:spcAft>
              <a:defRPr/>
            </a:pPr>
            <a:r>
              <a:rPr lang="en-US" sz="1100" dirty="0">
                <a:solidFill>
                  <a:schemeClr val="bg1"/>
                </a:solidFill>
              </a:rPr>
              <a:t>Paste to </a:t>
            </a:r>
            <a:br>
              <a:rPr lang="en-US" sz="1100" dirty="0">
                <a:solidFill>
                  <a:schemeClr val="bg1"/>
                </a:solidFill>
              </a:rPr>
            </a:br>
            <a:r>
              <a:rPr lang="en-US" sz="1100" dirty="0">
                <a:solidFill>
                  <a:schemeClr val="bg1"/>
                </a:solidFill>
              </a:rPr>
              <a:t>personal app</a:t>
            </a:r>
          </a:p>
        </p:txBody>
      </p:sp>
      <p:pic>
        <p:nvPicPr>
          <p:cNvPr id="190" name="Picture 1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29106" y="3891480"/>
            <a:ext cx="269095" cy="268633"/>
          </a:xfrm>
          <a:prstGeom prst="rect">
            <a:avLst/>
          </a:prstGeom>
        </p:spPr>
      </p:pic>
      <p:sp>
        <p:nvSpPr>
          <p:cNvPr id="191" name="Rectangle 6"/>
          <p:cNvSpPr>
            <a:spLocks noChangeArrowheads="1"/>
          </p:cNvSpPr>
          <p:nvPr/>
        </p:nvSpPr>
        <p:spPr bwMode="auto">
          <a:xfrm>
            <a:off x="6453764" y="3089646"/>
            <a:ext cx="1718175" cy="1152419"/>
          </a:xfrm>
          <a:prstGeom prst="rect">
            <a:avLst/>
          </a:prstGeom>
          <a:solidFill>
            <a:schemeClr val="accent1"/>
          </a:solidFill>
          <a:ln>
            <a:noFill/>
          </a:ln>
        </p:spPr>
        <p:txBody>
          <a:bodyPr/>
          <a:lstStyle/>
          <a:p>
            <a:pPr defTabSz="914314">
              <a:defRPr/>
            </a:pPr>
            <a:endParaRPr lang="en-US" sz="980" dirty="0"/>
          </a:p>
        </p:txBody>
      </p:sp>
      <p:sp>
        <p:nvSpPr>
          <p:cNvPr id="195" name="TextBox 194"/>
          <p:cNvSpPr txBox="1"/>
          <p:nvPr/>
        </p:nvSpPr>
        <p:spPr>
          <a:xfrm>
            <a:off x="7093946" y="3121823"/>
            <a:ext cx="1186988" cy="594356"/>
          </a:xfrm>
          <a:prstGeom prst="rect">
            <a:avLst/>
          </a:prstGeom>
          <a:noFill/>
        </p:spPr>
        <p:txBody>
          <a:bodyPr wrap="square" lIns="179285" tIns="143428" rIns="179285" bIns="143428" rtlCol="0">
            <a:spAutoFit/>
          </a:bodyPr>
          <a:lstStyle/>
          <a:p>
            <a:pPr>
              <a:lnSpc>
                <a:spcPct val="90000"/>
              </a:lnSpc>
            </a:pPr>
            <a:r>
              <a:rPr lang="en-US" sz="1100" dirty="0">
                <a:solidFill>
                  <a:schemeClr val="bg1"/>
                </a:solidFill>
                <a:latin typeface="+mj-lt"/>
              </a:rPr>
              <a:t>Email </a:t>
            </a:r>
          </a:p>
          <a:p>
            <a:pPr>
              <a:lnSpc>
                <a:spcPct val="90000"/>
              </a:lnSpc>
            </a:pPr>
            <a:r>
              <a:rPr lang="en-US" sz="1100" dirty="0">
                <a:solidFill>
                  <a:schemeClr val="bg1"/>
                </a:solidFill>
                <a:latin typeface="+mj-lt"/>
              </a:rPr>
              <a:t>attachment</a:t>
            </a:r>
          </a:p>
        </p:txBody>
      </p:sp>
      <p:cxnSp>
        <p:nvCxnSpPr>
          <p:cNvPr id="201" name="Straight Arrow Connector 200"/>
          <p:cNvCxnSpPr/>
          <p:nvPr/>
        </p:nvCxnSpPr>
        <p:spPr>
          <a:xfrm>
            <a:off x="8113399" y="3491731"/>
            <a:ext cx="519613" cy="0"/>
          </a:xfrm>
          <a:prstGeom prst="straightConnector1">
            <a:avLst/>
          </a:prstGeom>
          <a:ln w="22225" cap="rnd">
            <a:solidFill>
              <a:schemeClr val="accent3"/>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211" name="Picture 210"/>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19721" y="3815716"/>
            <a:ext cx="286874" cy="286874"/>
          </a:xfrm>
          <a:prstGeom prst="rect">
            <a:avLst/>
          </a:prstGeom>
        </p:spPr>
      </p:pic>
      <p:pic>
        <p:nvPicPr>
          <p:cNvPr id="212" name="Picture 211"/>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73855" y="3815716"/>
            <a:ext cx="286874" cy="286874"/>
          </a:xfrm>
          <a:prstGeom prst="rect">
            <a:avLst/>
          </a:prstGeom>
        </p:spPr>
      </p:pic>
      <p:pic>
        <p:nvPicPr>
          <p:cNvPr id="213" name="Picture 212"/>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96761" y="3815716"/>
            <a:ext cx="286874" cy="286874"/>
          </a:xfrm>
          <a:prstGeom prst="rect">
            <a:avLst/>
          </a:prstGeom>
        </p:spPr>
      </p:pic>
      <p:cxnSp>
        <p:nvCxnSpPr>
          <p:cNvPr id="215" name="Straight Arrow Connector 214"/>
          <p:cNvCxnSpPr/>
          <p:nvPr/>
        </p:nvCxnSpPr>
        <p:spPr>
          <a:xfrm>
            <a:off x="2252730" y="3564809"/>
            <a:ext cx="548640" cy="0"/>
          </a:xfrm>
          <a:prstGeom prst="straightConnector1">
            <a:avLst/>
          </a:prstGeom>
          <a:ln w="22225" cap="rnd">
            <a:solidFill>
              <a:schemeClr val="accent3"/>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18" name="Rectangle 217"/>
          <p:cNvSpPr/>
          <p:nvPr/>
        </p:nvSpPr>
        <p:spPr bwMode="auto">
          <a:xfrm>
            <a:off x="2818539" y="2750571"/>
            <a:ext cx="2826901" cy="1683288"/>
          </a:xfrm>
          <a:prstGeom prst="rect">
            <a:avLst/>
          </a:prstGeom>
          <a:noFill/>
          <a:ln w="22225" cap="rnd" cmpd="sng">
            <a:solidFill>
              <a:schemeClr val="accent3"/>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cxnSp>
        <p:nvCxnSpPr>
          <p:cNvPr id="219" name="Straight Connector 218"/>
          <p:cNvCxnSpPr/>
          <p:nvPr/>
        </p:nvCxnSpPr>
        <p:spPr>
          <a:xfrm flipV="1">
            <a:off x="2952249" y="3665855"/>
            <a:ext cx="2508084" cy="24811"/>
          </a:xfrm>
          <a:prstGeom prst="line">
            <a:avLst/>
          </a:prstGeom>
          <a:ln w="57150" cmpd="sng">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a:off x="648599" y="4268959"/>
            <a:ext cx="1717096" cy="0"/>
          </a:xfrm>
          <a:prstGeom prst="straightConnector1">
            <a:avLst/>
          </a:prstGeom>
          <a:ln w="19050" cap="rnd">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40410" y="4825881"/>
            <a:ext cx="313363" cy="313363"/>
          </a:xfrm>
          <a:prstGeom prst="rect">
            <a:avLst/>
          </a:prstGeom>
        </p:spPr>
      </p:pic>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39468" y="4367026"/>
            <a:ext cx="315246" cy="315246"/>
          </a:xfrm>
          <a:prstGeom prst="rect">
            <a:avLst/>
          </a:prstGeom>
        </p:spPr>
      </p:pic>
      <p:pic>
        <p:nvPicPr>
          <p:cNvPr id="8" name="Picture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59007" y="4385179"/>
            <a:ext cx="276204" cy="276202"/>
          </a:xfrm>
          <a:prstGeom prst="rect">
            <a:avLst/>
          </a:prstGeom>
        </p:spPr>
      </p:pic>
      <p:pic>
        <p:nvPicPr>
          <p:cNvPr id="151" name="Picture 15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04073" y="4367026"/>
            <a:ext cx="315246" cy="315246"/>
          </a:xfrm>
          <a:prstGeom prst="rect">
            <a:avLst/>
          </a:prstGeom>
        </p:spPr>
      </p:pic>
      <p:grpSp>
        <p:nvGrpSpPr>
          <p:cNvPr id="176" name="Group 175"/>
          <p:cNvGrpSpPr/>
          <p:nvPr/>
        </p:nvGrpSpPr>
        <p:grpSpPr>
          <a:xfrm>
            <a:off x="1828101" y="4801237"/>
            <a:ext cx="338016" cy="338016"/>
            <a:chOff x="3868275" y="5153430"/>
            <a:chExt cx="338016" cy="338016"/>
          </a:xfrm>
        </p:grpSpPr>
        <p:sp>
          <p:nvSpPr>
            <p:cNvPr id="178" name="Rounded Rectangle 177"/>
            <p:cNvSpPr/>
            <p:nvPr/>
          </p:nvSpPr>
          <p:spPr bwMode="auto">
            <a:xfrm>
              <a:off x="3898387" y="5178357"/>
              <a:ext cx="280563" cy="288162"/>
            </a:xfrm>
            <a:prstGeom prst="roundRect">
              <a:avLst/>
            </a:prstGeom>
            <a:solidFill>
              <a:srgbClr val="064A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80" name="Picture 17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68275" y="5153430"/>
              <a:ext cx="338016" cy="338016"/>
            </a:xfrm>
            <a:prstGeom prst="rect">
              <a:avLst/>
            </a:prstGeom>
          </p:spPr>
        </p:pic>
      </p:grpSp>
      <p:grpSp>
        <p:nvGrpSpPr>
          <p:cNvPr id="181" name="Group 180"/>
          <p:cNvGrpSpPr/>
          <p:nvPr/>
        </p:nvGrpSpPr>
        <p:grpSpPr>
          <a:xfrm>
            <a:off x="1823437" y="3861520"/>
            <a:ext cx="347344" cy="347344"/>
            <a:chOff x="3858337" y="4735834"/>
            <a:chExt cx="347344" cy="347344"/>
          </a:xfrm>
        </p:grpSpPr>
        <p:sp>
          <p:nvSpPr>
            <p:cNvPr id="182" name="Rounded Rectangle 181"/>
            <p:cNvSpPr/>
            <p:nvPr/>
          </p:nvSpPr>
          <p:spPr bwMode="auto">
            <a:xfrm>
              <a:off x="3898387" y="4761873"/>
              <a:ext cx="280563" cy="288162"/>
            </a:xfrm>
            <a:prstGeom prst="roundRect">
              <a:avLst/>
            </a:prstGeom>
            <a:solidFill>
              <a:srgbClr val="D64C28"/>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83" name="Picture 18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58337" y="4735834"/>
              <a:ext cx="347344" cy="347344"/>
            </a:xfrm>
            <a:prstGeom prst="rect">
              <a:avLst/>
            </a:prstGeom>
          </p:spPr>
        </p:pic>
      </p:grpSp>
      <p:grpSp>
        <p:nvGrpSpPr>
          <p:cNvPr id="185" name="Group 184"/>
          <p:cNvGrpSpPr/>
          <p:nvPr/>
        </p:nvGrpSpPr>
        <p:grpSpPr>
          <a:xfrm>
            <a:off x="1356810" y="3421363"/>
            <a:ext cx="280563" cy="288162"/>
            <a:chOff x="3512315" y="4382146"/>
            <a:chExt cx="280563" cy="288162"/>
          </a:xfrm>
        </p:grpSpPr>
        <p:sp>
          <p:nvSpPr>
            <p:cNvPr id="186" name="Rounded Rectangle 185"/>
            <p:cNvSpPr/>
            <p:nvPr/>
          </p:nvSpPr>
          <p:spPr bwMode="auto">
            <a:xfrm>
              <a:off x="3512315" y="4382146"/>
              <a:ext cx="280563" cy="288162"/>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87" name="Picture 18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40284" y="4413077"/>
              <a:ext cx="223144" cy="223144"/>
            </a:xfrm>
            <a:prstGeom prst="rect">
              <a:avLst/>
            </a:prstGeom>
          </p:spPr>
        </p:pic>
      </p:grpSp>
      <p:grpSp>
        <p:nvGrpSpPr>
          <p:cNvPr id="194" name="Group 193"/>
          <p:cNvGrpSpPr/>
          <p:nvPr/>
        </p:nvGrpSpPr>
        <p:grpSpPr>
          <a:xfrm>
            <a:off x="1856828" y="3422000"/>
            <a:ext cx="280563" cy="288162"/>
            <a:chOff x="3876416" y="4382146"/>
            <a:chExt cx="280563" cy="288162"/>
          </a:xfrm>
        </p:grpSpPr>
        <p:sp>
          <p:nvSpPr>
            <p:cNvPr id="196" name="Rounded Rectangle 195"/>
            <p:cNvSpPr/>
            <p:nvPr/>
          </p:nvSpPr>
          <p:spPr bwMode="auto">
            <a:xfrm>
              <a:off x="3876416" y="4382146"/>
              <a:ext cx="280563" cy="288162"/>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97" name="Picture 19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903710" y="4418031"/>
              <a:ext cx="223144" cy="223144"/>
            </a:xfrm>
            <a:prstGeom prst="rect">
              <a:avLst/>
            </a:prstGeom>
          </p:spPr>
        </p:pic>
      </p:grpSp>
      <p:grpSp>
        <p:nvGrpSpPr>
          <p:cNvPr id="198" name="Group 197"/>
          <p:cNvGrpSpPr/>
          <p:nvPr/>
        </p:nvGrpSpPr>
        <p:grpSpPr>
          <a:xfrm>
            <a:off x="872172" y="3421902"/>
            <a:ext cx="280563" cy="288162"/>
            <a:chOff x="3119283" y="4382146"/>
            <a:chExt cx="280563" cy="288162"/>
          </a:xfrm>
        </p:grpSpPr>
        <p:sp>
          <p:nvSpPr>
            <p:cNvPr id="199" name="Rounded Rectangle 198"/>
            <p:cNvSpPr/>
            <p:nvPr/>
          </p:nvSpPr>
          <p:spPr bwMode="auto">
            <a:xfrm>
              <a:off x="3119283" y="4382146"/>
              <a:ext cx="280563" cy="288162"/>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00" name="Picture 19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55677" y="4413524"/>
              <a:ext cx="223144" cy="223144"/>
            </a:xfrm>
            <a:prstGeom prst="rect">
              <a:avLst/>
            </a:prstGeom>
          </p:spPr>
        </p:pic>
      </p:grpSp>
      <p:grpSp>
        <p:nvGrpSpPr>
          <p:cNvPr id="202" name="Group 201"/>
          <p:cNvGrpSpPr/>
          <p:nvPr/>
        </p:nvGrpSpPr>
        <p:grpSpPr>
          <a:xfrm>
            <a:off x="843445" y="3861793"/>
            <a:ext cx="338016" cy="338016"/>
            <a:chOff x="3868275" y="5153430"/>
            <a:chExt cx="338016" cy="338016"/>
          </a:xfrm>
        </p:grpSpPr>
        <p:sp>
          <p:nvSpPr>
            <p:cNvPr id="203" name="Rounded Rectangle 202"/>
            <p:cNvSpPr/>
            <p:nvPr/>
          </p:nvSpPr>
          <p:spPr bwMode="auto">
            <a:xfrm>
              <a:off x="3898387" y="5178357"/>
              <a:ext cx="280563" cy="288162"/>
            </a:xfrm>
            <a:prstGeom prst="roundRect">
              <a:avLst/>
            </a:prstGeom>
            <a:solidFill>
              <a:srgbClr val="064A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04" name="Picture 20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68275" y="5153430"/>
              <a:ext cx="338016" cy="338016"/>
            </a:xfrm>
            <a:prstGeom prst="rect">
              <a:avLst/>
            </a:prstGeom>
          </p:spPr>
        </p:pic>
      </p:grpSp>
      <p:grpSp>
        <p:nvGrpSpPr>
          <p:cNvPr id="205" name="Group 204"/>
          <p:cNvGrpSpPr/>
          <p:nvPr/>
        </p:nvGrpSpPr>
        <p:grpSpPr>
          <a:xfrm>
            <a:off x="6827942" y="3454045"/>
            <a:ext cx="308848" cy="317214"/>
            <a:chOff x="3119283" y="4382146"/>
            <a:chExt cx="280563" cy="288162"/>
          </a:xfrm>
        </p:grpSpPr>
        <p:sp>
          <p:nvSpPr>
            <p:cNvPr id="206" name="Rounded Rectangle 205"/>
            <p:cNvSpPr/>
            <p:nvPr/>
          </p:nvSpPr>
          <p:spPr bwMode="auto">
            <a:xfrm>
              <a:off x="3119283" y="4382146"/>
              <a:ext cx="280563" cy="288162"/>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07" name="Picture 20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55677" y="4413524"/>
              <a:ext cx="223144" cy="223144"/>
            </a:xfrm>
            <a:prstGeom prst="rect">
              <a:avLst/>
            </a:prstGeom>
          </p:spPr>
        </p:pic>
      </p:grpSp>
      <p:grpSp>
        <p:nvGrpSpPr>
          <p:cNvPr id="208" name="Group 207"/>
          <p:cNvGrpSpPr/>
          <p:nvPr/>
        </p:nvGrpSpPr>
        <p:grpSpPr>
          <a:xfrm>
            <a:off x="7588601" y="4801237"/>
            <a:ext cx="338016" cy="338016"/>
            <a:chOff x="3868275" y="5153430"/>
            <a:chExt cx="338016" cy="338016"/>
          </a:xfrm>
        </p:grpSpPr>
        <p:sp>
          <p:nvSpPr>
            <p:cNvPr id="209" name="Rounded Rectangle 208"/>
            <p:cNvSpPr/>
            <p:nvPr/>
          </p:nvSpPr>
          <p:spPr bwMode="auto">
            <a:xfrm>
              <a:off x="3898387" y="5178357"/>
              <a:ext cx="280563" cy="288162"/>
            </a:xfrm>
            <a:prstGeom prst="roundRect">
              <a:avLst/>
            </a:prstGeom>
            <a:solidFill>
              <a:srgbClr val="064A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10" name="Picture 20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68275" y="5153430"/>
              <a:ext cx="338016" cy="338016"/>
            </a:xfrm>
            <a:prstGeom prst="rect">
              <a:avLst/>
            </a:prstGeom>
          </p:spPr>
        </p:pic>
      </p:grpSp>
      <p:pic>
        <p:nvPicPr>
          <p:cNvPr id="216" name="Picture 2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23072" y="4385179"/>
            <a:ext cx="276204" cy="276202"/>
          </a:xfrm>
          <a:prstGeom prst="rect">
            <a:avLst/>
          </a:prstGeom>
        </p:spPr>
      </p:pic>
      <p:grpSp>
        <p:nvGrpSpPr>
          <p:cNvPr id="217" name="Group 216"/>
          <p:cNvGrpSpPr/>
          <p:nvPr/>
        </p:nvGrpSpPr>
        <p:grpSpPr>
          <a:xfrm>
            <a:off x="9899963" y="5129729"/>
            <a:ext cx="416306" cy="416306"/>
            <a:chOff x="3868275" y="5153430"/>
            <a:chExt cx="338016" cy="338016"/>
          </a:xfrm>
        </p:grpSpPr>
        <p:sp>
          <p:nvSpPr>
            <p:cNvPr id="220" name="Rounded Rectangle 219"/>
            <p:cNvSpPr/>
            <p:nvPr/>
          </p:nvSpPr>
          <p:spPr bwMode="auto">
            <a:xfrm>
              <a:off x="3898387" y="5178357"/>
              <a:ext cx="280563" cy="288162"/>
            </a:xfrm>
            <a:prstGeom prst="roundRect">
              <a:avLst/>
            </a:prstGeom>
            <a:solidFill>
              <a:srgbClr val="064A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23" name="Picture 22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8275" y="5153430"/>
              <a:ext cx="338016" cy="338016"/>
            </a:xfrm>
            <a:prstGeom prst="rect">
              <a:avLst/>
            </a:prstGeom>
          </p:spPr>
        </p:pic>
      </p:grpSp>
      <p:pic>
        <p:nvPicPr>
          <p:cNvPr id="249" name="Picture 248"/>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86209" y="5162146"/>
            <a:ext cx="353188" cy="353188"/>
          </a:xfrm>
          <a:prstGeom prst="rect">
            <a:avLst/>
          </a:prstGeom>
        </p:spPr>
      </p:pic>
      <p:grpSp>
        <p:nvGrpSpPr>
          <p:cNvPr id="252" name="Group 251"/>
          <p:cNvGrpSpPr/>
          <p:nvPr/>
        </p:nvGrpSpPr>
        <p:grpSpPr>
          <a:xfrm>
            <a:off x="10968421" y="3280433"/>
            <a:ext cx="416306" cy="416306"/>
            <a:chOff x="3868275" y="5153430"/>
            <a:chExt cx="338016" cy="338016"/>
          </a:xfrm>
        </p:grpSpPr>
        <p:sp>
          <p:nvSpPr>
            <p:cNvPr id="254" name="Rounded Rectangle 253"/>
            <p:cNvSpPr/>
            <p:nvPr/>
          </p:nvSpPr>
          <p:spPr bwMode="auto">
            <a:xfrm>
              <a:off x="3898387" y="5178357"/>
              <a:ext cx="280563" cy="288162"/>
            </a:xfrm>
            <a:prstGeom prst="roundRect">
              <a:avLst/>
            </a:prstGeom>
            <a:solidFill>
              <a:srgbClr val="064AB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55" name="Picture 25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8275" y="5153430"/>
              <a:ext cx="338016" cy="338016"/>
            </a:xfrm>
            <a:prstGeom prst="rect">
              <a:avLst/>
            </a:prstGeom>
          </p:spPr>
        </p:pic>
      </p:grpSp>
      <p:grpSp>
        <p:nvGrpSpPr>
          <p:cNvPr id="256" name="Group 255"/>
          <p:cNvGrpSpPr/>
          <p:nvPr/>
        </p:nvGrpSpPr>
        <p:grpSpPr>
          <a:xfrm>
            <a:off x="9937049" y="3306085"/>
            <a:ext cx="357579" cy="367266"/>
            <a:chOff x="3876416" y="4382146"/>
            <a:chExt cx="280563" cy="288162"/>
          </a:xfrm>
        </p:grpSpPr>
        <p:sp>
          <p:nvSpPr>
            <p:cNvPr id="257" name="Rounded Rectangle 256"/>
            <p:cNvSpPr/>
            <p:nvPr/>
          </p:nvSpPr>
          <p:spPr bwMode="auto">
            <a:xfrm>
              <a:off x="3876416" y="4382146"/>
              <a:ext cx="280563" cy="288162"/>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58" name="Picture 25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903710" y="4418031"/>
              <a:ext cx="223144" cy="223144"/>
            </a:xfrm>
            <a:prstGeom prst="rect">
              <a:avLst/>
            </a:prstGeom>
          </p:spPr>
        </p:pic>
      </p:grpSp>
      <p:grpSp>
        <p:nvGrpSpPr>
          <p:cNvPr id="260" name="Group 259"/>
          <p:cNvGrpSpPr/>
          <p:nvPr/>
        </p:nvGrpSpPr>
        <p:grpSpPr>
          <a:xfrm>
            <a:off x="8767762" y="3308213"/>
            <a:ext cx="355509" cy="365138"/>
            <a:chOff x="3512315" y="4382146"/>
            <a:chExt cx="280563" cy="288162"/>
          </a:xfrm>
        </p:grpSpPr>
        <p:sp>
          <p:nvSpPr>
            <p:cNvPr id="261" name="Rounded Rectangle 260"/>
            <p:cNvSpPr/>
            <p:nvPr/>
          </p:nvSpPr>
          <p:spPr bwMode="auto">
            <a:xfrm>
              <a:off x="3512315" y="4382146"/>
              <a:ext cx="280563" cy="288162"/>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262" name="Picture 261"/>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540284" y="4413077"/>
              <a:ext cx="223144" cy="223144"/>
            </a:xfrm>
            <a:prstGeom prst="rect">
              <a:avLst/>
            </a:prstGeom>
          </p:spPr>
        </p:pic>
      </p:grpSp>
      <p:sp>
        <p:nvSpPr>
          <p:cNvPr id="154" name="Oval 153"/>
          <p:cNvSpPr/>
          <p:nvPr/>
        </p:nvSpPr>
        <p:spPr bwMode="auto">
          <a:xfrm>
            <a:off x="1767575" y="3333026"/>
            <a:ext cx="455342" cy="455342"/>
          </a:xfrm>
          <a:prstGeom prst="ellipse">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8" name="Oval 157"/>
          <p:cNvSpPr/>
          <p:nvPr/>
        </p:nvSpPr>
        <p:spPr bwMode="auto">
          <a:xfrm>
            <a:off x="5318698" y="3432139"/>
            <a:ext cx="455342" cy="455342"/>
          </a:xfrm>
          <a:prstGeom prst="ellipse">
            <a:avLst/>
          </a:prstGeom>
          <a:solidFill>
            <a:schemeClr val="accent1"/>
          </a:solid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59" name="Picture 158"/>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19011" y="4374279"/>
            <a:ext cx="287584" cy="287584"/>
          </a:xfrm>
          <a:prstGeom prst="rect">
            <a:avLst/>
          </a:prstGeom>
        </p:spPr>
      </p:pic>
      <p:pic>
        <p:nvPicPr>
          <p:cNvPr id="160" name="Picture 159"/>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73855" y="4374279"/>
            <a:ext cx="287584" cy="287584"/>
          </a:xfrm>
          <a:prstGeom prst="rect">
            <a:avLst/>
          </a:prstGeom>
        </p:spPr>
      </p:pic>
      <p:pic>
        <p:nvPicPr>
          <p:cNvPr id="161" name="Picture 160"/>
          <p:cNvPicPr>
            <a:picLocks noChangeAspect="1"/>
          </p:cNvPicPr>
          <p:nvPr/>
        </p:nvPicPr>
        <p:blipFill>
          <a:blip r:embed="rId35" cstate="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56249" y="3494970"/>
            <a:ext cx="189630" cy="338220"/>
          </a:xfrm>
          <a:prstGeom prst="rect">
            <a:avLst/>
          </a:prstGeom>
        </p:spPr>
      </p:pic>
      <p:pic>
        <p:nvPicPr>
          <p:cNvPr id="162" name="Picture 161"/>
          <p:cNvPicPr>
            <a:picLocks noChangeAspect="1"/>
          </p:cNvPicPr>
          <p:nvPr/>
        </p:nvPicPr>
        <p:blipFill>
          <a:blip r:embed="rId37" cstate="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45133" y="3712755"/>
            <a:ext cx="459165" cy="310612"/>
          </a:xfrm>
          <a:prstGeom prst="rect">
            <a:avLst/>
          </a:prstGeom>
        </p:spPr>
      </p:pic>
    </p:spTree>
    <p:extLst>
      <p:ext uri="{BB962C8B-B14F-4D97-AF65-F5344CB8AC3E}">
        <p14:creationId xmlns:p14="http://schemas.microsoft.com/office/powerpoint/2010/main" val="15722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t>Classify and label data based on sensitivity –</a:t>
            </a:r>
            <a:br>
              <a:rPr lang="en-US" sz="3600" dirty="0"/>
            </a:br>
            <a:r>
              <a:rPr lang="en-US" sz="3600" dirty="0"/>
              <a:t>Azure Information Protection</a:t>
            </a:r>
          </a:p>
        </p:txBody>
      </p:sp>
      <p:sp>
        <p:nvSpPr>
          <p:cNvPr id="10" name="Text Placeholder 9"/>
          <p:cNvSpPr>
            <a:spLocks noGrp="1"/>
          </p:cNvSpPr>
          <p:nvPr>
            <p:ph type="body" sz="quarter" idx="10"/>
          </p:nvPr>
        </p:nvSpPr>
        <p:spPr/>
        <p:txBody>
          <a:bodyPr/>
          <a:lstStyle/>
          <a:p>
            <a:pPr>
              <a:spcAft>
                <a:spcPts val="588"/>
              </a:spcAft>
            </a:pPr>
            <a:r>
              <a:rPr lang="en-US" dirty="0"/>
              <a:t>MANAGED MOBILE PRODUCTIVITY</a:t>
            </a:r>
          </a:p>
        </p:txBody>
      </p:sp>
      <p:grpSp>
        <p:nvGrpSpPr>
          <p:cNvPr id="5" name="Group 4"/>
          <p:cNvGrpSpPr/>
          <p:nvPr/>
        </p:nvGrpSpPr>
        <p:grpSpPr>
          <a:xfrm>
            <a:off x="961494" y="1946633"/>
            <a:ext cx="4988522" cy="4144751"/>
            <a:chOff x="-111913" y="1957467"/>
            <a:chExt cx="5045380" cy="4667316"/>
          </a:xfrm>
        </p:grpSpPr>
        <p:grpSp>
          <p:nvGrpSpPr>
            <p:cNvPr id="8" name="Group 7"/>
            <p:cNvGrpSpPr/>
            <p:nvPr/>
          </p:nvGrpSpPr>
          <p:grpSpPr>
            <a:xfrm>
              <a:off x="269241" y="4208241"/>
              <a:ext cx="4664226" cy="2416542"/>
              <a:chOff x="6356232" y="3034235"/>
              <a:chExt cx="3931600" cy="2036968"/>
            </a:xfrm>
          </p:grpSpPr>
          <p:grpSp>
            <p:nvGrpSpPr>
              <p:cNvPr id="135" name="Group 134"/>
              <p:cNvGrpSpPr/>
              <p:nvPr/>
            </p:nvGrpSpPr>
            <p:grpSpPr>
              <a:xfrm>
                <a:off x="6613877" y="3687547"/>
                <a:ext cx="600270" cy="602210"/>
                <a:chOff x="1797050" y="2514600"/>
                <a:chExt cx="4919663" cy="4935538"/>
              </a:xfrm>
              <a:solidFill>
                <a:schemeClr val="bg1"/>
              </a:solidFill>
            </p:grpSpPr>
            <p:sp>
              <p:nvSpPr>
                <p:cNvPr id="136" name="Freeform 23"/>
                <p:cNvSpPr>
                  <a:spLocks noEditPoints="1"/>
                </p:cNvSpPr>
                <p:nvPr/>
              </p:nvSpPr>
              <p:spPr bwMode="auto">
                <a:xfrm>
                  <a:off x="4833938" y="3014663"/>
                  <a:ext cx="1882775" cy="3822700"/>
                </a:xfrm>
                <a:custGeom>
                  <a:avLst/>
                  <a:gdLst>
                    <a:gd name="T0" fmla="*/ 473 w 501"/>
                    <a:gd name="T1" fmla="*/ 0 h 1017"/>
                    <a:gd name="T2" fmla="*/ 0 w 501"/>
                    <a:gd name="T3" fmla="*/ 0 h 1017"/>
                    <a:gd name="T4" fmla="*/ 0 w 501"/>
                    <a:gd name="T5" fmla="*/ 123 h 1017"/>
                    <a:gd name="T6" fmla="*/ 131 w 501"/>
                    <a:gd name="T7" fmla="*/ 123 h 1017"/>
                    <a:gd name="T8" fmla="*/ 131 w 501"/>
                    <a:gd name="T9" fmla="*/ 239 h 1017"/>
                    <a:gd name="T10" fmla="*/ 0 w 501"/>
                    <a:gd name="T11" fmla="*/ 239 h 1017"/>
                    <a:gd name="T12" fmla="*/ 0 w 501"/>
                    <a:gd name="T13" fmla="*/ 285 h 1017"/>
                    <a:gd name="T14" fmla="*/ 131 w 501"/>
                    <a:gd name="T15" fmla="*/ 285 h 1017"/>
                    <a:gd name="T16" fmla="*/ 131 w 501"/>
                    <a:gd name="T17" fmla="*/ 400 h 1017"/>
                    <a:gd name="T18" fmla="*/ 0 w 501"/>
                    <a:gd name="T19" fmla="*/ 400 h 1017"/>
                    <a:gd name="T20" fmla="*/ 0 w 501"/>
                    <a:gd name="T21" fmla="*/ 447 h 1017"/>
                    <a:gd name="T22" fmla="*/ 131 w 501"/>
                    <a:gd name="T23" fmla="*/ 447 h 1017"/>
                    <a:gd name="T24" fmla="*/ 131 w 501"/>
                    <a:gd name="T25" fmla="*/ 570 h 1017"/>
                    <a:gd name="T26" fmla="*/ 0 w 501"/>
                    <a:gd name="T27" fmla="*/ 570 h 1017"/>
                    <a:gd name="T28" fmla="*/ 0 w 501"/>
                    <a:gd name="T29" fmla="*/ 608 h 1017"/>
                    <a:gd name="T30" fmla="*/ 131 w 501"/>
                    <a:gd name="T31" fmla="*/ 608 h 1017"/>
                    <a:gd name="T32" fmla="*/ 131 w 501"/>
                    <a:gd name="T33" fmla="*/ 732 h 1017"/>
                    <a:gd name="T34" fmla="*/ 0 w 501"/>
                    <a:gd name="T35" fmla="*/ 732 h 1017"/>
                    <a:gd name="T36" fmla="*/ 0 w 501"/>
                    <a:gd name="T37" fmla="*/ 778 h 1017"/>
                    <a:gd name="T38" fmla="*/ 131 w 501"/>
                    <a:gd name="T39" fmla="*/ 778 h 1017"/>
                    <a:gd name="T40" fmla="*/ 131 w 501"/>
                    <a:gd name="T41" fmla="*/ 894 h 1017"/>
                    <a:gd name="T42" fmla="*/ 0 w 501"/>
                    <a:gd name="T43" fmla="*/ 894 h 1017"/>
                    <a:gd name="T44" fmla="*/ 0 w 501"/>
                    <a:gd name="T45" fmla="*/ 1017 h 1017"/>
                    <a:gd name="T46" fmla="*/ 475 w 501"/>
                    <a:gd name="T47" fmla="*/ 1017 h 1017"/>
                    <a:gd name="T48" fmla="*/ 501 w 501"/>
                    <a:gd name="T49" fmla="*/ 986 h 1017"/>
                    <a:gd name="T50" fmla="*/ 501 w 501"/>
                    <a:gd name="T51" fmla="*/ 31 h 1017"/>
                    <a:gd name="T52" fmla="*/ 473 w 501"/>
                    <a:gd name="T53" fmla="*/ 0 h 1017"/>
                    <a:gd name="T54" fmla="*/ 385 w 501"/>
                    <a:gd name="T55" fmla="*/ 894 h 1017"/>
                    <a:gd name="T56" fmla="*/ 177 w 501"/>
                    <a:gd name="T57" fmla="*/ 894 h 1017"/>
                    <a:gd name="T58" fmla="*/ 177 w 501"/>
                    <a:gd name="T59" fmla="*/ 778 h 1017"/>
                    <a:gd name="T60" fmla="*/ 385 w 501"/>
                    <a:gd name="T61" fmla="*/ 778 h 1017"/>
                    <a:gd name="T62" fmla="*/ 385 w 501"/>
                    <a:gd name="T63" fmla="*/ 894 h 1017"/>
                    <a:gd name="T64" fmla="*/ 385 w 501"/>
                    <a:gd name="T65" fmla="*/ 732 h 1017"/>
                    <a:gd name="T66" fmla="*/ 177 w 501"/>
                    <a:gd name="T67" fmla="*/ 732 h 1017"/>
                    <a:gd name="T68" fmla="*/ 177 w 501"/>
                    <a:gd name="T69" fmla="*/ 608 h 1017"/>
                    <a:gd name="T70" fmla="*/ 385 w 501"/>
                    <a:gd name="T71" fmla="*/ 608 h 1017"/>
                    <a:gd name="T72" fmla="*/ 385 w 501"/>
                    <a:gd name="T73" fmla="*/ 732 h 1017"/>
                    <a:gd name="T74" fmla="*/ 385 w 501"/>
                    <a:gd name="T75" fmla="*/ 570 h 1017"/>
                    <a:gd name="T76" fmla="*/ 177 w 501"/>
                    <a:gd name="T77" fmla="*/ 570 h 1017"/>
                    <a:gd name="T78" fmla="*/ 177 w 501"/>
                    <a:gd name="T79" fmla="*/ 447 h 1017"/>
                    <a:gd name="T80" fmla="*/ 385 w 501"/>
                    <a:gd name="T81" fmla="*/ 447 h 1017"/>
                    <a:gd name="T82" fmla="*/ 385 w 501"/>
                    <a:gd name="T83" fmla="*/ 570 h 1017"/>
                    <a:gd name="T84" fmla="*/ 385 w 501"/>
                    <a:gd name="T85" fmla="*/ 400 h 1017"/>
                    <a:gd name="T86" fmla="*/ 177 w 501"/>
                    <a:gd name="T87" fmla="*/ 400 h 1017"/>
                    <a:gd name="T88" fmla="*/ 177 w 501"/>
                    <a:gd name="T89" fmla="*/ 285 h 1017"/>
                    <a:gd name="T90" fmla="*/ 385 w 501"/>
                    <a:gd name="T91" fmla="*/ 285 h 1017"/>
                    <a:gd name="T92" fmla="*/ 385 w 501"/>
                    <a:gd name="T93" fmla="*/ 400 h 1017"/>
                    <a:gd name="T94" fmla="*/ 385 w 501"/>
                    <a:gd name="T95" fmla="*/ 239 h 1017"/>
                    <a:gd name="T96" fmla="*/ 177 w 501"/>
                    <a:gd name="T97" fmla="*/ 239 h 1017"/>
                    <a:gd name="T98" fmla="*/ 177 w 501"/>
                    <a:gd name="T99" fmla="*/ 123 h 1017"/>
                    <a:gd name="T100" fmla="*/ 385 w 501"/>
                    <a:gd name="T101" fmla="*/ 123 h 1017"/>
                    <a:gd name="T102" fmla="*/ 385 w 501"/>
                    <a:gd name="T103" fmla="*/ 23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1" h="1017">
                      <a:moveTo>
                        <a:pt x="473" y="0"/>
                      </a:moveTo>
                      <a:cubicBezTo>
                        <a:pt x="0" y="0"/>
                        <a:pt x="0" y="0"/>
                        <a:pt x="0" y="0"/>
                      </a:cubicBezTo>
                      <a:cubicBezTo>
                        <a:pt x="0" y="123"/>
                        <a:pt x="0" y="123"/>
                        <a:pt x="0" y="123"/>
                      </a:cubicBezTo>
                      <a:cubicBezTo>
                        <a:pt x="131" y="123"/>
                        <a:pt x="131" y="123"/>
                        <a:pt x="131" y="123"/>
                      </a:cubicBezTo>
                      <a:cubicBezTo>
                        <a:pt x="131" y="239"/>
                        <a:pt x="131" y="239"/>
                        <a:pt x="131" y="239"/>
                      </a:cubicBezTo>
                      <a:cubicBezTo>
                        <a:pt x="0" y="239"/>
                        <a:pt x="0" y="239"/>
                        <a:pt x="0" y="239"/>
                      </a:cubicBezTo>
                      <a:cubicBezTo>
                        <a:pt x="0" y="285"/>
                        <a:pt x="0" y="285"/>
                        <a:pt x="0" y="285"/>
                      </a:cubicBezTo>
                      <a:cubicBezTo>
                        <a:pt x="131" y="285"/>
                        <a:pt x="131" y="285"/>
                        <a:pt x="131" y="285"/>
                      </a:cubicBezTo>
                      <a:cubicBezTo>
                        <a:pt x="131" y="400"/>
                        <a:pt x="131" y="400"/>
                        <a:pt x="131" y="400"/>
                      </a:cubicBezTo>
                      <a:cubicBezTo>
                        <a:pt x="0" y="400"/>
                        <a:pt x="0" y="400"/>
                        <a:pt x="0" y="400"/>
                      </a:cubicBezTo>
                      <a:cubicBezTo>
                        <a:pt x="0" y="447"/>
                        <a:pt x="0" y="447"/>
                        <a:pt x="0" y="447"/>
                      </a:cubicBezTo>
                      <a:cubicBezTo>
                        <a:pt x="131" y="447"/>
                        <a:pt x="131" y="447"/>
                        <a:pt x="131" y="447"/>
                      </a:cubicBezTo>
                      <a:cubicBezTo>
                        <a:pt x="131" y="570"/>
                        <a:pt x="131" y="570"/>
                        <a:pt x="131" y="570"/>
                      </a:cubicBezTo>
                      <a:cubicBezTo>
                        <a:pt x="0" y="570"/>
                        <a:pt x="0" y="570"/>
                        <a:pt x="0" y="570"/>
                      </a:cubicBezTo>
                      <a:cubicBezTo>
                        <a:pt x="0" y="608"/>
                        <a:pt x="0" y="608"/>
                        <a:pt x="0" y="608"/>
                      </a:cubicBezTo>
                      <a:cubicBezTo>
                        <a:pt x="131" y="608"/>
                        <a:pt x="131" y="608"/>
                        <a:pt x="131" y="608"/>
                      </a:cubicBezTo>
                      <a:cubicBezTo>
                        <a:pt x="131" y="732"/>
                        <a:pt x="131" y="732"/>
                        <a:pt x="131" y="732"/>
                      </a:cubicBezTo>
                      <a:cubicBezTo>
                        <a:pt x="0" y="732"/>
                        <a:pt x="0" y="732"/>
                        <a:pt x="0" y="732"/>
                      </a:cubicBezTo>
                      <a:cubicBezTo>
                        <a:pt x="0" y="778"/>
                        <a:pt x="0" y="778"/>
                        <a:pt x="0" y="778"/>
                      </a:cubicBezTo>
                      <a:cubicBezTo>
                        <a:pt x="131" y="778"/>
                        <a:pt x="131" y="778"/>
                        <a:pt x="131" y="778"/>
                      </a:cubicBezTo>
                      <a:cubicBezTo>
                        <a:pt x="131" y="894"/>
                        <a:pt x="131" y="894"/>
                        <a:pt x="131" y="894"/>
                      </a:cubicBezTo>
                      <a:cubicBezTo>
                        <a:pt x="0" y="894"/>
                        <a:pt x="0" y="894"/>
                        <a:pt x="0" y="894"/>
                      </a:cubicBezTo>
                      <a:cubicBezTo>
                        <a:pt x="0" y="1017"/>
                        <a:pt x="0" y="1017"/>
                        <a:pt x="0" y="1017"/>
                      </a:cubicBezTo>
                      <a:cubicBezTo>
                        <a:pt x="475" y="1017"/>
                        <a:pt x="475" y="1017"/>
                        <a:pt x="475" y="1017"/>
                      </a:cubicBezTo>
                      <a:cubicBezTo>
                        <a:pt x="490" y="1017"/>
                        <a:pt x="501" y="999"/>
                        <a:pt x="501" y="986"/>
                      </a:cubicBezTo>
                      <a:cubicBezTo>
                        <a:pt x="501" y="31"/>
                        <a:pt x="501" y="31"/>
                        <a:pt x="501" y="31"/>
                      </a:cubicBezTo>
                      <a:cubicBezTo>
                        <a:pt x="501" y="13"/>
                        <a:pt x="475" y="0"/>
                        <a:pt x="473" y="0"/>
                      </a:cubicBezTo>
                      <a:close/>
                      <a:moveTo>
                        <a:pt x="385" y="894"/>
                      </a:moveTo>
                      <a:cubicBezTo>
                        <a:pt x="177" y="894"/>
                        <a:pt x="177" y="894"/>
                        <a:pt x="177" y="894"/>
                      </a:cubicBezTo>
                      <a:cubicBezTo>
                        <a:pt x="177" y="778"/>
                        <a:pt x="177" y="778"/>
                        <a:pt x="177" y="778"/>
                      </a:cubicBezTo>
                      <a:cubicBezTo>
                        <a:pt x="385" y="778"/>
                        <a:pt x="385" y="778"/>
                        <a:pt x="385" y="778"/>
                      </a:cubicBezTo>
                      <a:lnTo>
                        <a:pt x="385" y="894"/>
                      </a:lnTo>
                      <a:close/>
                      <a:moveTo>
                        <a:pt x="385" y="732"/>
                      </a:moveTo>
                      <a:cubicBezTo>
                        <a:pt x="177" y="732"/>
                        <a:pt x="177" y="732"/>
                        <a:pt x="177" y="732"/>
                      </a:cubicBezTo>
                      <a:cubicBezTo>
                        <a:pt x="177" y="608"/>
                        <a:pt x="177" y="608"/>
                        <a:pt x="177" y="608"/>
                      </a:cubicBezTo>
                      <a:cubicBezTo>
                        <a:pt x="385" y="608"/>
                        <a:pt x="385" y="608"/>
                        <a:pt x="385" y="608"/>
                      </a:cubicBezTo>
                      <a:lnTo>
                        <a:pt x="385" y="732"/>
                      </a:lnTo>
                      <a:close/>
                      <a:moveTo>
                        <a:pt x="385" y="570"/>
                      </a:moveTo>
                      <a:cubicBezTo>
                        <a:pt x="177" y="570"/>
                        <a:pt x="177" y="570"/>
                        <a:pt x="177" y="570"/>
                      </a:cubicBezTo>
                      <a:cubicBezTo>
                        <a:pt x="177" y="447"/>
                        <a:pt x="177" y="447"/>
                        <a:pt x="177" y="447"/>
                      </a:cubicBezTo>
                      <a:cubicBezTo>
                        <a:pt x="385" y="447"/>
                        <a:pt x="385" y="447"/>
                        <a:pt x="385" y="447"/>
                      </a:cubicBezTo>
                      <a:lnTo>
                        <a:pt x="385" y="570"/>
                      </a:lnTo>
                      <a:close/>
                      <a:moveTo>
                        <a:pt x="385" y="400"/>
                      </a:moveTo>
                      <a:cubicBezTo>
                        <a:pt x="177" y="400"/>
                        <a:pt x="177" y="400"/>
                        <a:pt x="177" y="400"/>
                      </a:cubicBezTo>
                      <a:cubicBezTo>
                        <a:pt x="177" y="285"/>
                        <a:pt x="177" y="285"/>
                        <a:pt x="177" y="285"/>
                      </a:cubicBezTo>
                      <a:cubicBezTo>
                        <a:pt x="385" y="285"/>
                        <a:pt x="385" y="285"/>
                        <a:pt x="385" y="285"/>
                      </a:cubicBezTo>
                      <a:lnTo>
                        <a:pt x="385" y="400"/>
                      </a:lnTo>
                      <a:close/>
                      <a:moveTo>
                        <a:pt x="385" y="239"/>
                      </a:moveTo>
                      <a:cubicBezTo>
                        <a:pt x="177" y="239"/>
                        <a:pt x="177" y="239"/>
                        <a:pt x="177" y="239"/>
                      </a:cubicBezTo>
                      <a:cubicBezTo>
                        <a:pt x="177" y="123"/>
                        <a:pt x="177" y="123"/>
                        <a:pt x="177" y="123"/>
                      </a:cubicBezTo>
                      <a:cubicBezTo>
                        <a:pt x="385" y="123"/>
                        <a:pt x="385" y="123"/>
                        <a:pt x="385" y="123"/>
                      </a:cubicBezTo>
                      <a:lnTo>
                        <a:pt x="385"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7" name="Freeform 24"/>
                <p:cNvSpPr>
                  <a:spLocks noEditPoints="1"/>
                </p:cNvSpPr>
                <p:nvPr/>
              </p:nvSpPr>
              <p:spPr bwMode="auto">
                <a:xfrm>
                  <a:off x="1797050" y="2514600"/>
                  <a:ext cx="2916238" cy="4935538"/>
                </a:xfrm>
                <a:custGeom>
                  <a:avLst/>
                  <a:gdLst>
                    <a:gd name="T0" fmla="*/ 0 w 776"/>
                    <a:gd name="T1" fmla="*/ 1179 h 1313"/>
                    <a:gd name="T2" fmla="*/ 776 w 776"/>
                    <a:gd name="T3" fmla="*/ 1313 h 1313"/>
                    <a:gd name="T4" fmla="*/ 776 w 776"/>
                    <a:gd name="T5" fmla="*/ 0 h 1313"/>
                    <a:gd name="T6" fmla="*/ 0 w 776"/>
                    <a:gd name="T7" fmla="*/ 135 h 1313"/>
                    <a:gd name="T8" fmla="*/ 0 w 776"/>
                    <a:gd name="T9" fmla="*/ 1179 h 1313"/>
                    <a:gd name="T10" fmla="*/ 194 w 776"/>
                    <a:gd name="T11" fmla="*/ 411 h 1313"/>
                    <a:gd name="T12" fmla="*/ 300 w 776"/>
                    <a:gd name="T13" fmla="*/ 404 h 1313"/>
                    <a:gd name="T14" fmla="*/ 358 w 776"/>
                    <a:gd name="T15" fmla="*/ 554 h 1313"/>
                    <a:gd name="T16" fmla="*/ 362 w 776"/>
                    <a:gd name="T17" fmla="*/ 564 h 1313"/>
                    <a:gd name="T18" fmla="*/ 365 w 776"/>
                    <a:gd name="T19" fmla="*/ 574 h 1313"/>
                    <a:gd name="T20" fmla="*/ 368 w 776"/>
                    <a:gd name="T21" fmla="*/ 585 h 1313"/>
                    <a:gd name="T22" fmla="*/ 371 w 776"/>
                    <a:gd name="T23" fmla="*/ 597 h 1313"/>
                    <a:gd name="T24" fmla="*/ 372 w 776"/>
                    <a:gd name="T25" fmla="*/ 597 h 1313"/>
                    <a:gd name="T26" fmla="*/ 374 w 776"/>
                    <a:gd name="T27" fmla="*/ 589 h 1313"/>
                    <a:gd name="T28" fmla="*/ 377 w 776"/>
                    <a:gd name="T29" fmla="*/ 578 h 1313"/>
                    <a:gd name="T30" fmla="*/ 380 w 776"/>
                    <a:gd name="T31" fmla="*/ 566 h 1313"/>
                    <a:gd name="T32" fmla="*/ 385 w 776"/>
                    <a:gd name="T33" fmla="*/ 552 h 1313"/>
                    <a:gd name="T34" fmla="*/ 452 w 776"/>
                    <a:gd name="T35" fmla="*/ 395 h 1313"/>
                    <a:gd name="T36" fmla="*/ 562 w 776"/>
                    <a:gd name="T37" fmla="*/ 388 h 1313"/>
                    <a:gd name="T38" fmla="*/ 431 w 776"/>
                    <a:gd name="T39" fmla="*/ 654 h 1313"/>
                    <a:gd name="T40" fmla="*/ 566 w 776"/>
                    <a:gd name="T41" fmla="*/ 925 h 1313"/>
                    <a:gd name="T42" fmla="*/ 449 w 776"/>
                    <a:gd name="T43" fmla="*/ 918 h 1313"/>
                    <a:gd name="T44" fmla="*/ 376 w 776"/>
                    <a:gd name="T45" fmla="*/ 746 h 1313"/>
                    <a:gd name="T46" fmla="*/ 374 w 776"/>
                    <a:gd name="T47" fmla="*/ 741 h 1313"/>
                    <a:gd name="T48" fmla="*/ 372 w 776"/>
                    <a:gd name="T49" fmla="*/ 733 h 1313"/>
                    <a:gd name="T50" fmla="*/ 370 w 776"/>
                    <a:gd name="T51" fmla="*/ 724 h 1313"/>
                    <a:gd name="T52" fmla="*/ 368 w 776"/>
                    <a:gd name="T53" fmla="*/ 712 h 1313"/>
                    <a:gd name="T54" fmla="*/ 367 w 776"/>
                    <a:gd name="T55" fmla="*/ 712 h 1313"/>
                    <a:gd name="T56" fmla="*/ 365 w 776"/>
                    <a:gd name="T57" fmla="*/ 718 h 1313"/>
                    <a:gd name="T58" fmla="*/ 363 w 776"/>
                    <a:gd name="T59" fmla="*/ 727 h 1313"/>
                    <a:gd name="T60" fmla="*/ 360 w 776"/>
                    <a:gd name="T61" fmla="*/ 736 h 1313"/>
                    <a:gd name="T62" fmla="*/ 357 w 776"/>
                    <a:gd name="T63" fmla="*/ 747 h 1313"/>
                    <a:gd name="T64" fmla="*/ 287 w 776"/>
                    <a:gd name="T65" fmla="*/ 908 h 1313"/>
                    <a:gd name="T66" fmla="*/ 184 w 776"/>
                    <a:gd name="T67" fmla="*/ 902 h 1313"/>
                    <a:gd name="T68" fmla="*/ 307 w 776"/>
                    <a:gd name="T69" fmla="*/ 657 h 1313"/>
                    <a:gd name="T70" fmla="*/ 194 w 776"/>
                    <a:gd name="T71" fmla="*/ 411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6" h="1313">
                      <a:moveTo>
                        <a:pt x="0" y="1179"/>
                      </a:moveTo>
                      <a:cubicBezTo>
                        <a:pt x="776" y="1313"/>
                        <a:pt x="776" y="1313"/>
                        <a:pt x="776" y="1313"/>
                      </a:cubicBezTo>
                      <a:cubicBezTo>
                        <a:pt x="776" y="0"/>
                        <a:pt x="776" y="0"/>
                        <a:pt x="776" y="0"/>
                      </a:cubicBezTo>
                      <a:cubicBezTo>
                        <a:pt x="0" y="135"/>
                        <a:pt x="0" y="135"/>
                        <a:pt x="0" y="135"/>
                      </a:cubicBezTo>
                      <a:lnTo>
                        <a:pt x="0" y="1179"/>
                      </a:lnTo>
                      <a:close/>
                      <a:moveTo>
                        <a:pt x="194" y="411"/>
                      </a:moveTo>
                      <a:cubicBezTo>
                        <a:pt x="300" y="404"/>
                        <a:pt x="300" y="404"/>
                        <a:pt x="300" y="404"/>
                      </a:cubicBezTo>
                      <a:cubicBezTo>
                        <a:pt x="358" y="554"/>
                        <a:pt x="358" y="554"/>
                        <a:pt x="358" y="554"/>
                      </a:cubicBezTo>
                      <a:cubicBezTo>
                        <a:pt x="359" y="557"/>
                        <a:pt x="361" y="560"/>
                        <a:pt x="362" y="564"/>
                      </a:cubicBezTo>
                      <a:cubicBezTo>
                        <a:pt x="363" y="567"/>
                        <a:pt x="364" y="571"/>
                        <a:pt x="365" y="574"/>
                      </a:cubicBezTo>
                      <a:cubicBezTo>
                        <a:pt x="366" y="578"/>
                        <a:pt x="367" y="581"/>
                        <a:pt x="368" y="585"/>
                      </a:cubicBezTo>
                      <a:cubicBezTo>
                        <a:pt x="369" y="589"/>
                        <a:pt x="370" y="593"/>
                        <a:pt x="371" y="597"/>
                      </a:cubicBezTo>
                      <a:cubicBezTo>
                        <a:pt x="372" y="597"/>
                        <a:pt x="372" y="597"/>
                        <a:pt x="372" y="597"/>
                      </a:cubicBezTo>
                      <a:cubicBezTo>
                        <a:pt x="372" y="595"/>
                        <a:pt x="373" y="592"/>
                        <a:pt x="374" y="589"/>
                      </a:cubicBezTo>
                      <a:cubicBezTo>
                        <a:pt x="375" y="586"/>
                        <a:pt x="376" y="582"/>
                        <a:pt x="377" y="578"/>
                      </a:cubicBezTo>
                      <a:cubicBezTo>
                        <a:pt x="378" y="575"/>
                        <a:pt x="379" y="571"/>
                        <a:pt x="380" y="566"/>
                      </a:cubicBezTo>
                      <a:cubicBezTo>
                        <a:pt x="382" y="562"/>
                        <a:pt x="383" y="557"/>
                        <a:pt x="385" y="552"/>
                      </a:cubicBezTo>
                      <a:cubicBezTo>
                        <a:pt x="452" y="395"/>
                        <a:pt x="452" y="395"/>
                        <a:pt x="452" y="395"/>
                      </a:cubicBezTo>
                      <a:cubicBezTo>
                        <a:pt x="562" y="388"/>
                        <a:pt x="562" y="388"/>
                        <a:pt x="562" y="388"/>
                      </a:cubicBezTo>
                      <a:cubicBezTo>
                        <a:pt x="431" y="654"/>
                        <a:pt x="431" y="654"/>
                        <a:pt x="431" y="654"/>
                      </a:cubicBezTo>
                      <a:cubicBezTo>
                        <a:pt x="566" y="925"/>
                        <a:pt x="566" y="925"/>
                        <a:pt x="566" y="925"/>
                      </a:cubicBezTo>
                      <a:cubicBezTo>
                        <a:pt x="449" y="918"/>
                        <a:pt x="449" y="918"/>
                        <a:pt x="449" y="918"/>
                      </a:cubicBezTo>
                      <a:cubicBezTo>
                        <a:pt x="376" y="746"/>
                        <a:pt x="376" y="746"/>
                        <a:pt x="376" y="746"/>
                      </a:cubicBezTo>
                      <a:cubicBezTo>
                        <a:pt x="375" y="745"/>
                        <a:pt x="375" y="743"/>
                        <a:pt x="374" y="741"/>
                      </a:cubicBezTo>
                      <a:cubicBezTo>
                        <a:pt x="374" y="739"/>
                        <a:pt x="373" y="736"/>
                        <a:pt x="372" y="733"/>
                      </a:cubicBezTo>
                      <a:cubicBezTo>
                        <a:pt x="371" y="730"/>
                        <a:pt x="371" y="727"/>
                        <a:pt x="370" y="724"/>
                      </a:cubicBezTo>
                      <a:cubicBezTo>
                        <a:pt x="369" y="720"/>
                        <a:pt x="369" y="716"/>
                        <a:pt x="368" y="712"/>
                      </a:cubicBezTo>
                      <a:cubicBezTo>
                        <a:pt x="367" y="712"/>
                        <a:pt x="367" y="712"/>
                        <a:pt x="367" y="712"/>
                      </a:cubicBezTo>
                      <a:cubicBezTo>
                        <a:pt x="366" y="714"/>
                        <a:pt x="366" y="716"/>
                        <a:pt x="365" y="718"/>
                      </a:cubicBezTo>
                      <a:cubicBezTo>
                        <a:pt x="365" y="721"/>
                        <a:pt x="364" y="724"/>
                        <a:pt x="363" y="727"/>
                      </a:cubicBezTo>
                      <a:cubicBezTo>
                        <a:pt x="362" y="730"/>
                        <a:pt x="361" y="733"/>
                        <a:pt x="360" y="736"/>
                      </a:cubicBezTo>
                      <a:cubicBezTo>
                        <a:pt x="359" y="740"/>
                        <a:pt x="358" y="743"/>
                        <a:pt x="357" y="747"/>
                      </a:cubicBezTo>
                      <a:cubicBezTo>
                        <a:pt x="287" y="908"/>
                        <a:pt x="287" y="908"/>
                        <a:pt x="287" y="908"/>
                      </a:cubicBezTo>
                      <a:cubicBezTo>
                        <a:pt x="184" y="902"/>
                        <a:pt x="184" y="902"/>
                        <a:pt x="184" y="902"/>
                      </a:cubicBezTo>
                      <a:cubicBezTo>
                        <a:pt x="307" y="657"/>
                        <a:pt x="307" y="657"/>
                        <a:pt x="307" y="657"/>
                      </a:cubicBezTo>
                      <a:lnTo>
                        <a:pt x="194" y="4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8" name="Group 17"/>
              <p:cNvGrpSpPr/>
              <p:nvPr/>
            </p:nvGrpSpPr>
            <p:grpSpPr>
              <a:xfrm>
                <a:off x="7465115" y="3310148"/>
                <a:ext cx="2822717" cy="1532068"/>
                <a:chOff x="1981199" y="3250560"/>
                <a:chExt cx="3508517" cy="1532068"/>
              </a:xfrm>
            </p:grpSpPr>
            <p:sp>
              <p:nvSpPr>
                <p:cNvPr id="2" name="Rectangle 1"/>
                <p:cNvSpPr/>
                <p:nvPr/>
              </p:nvSpPr>
              <p:spPr bwMode="auto">
                <a:xfrm>
                  <a:off x="1981200" y="3250560"/>
                  <a:ext cx="3508516" cy="360000"/>
                </a:xfrm>
                <a:prstGeom prst="rect">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40" name="Rectangle 139"/>
                <p:cNvSpPr/>
                <p:nvPr/>
              </p:nvSpPr>
              <p:spPr bwMode="auto">
                <a:xfrm>
                  <a:off x="1981200" y="3641249"/>
                  <a:ext cx="2895600" cy="360000"/>
                </a:xfrm>
                <a:prstGeom prst="rect">
                  <a:avLst/>
                </a:prstGeom>
                <a:solidFill>
                  <a:srgbClr val="C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41" name="Rectangle 140"/>
                <p:cNvSpPr/>
                <p:nvPr/>
              </p:nvSpPr>
              <p:spPr bwMode="auto">
                <a:xfrm>
                  <a:off x="1981200" y="4031938"/>
                  <a:ext cx="2176372" cy="360000"/>
                </a:xfrm>
                <a:prstGeom prst="rect">
                  <a:avLst/>
                </a:prstGeom>
                <a:solidFill>
                  <a:srgbClr val="F2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42" name="Rectangle 141"/>
                <p:cNvSpPr/>
                <p:nvPr/>
              </p:nvSpPr>
              <p:spPr bwMode="auto">
                <a:xfrm>
                  <a:off x="1981199" y="4422628"/>
                  <a:ext cx="1915798" cy="360000"/>
                </a:xfrm>
                <a:prstGeom prst="rect">
                  <a:avLst/>
                </a:prstGeom>
                <a:solidFill>
                  <a:srgbClr val="008E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sp>
            <p:nvSpPr>
              <p:cNvPr id="134" name="Freeform 5"/>
              <p:cNvSpPr>
                <a:spLocks noEditPoints="1"/>
              </p:cNvSpPr>
              <p:nvPr/>
            </p:nvSpPr>
            <p:spPr bwMode="auto">
              <a:xfrm>
                <a:off x="6356232" y="3034235"/>
                <a:ext cx="1139024" cy="2036968"/>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29" name="TextBox 128"/>
              <p:cNvSpPr txBox="1"/>
              <p:nvPr/>
            </p:nvSpPr>
            <p:spPr>
              <a:xfrm>
                <a:off x="7862252" y="3360328"/>
                <a:ext cx="2299932" cy="331304"/>
              </a:xfrm>
              <a:prstGeom prst="rect">
                <a:avLst/>
              </a:prstGeom>
              <a:noFill/>
            </p:spPr>
            <p:txBody>
              <a:bodyPr wrap="square" lIns="0" tIns="0" rIns="0" bIns="36000" rtlCol="0">
                <a:spAutoFit/>
              </a:bodyPr>
              <a:lstStyle/>
              <a:p>
                <a:pPr marL="0" marR="0" lvl="0" indent="0" algn="r" defTabSz="878560" eaLnBrk="1" fontAlgn="auto" latinLnBrk="0" hangingPunct="1">
                  <a:lnSpc>
                    <a:spcPts val="2314"/>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cs typeface="Segoe UI Light"/>
                  </a:rPr>
                  <a:t>STRICTLY CONFIDENTIAL</a:t>
                </a:r>
              </a:p>
            </p:txBody>
          </p:sp>
          <p:sp>
            <p:nvSpPr>
              <p:cNvPr id="143" name="TextBox 142"/>
              <p:cNvSpPr txBox="1"/>
              <p:nvPr/>
            </p:nvSpPr>
            <p:spPr>
              <a:xfrm>
                <a:off x="7362041" y="3742350"/>
                <a:ext cx="2299932" cy="331304"/>
              </a:xfrm>
              <a:prstGeom prst="rect">
                <a:avLst/>
              </a:prstGeom>
              <a:noFill/>
            </p:spPr>
            <p:txBody>
              <a:bodyPr wrap="square" lIns="0" tIns="0" rIns="0" bIns="36000" rtlCol="0">
                <a:spAutoFit/>
              </a:bodyPr>
              <a:lstStyle/>
              <a:p>
                <a:pPr marL="0" marR="0" lvl="0" indent="0" algn="r" defTabSz="878560" eaLnBrk="1" fontAlgn="auto" latinLnBrk="0" hangingPunct="1">
                  <a:lnSpc>
                    <a:spcPts val="2314"/>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cs typeface="Segoe UI Light"/>
                  </a:rPr>
                  <a:t>CONFIDENTIAL</a:t>
                </a:r>
              </a:p>
            </p:txBody>
          </p:sp>
          <p:sp>
            <p:nvSpPr>
              <p:cNvPr id="144" name="TextBox 143"/>
              <p:cNvSpPr txBox="1"/>
              <p:nvPr/>
            </p:nvSpPr>
            <p:spPr>
              <a:xfrm>
                <a:off x="7095769" y="4147729"/>
                <a:ext cx="2012025" cy="331304"/>
              </a:xfrm>
              <a:prstGeom prst="rect">
                <a:avLst/>
              </a:prstGeom>
              <a:noFill/>
            </p:spPr>
            <p:txBody>
              <a:bodyPr wrap="square" lIns="0" tIns="0" rIns="0" bIns="36000" rtlCol="0">
                <a:spAutoFit/>
              </a:bodyPr>
              <a:lstStyle/>
              <a:p>
                <a:pPr marL="0" marR="0" lvl="0" indent="0" algn="r" defTabSz="878560" eaLnBrk="1" fontAlgn="auto" latinLnBrk="0" hangingPunct="1">
                  <a:lnSpc>
                    <a:spcPts val="2314"/>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cs typeface="Segoe UI Light"/>
                  </a:rPr>
                  <a:t>INTERNAL</a:t>
                </a:r>
              </a:p>
            </p:txBody>
          </p:sp>
          <p:sp>
            <p:nvSpPr>
              <p:cNvPr id="145" name="TextBox 144"/>
              <p:cNvSpPr txBox="1"/>
              <p:nvPr/>
            </p:nvSpPr>
            <p:spPr>
              <a:xfrm>
                <a:off x="7195768" y="4514171"/>
                <a:ext cx="1702882" cy="331304"/>
              </a:xfrm>
              <a:prstGeom prst="rect">
                <a:avLst/>
              </a:prstGeom>
              <a:noFill/>
            </p:spPr>
            <p:txBody>
              <a:bodyPr wrap="square" lIns="0" tIns="0" rIns="0" bIns="36000" rtlCol="0">
                <a:spAutoFit/>
              </a:bodyPr>
              <a:lstStyle/>
              <a:p>
                <a:pPr marL="0" marR="0" lvl="0" indent="0" algn="r" defTabSz="878560" eaLnBrk="1" fontAlgn="auto" latinLnBrk="0" hangingPunct="1">
                  <a:lnSpc>
                    <a:spcPts val="2314"/>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bg1"/>
                    </a:solidFill>
                    <a:effectLst/>
                    <a:uLnTx/>
                    <a:uFillTx/>
                    <a:cs typeface="Segoe UI Light"/>
                  </a:rPr>
                  <a:t>NOT RESTRICTED</a:t>
                </a:r>
              </a:p>
            </p:txBody>
          </p:sp>
        </p:grpSp>
        <p:grpSp>
          <p:nvGrpSpPr>
            <p:cNvPr id="7" name="Group 6"/>
            <p:cNvGrpSpPr/>
            <p:nvPr/>
          </p:nvGrpSpPr>
          <p:grpSpPr>
            <a:xfrm rot="10800000">
              <a:off x="1300374" y="3842058"/>
              <a:ext cx="520076" cy="461441"/>
              <a:chOff x="6709326" y="3042132"/>
              <a:chExt cx="396377" cy="242727"/>
            </a:xfrm>
          </p:grpSpPr>
          <p:cxnSp>
            <p:nvCxnSpPr>
              <p:cNvPr id="39" name="Straight Arrow Connector 38"/>
              <p:cNvCxnSpPr/>
              <p:nvPr/>
            </p:nvCxnSpPr>
            <p:spPr>
              <a:xfrm rot="10800000">
                <a:off x="6709326" y="3042132"/>
                <a:ext cx="0" cy="224827"/>
              </a:xfrm>
              <a:prstGeom prst="straightConnector1">
                <a:avLst/>
              </a:prstGeom>
              <a:ln w="57150">
                <a:solidFill>
                  <a:schemeClr val="accent3"/>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V="1">
                <a:off x="7105703" y="3060033"/>
                <a:ext cx="0" cy="224826"/>
              </a:xfrm>
              <a:prstGeom prst="straightConnector1">
                <a:avLst/>
              </a:prstGeom>
              <a:ln w="57150">
                <a:solidFill>
                  <a:schemeClr val="accent3"/>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11913" y="1957467"/>
              <a:ext cx="3295345" cy="1918620"/>
              <a:chOff x="504059" y="3558293"/>
              <a:chExt cx="4102508" cy="2471712"/>
            </a:xfrm>
          </p:grpSpPr>
          <p:sp>
            <p:nvSpPr>
              <p:cNvPr id="36" name="Freeform 38"/>
              <p:cNvSpPr>
                <a:spLocks/>
              </p:cNvSpPr>
              <p:nvPr/>
            </p:nvSpPr>
            <p:spPr bwMode="auto">
              <a:xfrm>
                <a:off x="736843" y="3558293"/>
                <a:ext cx="3758936" cy="247171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 name="Rectangle 5"/>
              <p:cNvSpPr/>
              <p:nvPr/>
            </p:nvSpPr>
            <p:spPr>
              <a:xfrm>
                <a:off x="504059" y="4826077"/>
                <a:ext cx="4102508" cy="733534"/>
              </a:xfrm>
              <a:prstGeom prst="rect">
                <a:avLst/>
              </a:prstGeom>
            </p:spPr>
            <p:txBody>
              <a:bodyPr wrap="square">
                <a:spAutoFit/>
              </a:bodyPr>
              <a:lstStyle/>
              <a:p>
                <a:pPr marL="0" marR="0" lvl="0" indent="0" algn="ctr" defTabSz="914400" eaLnBrk="1" fontAlgn="auto" latinLnBrk="0" hangingPunct="1">
                  <a:lnSpc>
                    <a:spcPts val="246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1"/>
                    </a:solidFill>
                    <a:effectLst/>
                    <a:uLnTx/>
                    <a:uFillTx/>
                  </a:rPr>
                  <a:t> IT admin sets </a:t>
                </a:r>
                <a:r>
                  <a:rPr kumimoji="0" lang="en-US" sz="1800" b="1" i="0" u="none" strike="noStrike" kern="0" cap="none" spc="0" normalizeH="0" baseline="0" noProof="0" dirty="0">
                    <a:ln>
                      <a:noFill/>
                    </a:ln>
                    <a:solidFill>
                      <a:schemeClr val="accent1"/>
                    </a:solidFill>
                    <a:effectLst/>
                    <a:uLnTx/>
                    <a:uFillTx/>
                  </a:rPr>
                  <a:t>policies, </a:t>
                </a:r>
              </a:p>
              <a:p>
                <a:pPr marL="0" marR="0" lvl="0" indent="0" algn="ctr" defTabSz="914400" eaLnBrk="1" fontAlgn="auto" latinLnBrk="0" hangingPunct="1">
                  <a:lnSpc>
                    <a:spcPts val="246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accent1"/>
                    </a:solidFill>
                    <a:effectLst/>
                    <a:uLnTx/>
                    <a:uFillTx/>
                  </a:rPr>
                  <a:t>templates, and rules </a:t>
                </a:r>
              </a:p>
            </p:txBody>
          </p:sp>
          <p:grpSp>
            <p:nvGrpSpPr>
              <p:cNvPr id="41" name="Group 40"/>
              <p:cNvGrpSpPr/>
              <p:nvPr/>
            </p:nvGrpSpPr>
            <p:grpSpPr>
              <a:xfrm>
                <a:off x="2173356" y="3794238"/>
                <a:ext cx="917094" cy="1130845"/>
                <a:chOff x="12152944" y="4825216"/>
                <a:chExt cx="6540294" cy="8064661"/>
              </a:xfrm>
              <a:solidFill>
                <a:schemeClr val="accent1"/>
              </a:solidFill>
            </p:grpSpPr>
            <p:sp>
              <p:nvSpPr>
                <p:cNvPr id="42" name="Freeform 5"/>
                <p:cNvSpPr>
                  <a:spLocks noEditPoints="1"/>
                </p:cNvSpPr>
                <p:nvPr/>
              </p:nvSpPr>
              <p:spPr bwMode="auto">
                <a:xfrm>
                  <a:off x="15608721" y="9806943"/>
                  <a:ext cx="3084517" cy="3082934"/>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ysClr val="windowText" lastClr="000000"/>
                      </a:solidFill>
                    </a:ln>
                    <a:solidFill>
                      <a:sysClr val="windowText" lastClr="000000"/>
                    </a:solidFill>
                    <a:effectLst/>
                    <a:uLnTx/>
                    <a:uFillTx/>
                  </a:endParaRPr>
                </a:p>
              </p:txBody>
            </p:sp>
            <p:sp>
              <p:nvSpPr>
                <p:cNvPr id="43" name="Freeform 6"/>
                <p:cNvSpPr>
                  <a:spLocks/>
                </p:cNvSpPr>
                <p:nvPr/>
              </p:nvSpPr>
              <p:spPr bwMode="auto">
                <a:xfrm>
                  <a:off x="12152944" y="4825216"/>
                  <a:ext cx="5251453" cy="6669090"/>
                </a:xfrm>
                <a:custGeom>
                  <a:avLst/>
                  <a:gdLst>
                    <a:gd name="T0" fmla="*/ 872 w 1398"/>
                    <a:gd name="T1" fmla="*/ 1776 h 1776"/>
                    <a:gd name="T2" fmla="*/ 867 w 1398"/>
                    <a:gd name="T3" fmla="*/ 1711 h 1776"/>
                    <a:gd name="T4" fmla="*/ 1304 w 1398"/>
                    <a:gd name="T5" fmla="*/ 1273 h 1776"/>
                    <a:gd name="T6" fmla="*/ 1398 w 1398"/>
                    <a:gd name="T7" fmla="*/ 1284 h 1776"/>
                    <a:gd name="T8" fmla="*/ 1192 w 1398"/>
                    <a:gd name="T9" fmla="*/ 1174 h 1776"/>
                    <a:gd name="T10" fmla="*/ 982 w 1398"/>
                    <a:gd name="T11" fmla="*/ 1073 h 1776"/>
                    <a:gd name="T12" fmla="*/ 982 w 1398"/>
                    <a:gd name="T13" fmla="*/ 1000 h 1776"/>
                    <a:gd name="T14" fmla="*/ 1238 w 1398"/>
                    <a:gd name="T15" fmla="*/ 502 h 1776"/>
                    <a:gd name="T16" fmla="*/ 819 w 1398"/>
                    <a:gd name="T17" fmla="*/ 0 h 1776"/>
                    <a:gd name="T18" fmla="*/ 400 w 1398"/>
                    <a:gd name="T19" fmla="*/ 502 h 1776"/>
                    <a:gd name="T20" fmla="*/ 655 w 1398"/>
                    <a:gd name="T21" fmla="*/ 1000 h 1776"/>
                    <a:gd name="T22" fmla="*/ 655 w 1398"/>
                    <a:gd name="T23" fmla="*/ 1073 h 1776"/>
                    <a:gd name="T24" fmla="*/ 446 w 1398"/>
                    <a:gd name="T25" fmla="*/ 1174 h 1776"/>
                    <a:gd name="T26" fmla="*/ 0 w 1398"/>
                    <a:gd name="T27" fmla="*/ 1519 h 1776"/>
                    <a:gd name="T28" fmla="*/ 0 w 1398"/>
                    <a:gd name="T29" fmla="*/ 1776 h 1776"/>
                    <a:gd name="T30" fmla="*/ 774 w 1398"/>
                    <a:gd name="T31" fmla="*/ 1776 h 1776"/>
                    <a:gd name="T32" fmla="*/ 774 w 1398"/>
                    <a:gd name="T33" fmla="*/ 1776 h 1776"/>
                    <a:gd name="T34" fmla="*/ 872 w 1398"/>
                    <a:gd name="T3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8" h="1776">
                      <a:moveTo>
                        <a:pt x="872" y="1776"/>
                      </a:moveTo>
                      <a:cubicBezTo>
                        <a:pt x="869" y="1755"/>
                        <a:pt x="867" y="1733"/>
                        <a:pt x="867" y="1711"/>
                      </a:cubicBezTo>
                      <a:cubicBezTo>
                        <a:pt x="867" y="1469"/>
                        <a:pt x="1063" y="1273"/>
                        <a:pt x="1304" y="1273"/>
                      </a:cubicBezTo>
                      <a:cubicBezTo>
                        <a:pt x="1336" y="1273"/>
                        <a:pt x="1368" y="1277"/>
                        <a:pt x="1398" y="1284"/>
                      </a:cubicBezTo>
                      <a:cubicBezTo>
                        <a:pt x="1326" y="1242"/>
                        <a:pt x="1251" y="1204"/>
                        <a:pt x="1192" y="1174"/>
                      </a:cubicBezTo>
                      <a:cubicBezTo>
                        <a:pt x="1029" y="1093"/>
                        <a:pt x="982" y="1073"/>
                        <a:pt x="982" y="1073"/>
                      </a:cubicBezTo>
                      <a:cubicBezTo>
                        <a:pt x="982" y="1000"/>
                        <a:pt x="982" y="1000"/>
                        <a:pt x="982" y="1000"/>
                      </a:cubicBezTo>
                      <a:cubicBezTo>
                        <a:pt x="1132" y="918"/>
                        <a:pt x="1238" y="726"/>
                        <a:pt x="1238" y="502"/>
                      </a:cubicBezTo>
                      <a:cubicBezTo>
                        <a:pt x="1238" y="203"/>
                        <a:pt x="1050" y="0"/>
                        <a:pt x="819" y="0"/>
                      </a:cubicBezTo>
                      <a:cubicBezTo>
                        <a:pt x="587" y="0"/>
                        <a:pt x="400" y="203"/>
                        <a:pt x="400" y="502"/>
                      </a:cubicBezTo>
                      <a:cubicBezTo>
                        <a:pt x="400" y="726"/>
                        <a:pt x="505" y="918"/>
                        <a:pt x="655" y="1000"/>
                      </a:cubicBezTo>
                      <a:cubicBezTo>
                        <a:pt x="655" y="1073"/>
                        <a:pt x="655" y="1073"/>
                        <a:pt x="655" y="1073"/>
                      </a:cubicBezTo>
                      <a:cubicBezTo>
                        <a:pt x="655" y="1073"/>
                        <a:pt x="608" y="1093"/>
                        <a:pt x="446" y="1174"/>
                      </a:cubicBezTo>
                      <a:cubicBezTo>
                        <a:pt x="284" y="1256"/>
                        <a:pt x="0" y="1397"/>
                        <a:pt x="0" y="1519"/>
                      </a:cubicBezTo>
                      <a:cubicBezTo>
                        <a:pt x="0" y="1641"/>
                        <a:pt x="0" y="1776"/>
                        <a:pt x="0" y="1776"/>
                      </a:cubicBezTo>
                      <a:cubicBezTo>
                        <a:pt x="774" y="1776"/>
                        <a:pt x="774" y="1776"/>
                        <a:pt x="774" y="1776"/>
                      </a:cubicBezTo>
                      <a:cubicBezTo>
                        <a:pt x="774" y="1776"/>
                        <a:pt x="774" y="1776"/>
                        <a:pt x="774" y="1776"/>
                      </a:cubicBezTo>
                      <a:lnTo>
                        <a:pt x="872" y="1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grpSp>
        <p:nvGrpSpPr>
          <p:cNvPr id="28" name="Group 27"/>
          <p:cNvGrpSpPr/>
          <p:nvPr/>
        </p:nvGrpSpPr>
        <p:grpSpPr>
          <a:xfrm>
            <a:off x="7467600" y="2834568"/>
            <a:ext cx="2476412" cy="3062139"/>
            <a:chOff x="2094341" y="2044000"/>
            <a:chExt cx="3125535" cy="3995431"/>
          </a:xfrm>
        </p:grpSpPr>
        <p:sp>
          <p:nvSpPr>
            <p:cNvPr id="29" name="Freeform 32"/>
            <p:cNvSpPr>
              <a:spLocks noEditPoints="1"/>
            </p:cNvSpPr>
            <p:nvPr/>
          </p:nvSpPr>
          <p:spPr bwMode="auto">
            <a:xfrm>
              <a:off x="2094341" y="2044000"/>
              <a:ext cx="3125535" cy="3995431"/>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30" name="Rectangle 33"/>
            <p:cNvSpPr>
              <a:spLocks noChangeArrowheads="1"/>
            </p:cNvSpPr>
            <p:nvPr/>
          </p:nvSpPr>
          <p:spPr bwMode="auto">
            <a:xfrm>
              <a:off x="2598948" y="4892143"/>
              <a:ext cx="2076962" cy="278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Text" lastClr="000000"/>
                </a:solidFill>
                <a:effectLst/>
                <a:uLnTx/>
                <a:uFillTx/>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1721" y="2518472"/>
              <a:ext cx="772778" cy="979626"/>
            </a:xfrm>
            <a:prstGeom prst="rect">
              <a:avLst/>
            </a:prstGeom>
          </p:spPr>
        </p:pic>
        <p:sp>
          <p:nvSpPr>
            <p:cNvPr id="32" name="Rectangle 31"/>
            <p:cNvSpPr/>
            <p:nvPr/>
          </p:nvSpPr>
          <p:spPr bwMode="auto">
            <a:xfrm>
              <a:off x="2598948" y="4504503"/>
              <a:ext cx="2076962" cy="306538"/>
            </a:xfrm>
            <a:prstGeom prst="rect">
              <a:avLst/>
            </a:prstGeom>
            <a:solidFill>
              <a:srgbClr val="ECAA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rPr>
                <a:t>FINANCE </a:t>
              </a:r>
            </a:p>
          </p:txBody>
        </p:sp>
        <p:sp>
          <p:nvSpPr>
            <p:cNvPr id="33" name="Rectangle 32"/>
            <p:cNvSpPr/>
            <p:nvPr/>
          </p:nvSpPr>
          <p:spPr bwMode="auto">
            <a:xfrm>
              <a:off x="2598948" y="5251300"/>
              <a:ext cx="2076962" cy="306538"/>
            </a:xfrm>
            <a:prstGeom prst="rect">
              <a:avLst/>
            </a:prstGeom>
            <a:solidFill>
              <a:srgbClr val="ECAA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chemeClr val="bg1"/>
                  </a:solidFill>
                  <a:effectLst/>
                  <a:uLnTx/>
                  <a:uFillTx/>
                </a:rPr>
                <a:t>CONFIDENTIAL</a:t>
              </a:r>
            </a:p>
          </p:txBody>
        </p:sp>
        <p:sp>
          <p:nvSpPr>
            <p:cNvPr id="34" name="Rectangle 33"/>
            <p:cNvSpPr>
              <a:spLocks noChangeArrowheads="1"/>
            </p:cNvSpPr>
            <p:nvPr/>
          </p:nvSpPr>
          <p:spPr bwMode="auto">
            <a:xfrm>
              <a:off x="2598948" y="4145345"/>
              <a:ext cx="2076962" cy="278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Text" lastClr="000000"/>
                </a:solidFill>
                <a:effectLst/>
                <a:uLnTx/>
                <a:uFillTx/>
              </a:endParaRPr>
            </a:p>
          </p:txBody>
        </p:sp>
        <p:sp>
          <p:nvSpPr>
            <p:cNvPr id="35" name="Rectangle 33"/>
            <p:cNvSpPr>
              <a:spLocks noChangeArrowheads="1"/>
            </p:cNvSpPr>
            <p:nvPr/>
          </p:nvSpPr>
          <p:spPr bwMode="auto">
            <a:xfrm>
              <a:off x="2598948" y="3786188"/>
              <a:ext cx="2076962" cy="278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Text" lastClr="000000"/>
                </a:solidFill>
                <a:effectLst/>
                <a:uLnTx/>
                <a:uFillTx/>
              </a:endParaRPr>
            </a:p>
          </p:txBody>
        </p:sp>
      </p:grpSp>
      <p:sp>
        <p:nvSpPr>
          <p:cNvPr id="146" name="Title 2"/>
          <p:cNvSpPr txBox="1">
            <a:spLocks/>
          </p:cNvSpPr>
          <p:nvPr/>
        </p:nvSpPr>
        <p:spPr>
          <a:xfrm>
            <a:off x="6885826" y="6420726"/>
            <a:ext cx="4800600" cy="899665"/>
          </a:xfrm>
          <a:prstGeom prst="rect">
            <a:avLst/>
          </a:prstGeom>
        </p:spPr>
        <p:txBody>
          <a:bodyPr vert="horz" wrap="square" lIns="146304" tIns="91440" rIns="146304" bIns="91440" rtlCol="0" anchor="t">
            <a:noAutofit/>
          </a:bodyPr>
          <a:lstStyle>
            <a:lvl1pPr algn="l" defTabSz="913505" rtl="0" fontAlgn="base">
              <a:lnSpc>
                <a:spcPct val="90000"/>
              </a:lnSpc>
              <a:spcBef>
                <a:spcPct val="0"/>
              </a:spcBef>
              <a:spcAft>
                <a:spcPct val="0"/>
              </a:spcAft>
              <a:defRPr lang="en-US" sz="4400" kern="1200" spc="-10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135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100" normalizeH="0" baseline="0" noProof="0" dirty="0">
                <a:ln w="3175">
                  <a:noFill/>
                </a:ln>
                <a:solidFill>
                  <a:schemeClr val="bg1"/>
                </a:solidFill>
                <a:effectLst/>
                <a:uLnTx/>
                <a:uFillTx/>
                <a:latin typeface="+mj-lt"/>
                <a:ea typeface="ＭＳ Ｐゴシック" charset="0"/>
                <a:cs typeface="Segoe UI" pitchFamily="34" charset="0"/>
              </a:rPr>
              <a:t>Add persistent labels defining sensitivity to files</a:t>
            </a:r>
          </a:p>
        </p:txBody>
      </p:sp>
      <p:sp>
        <p:nvSpPr>
          <p:cNvPr id="147" name="Title 2"/>
          <p:cNvSpPr txBox="1">
            <a:spLocks/>
          </p:cNvSpPr>
          <p:nvPr/>
        </p:nvSpPr>
        <p:spPr>
          <a:xfrm>
            <a:off x="63852" y="6382062"/>
            <a:ext cx="6136226" cy="899665"/>
          </a:xfrm>
          <a:prstGeom prst="rect">
            <a:avLst/>
          </a:prstGeom>
        </p:spPr>
        <p:txBody>
          <a:bodyPr vert="horz" wrap="square" lIns="146304" tIns="91440" rIns="146304" bIns="91440" rtlCol="0" anchor="t">
            <a:noAutofit/>
          </a:bodyPr>
          <a:lstStyle>
            <a:lvl1pPr algn="l" defTabSz="913505" rtl="0" fontAlgn="base">
              <a:lnSpc>
                <a:spcPct val="90000"/>
              </a:lnSpc>
              <a:spcBef>
                <a:spcPct val="0"/>
              </a:spcBef>
              <a:spcAft>
                <a:spcPct val="0"/>
              </a:spcAft>
              <a:defRPr lang="en-US" sz="4400" kern="1200" spc="-10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13505"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100" normalizeH="0" baseline="0" noProof="0" dirty="0">
                <a:ln w="3175">
                  <a:noFill/>
                </a:ln>
                <a:solidFill>
                  <a:schemeClr val="bg1"/>
                </a:solidFill>
                <a:effectLst/>
                <a:uLnTx/>
                <a:uFillTx/>
                <a:latin typeface="+mj-lt"/>
                <a:ea typeface="ＭＳ Ｐゴシック" charset="0"/>
                <a:cs typeface="Segoe UI" pitchFamily="34" charset="0"/>
              </a:rPr>
              <a:t>Classify data according to policies – automatically or by user</a:t>
            </a:r>
          </a:p>
        </p:txBody>
      </p:sp>
    </p:spTree>
    <p:extLst>
      <p:ext uri="{BB962C8B-B14F-4D97-AF65-F5344CB8AC3E}">
        <p14:creationId xmlns:p14="http://schemas.microsoft.com/office/powerpoint/2010/main" val="38484980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bwMode="auto">
          <a:xfrm>
            <a:off x="2594" y="2514575"/>
            <a:ext cx="12186813" cy="4342454"/>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Rectangle 104"/>
          <p:cNvSpPr/>
          <p:nvPr/>
        </p:nvSpPr>
        <p:spPr bwMode="auto">
          <a:xfrm>
            <a:off x="866" y="6839103"/>
            <a:ext cx="12186813" cy="1792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06" name="Group 105"/>
          <p:cNvGrpSpPr/>
          <p:nvPr/>
        </p:nvGrpSpPr>
        <p:grpSpPr>
          <a:xfrm>
            <a:off x="1887892" y="467376"/>
            <a:ext cx="8416220" cy="1685713"/>
            <a:chOff x="633999" y="475822"/>
            <a:chExt cx="8586201" cy="1719759"/>
          </a:xfrm>
        </p:grpSpPr>
        <p:sp>
          <p:nvSpPr>
            <p:cNvPr id="107" name="Title 974"/>
            <p:cNvSpPr txBox="1">
              <a:spLocks/>
            </p:cNvSpPr>
            <p:nvPr/>
          </p:nvSpPr>
          <p:spPr>
            <a:xfrm>
              <a:off x="633999" y="475822"/>
              <a:ext cx="8586201" cy="1097125"/>
            </a:xfrm>
            <a:prstGeom prst="rect">
              <a:avLst/>
            </a:prstGeom>
          </p:spPr>
          <p:txBody>
            <a:bodyPr vert="horz" wrap="square" lIns="143387" tIns="89617" rIns="143387" bIns="89617"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defTabSz="914367">
                <a:spcAft>
                  <a:spcPts val="588"/>
                </a:spcAft>
                <a:defRPr/>
              </a:pPr>
              <a:r>
                <a:rPr lang="en-US" sz="3528" cap="all" spc="294" dirty="0">
                  <a:solidFill>
                    <a:srgbClr val="0078D7"/>
                  </a:solidFill>
                  <a:latin typeface="Segoe UI Light" panose="020B0502040204020203" pitchFamily="34" charset="0"/>
                  <a:cs typeface="Arial" panose="020B0604020202020204" pitchFamily="34" charset="0"/>
                </a:rPr>
                <a:t>WINDOWS DEFENDER </a:t>
              </a:r>
            </a:p>
            <a:p>
              <a:pPr algn="ctr" defTabSz="914367">
                <a:spcAft>
                  <a:spcPts val="588"/>
                </a:spcAft>
                <a:defRPr/>
              </a:pPr>
              <a:r>
                <a:rPr lang="en-US" sz="3136" cap="all" spc="294" dirty="0">
                  <a:solidFill>
                    <a:srgbClr val="0078D7"/>
                  </a:solidFill>
                  <a:latin typeface="Segoe UI Black" panose="020B0A02040204020203" pitchFamily="34" charset="0"/>
                  <a:ea typeface="Segoe UI Black" panose="020B0A02040204020203" pitchFamily="34" charset="0"/>
                  <a:cs typeface="Segoe UI Black" panose="020B0A02040204020203" pitchFamily="34" charset="0"/>
                </a:rPr>
                <a:t>ADVANCED THREAT PROTECTION</a:t>
              </a:r>
              <a:endParaRPr lang="en-US" sz="3136" cap="all" spc="294" dirty="0">
                <a:solidFill>
                  <a:srgbClr val="0078D7"/>
                </a:solidFill>
                <a:latin typeface="Segoe UI Light" panose="020B0502040204020203" pitchFamily="34" charset="0"/>
                <a:cs typeface="Arial" panose="020B0604020202020204" pitchFamily="34" charset="0"/>
              </a:endParaRPr>
            </a:p>
          </p:txBody>
        </p:sp>
        <p:sp>
          <p:nvSpPr>
            <p:cNvPr id="108" name="Rectangle 107"/>
            <p:cNvSpPr/>
            <p:nvPr/>
          </p:nvSpPr>
          <p:spPr>
            <a:xfrm>
              <a:off x="1522706" y="1818843"/>
              <a:ext cx="6808787" cy="376738"/>
            </a:xfrm>
            <a:prstGeom prst="rect">
              <a:avLst/>
            </a:prstGeom>
          </p:spPr>
          <p:txBody>
            <a:bodyPr wrap="square">
              <a:spAutoFit/>
            </a:bodyPr>
            <a:lstStyle/>
            <a:p>
              <a:pPr algn="ctr" defTabSz="685212">
                <a:defRPr/>
              </a:pPr>
              <a:r>
                <a:rPr lang="en-US" sz="1765" kern="0" dirty="0">
                  <a:solidFill>
                    <a:srgbClr val="0078D7"/>
                  </a:solidFill>
                  <a:latin typeface="Segoe UI Light"/>
                  <a:ea typeface="Segoe UI" pitchFamily="34" charset="0"/>
                  <a:cs typeface="Segoe UI Semibold" panose="020B0702040204020203" pitchFamily="34" charset="0"/>
                </a:rPr>
                <a:t>DETECT ADVANCED ATTACKS AND REMEDIATE BREACHES</a:t>
              </a:r>
            </a:p>
          </p:txBody>
        </p:sp>
      </p:grpSp>
      <p:sp>
        <p:nvSpPr>
          <p:cNvPr id="109" name="Rectangle 108"/>
          <p:cNvSpPr/>
          <p:nvPr/>
        </p:nvSpPr>
        <p:spPr>
          <a:xfrm>
            <a:off x="1571210" y="5662374"/>
            <a:ext cx="5163567" cy="777282"/>
          </a:xfrm>
          <a:prstGeom prst="rect">
            <a:avLst/>
          </a:prstGeom>
        </p:spPr>
        <p:txBody>
          <a:bodyPr wrap="square">
            <a:spAutoFit/>
          </a:bodyPr>
          <a:lstStyle/>
          <a:p>
            <a:pPr defTabSz="914016">
              <a:defRPr/>
            </a:pPr>
            <a: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Unique threat intelligence knowledge base </a:t>
            </a:r>
            <a:b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br>
            <a:r>
              <a:rPr lang="en-US" sz="1300" kern="0" dirty="0">
                <a:solidFill>
                  <a:srgbClr val="525252"/>
                </a:solidFill>
                <a:ea typeface="Segoe UI" pitchFamily="34" charset="0"/>
                <a:cs typeface="Segoe UI Semibold" panose="020B0702040204020203" pitchFamily="34" charset="0"/>
              </a:rPr>
              <a:t>Unparalleled threat optics provide detailed actor profiles</a:t>
            </a:r>
          </a:p>
          <a:p>
            <a:pPr defTabSz="914016">
              <a:defRPr/>
            </a:pPr>
            <a:r>
              <a:rPr lang="en-US" sz="1300" kern="0" dirty="0">
                <a:solidFill>
                  <a:srgbClr val="525252"/>
                </a:solidFill>
                <a:ea typeface="Segoe UI" pitchFamily="34" charset="0"/>
                <a:cs typeface="Segoe UI Semibold" panose="020B0702040204020203" pitchFamily="34" charset="0"/>
              </a:rPr>
              <a:t>1st and 3rd party threat intelligence data.</a:t>
            </a:r>
          </a:p>
        </p:txBody>
      </p:sp>
      <p:sp>
        <p:nvSpPr>
          <p:cNvPr id="110" name="Rectangle 109"/>
          <p:cNvSpPr/>
          <p:nvPr/>
        </p:nvSpPr>
        <p:spPr>
          <a:xfrm>
            <a:off x="1571211" y="4757318"/>
            <a:ext cx="4086999" cy="777282"/>
          </a:xfrm>
          <a:prstGeom prst="rect">
            <a:avLst/>
          </a:prstGeom>
        </p:spPr>
        <p:txBody>
          <a:bodyPr wrap="square">
            <a:spAutoFit/>
          </a:bodyPr>
          <a:lstStyle/>
          <a:p>
            <a:pPr defTabSz="914016">
              <a:defRPr/>
            </a:pPr>
            <a: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Rich timeline for investigation</a:t>
            </a:r>
          </a:p>
          <a:p>
            <a:pPr defTabSz="914016">
              <a:defRPr/>
            </a:pPr>
            <a:r>
              <a:rPr lang="en-US" sz="1300" kern="0" dirty="0">
                <a:solidFill>
                  <a:srgbClr val="525252"/>
                </a:solidFill>
                <a:ea typeface="Segoe UI" pitchFamily="34" charset="0"/>
                <a:cs typeface="Segoe UI Semibold" panose="020B0702040204020203" pitchFamily="34" charset="0"/>
              </a:rPr>
              <a:t>Easily understand scope of breach. Data pivoting across endpoints. Deep file and URL analysis.</a:t>
            </a:r>
          </a:p>
        </p:txBody>
      </p:sp>
      <p:sp>
        <p:nvSpPr>
          <p:cNvPr id="111" name="Rectangle 110"/>
          <p:cNvSpPr/>
          <p:nvPr/>
        </p:nvSpPr>
        <p:spPr>
          <a:xfrm>
            <a:off x="1571209" y="3852263"/>
            <a:ext cx="5291609" cy="762110"/>
          </a:xfrm>
          <a:prstGeom prst="rect">
            <a:avLst/>
          </a:prstGeom>
        </p:spPr>
        <p:txBody>
          <a:bodyPr wrap="square">
            <a:spAutoFit/>
          </a:bodyPr>
          <a:lstStyle/>
          <a:p>
            <a:pPr defTabSz="914016">
              <a:defRPr/>
            </a:pPr>
            <a: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Behavior based, post-breach detection</a:t>
            </a:r>
            <a:b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br>
            <a:r>
              <a:rPr lang="en-US" sz="1300" kern="0" dirty="0">
                <a:solidFill>
                  <a:srgbClr val="525252"/>
                </a:solidFill>
                <a:ea typeface="Segoe UI" pitchFamily="34" charset="0"/>
                <a:cs typeface="Segoe UI Semibold" panose="020B0702040204020203" pitchFamily="34" charset="0"/>
              </a:rPr>
              <a:t>Actionable, correlated alerts for known and unknown adversaries. </a:t>
            </a:r>
            <a:br>
              <a:rPr lang="en-US" sz="1300" kern="0" dirty="0">
                <a:solidFill>
                  <a:srgbClr val="525252"/>
                </a:solidFill>
                <a:ea typeface="Segoe UI" pitchFamily="34" charset="0"/>
                <a:cs typeface="Segoe UI Semibold" panose="020B0702040204020203" pitchFamily="34" charset="0"/>
              </a:rPr>
            </a:br>
            <a:r>
              <a:rPr lang="en-US" sz="1300" kern="0" dirty="0">
                <a:solidFill>
                  <a:srgbClr val="525252"/>
                </a:solidFill>
                <a:ea typeface="Segoe UI" pitchFamily="34" charset="0"/>
                <a:cs typeface="Segoe UI Semibold" panose="020B0702040204020203" pitchFamily="34" charset="0"/>
              </a:rPr>
              <a:t>Real-time and historical data.</a:t>
            </a:r>
          </a:p>
        </p:txBody>
      </p:sp>
      <p:sp>
        <p:nvSpPr>
          <p:cNvPr id="112" name="Rectangle 111"/>
          <p:cNvSpPr/>
          <p:nvPr/>
        </p:nvSpPr>
        <p:spPr>
          <a:xfrm>
            <a:off x="1571210" y="2947207"/>
            <a:ext cx="5163567" cy="981284"/>
          </a:xfrm>
          <a:prstGeom prst="rect">
            <a:avLst/>
          </a:prstGeom>
        </p:spPr>
        <p:txBody>
          <a:bodyPr wrap="square">
            <a:spAutoFit/>
          </a:bodyPr>
          <a:lstStyle/>
          <a:p>
            <a:pPr defTabSz="914016">
              <a:defRPr/>
            </a:pPr>
            <a:r>
              <a:rPr lang="en-US" sz="1765" kern="0" dirty="0">
                <a:solidFill>
                  <a:srgbClr val="525252"/>
                </a:solidFill>
                <a:latin typeface="Segoe UI Semibold" panose="020B0702040204020203" pitchFamily="34" charset="0"/>
                <a:ea typeface="Segoe UI" panose="020B0502040204020203" pitchFamily="34" charset="0"/>
                <a:cs typeface="Segoe UI Semibold" panose="020B0702040204020203" pitchFamily="34" charset="0"/>
              </a:rPr>
              <a:t>Built into Windows, cloud-powered</a:t>
            </a:r>
            <a:endParaRPr lang="en-US" sz="1300" kern="0" dirty="0">
              <a:solidFill>
                <a:srgbClr val="525252"/>
              </a:solidFill>
              <a:ea typeface="Segoe UI" pitchFamily="34" charset="0"/>
              <a:cs typeface="Segoe UI Semibold" panose="020B0702040204020203" pitchFamily="34" charset="0"/>
            </a:endParaRPr>
          </a:p>
          <a:p>
            <a:pPr defTabSz="914016">
              <a:defRPr/>
            </a:pPr>
            <a:r>
              <a:rPr lang="en-US" sz="1300" kern="0" dirty="0">
                <a:solidFill>
                  <a:srgbClr val="525252"/>
                </a:solidFill>
                <a:ea typeface="Segoe UI" pitchFamily="34" charset="0"/>
                <a:cs typeface="Segoe UI Semibold" panose="020B0702040204020203" pitchFamily="34" charset="0"/>
              </a:rPr>
              <a:t>No additional deployment &amp; Infrastructure. Continuously </a:t>
            </a:r>
          </a:p>
          <a:p>
            <a:pPr defTabSz="914016">
              <a:defRPr/>
            </a:pPr>
            <a:r>
              <a:rPr lang="en-US" sz="1300" kern="0" dirty="0">
                <a:solidFill>
                  <a:srgbClr val="525252"/>
                </a:solidFill>
                <a:ea typeface="Segoe UI" pitchFamily="34" charset="0"/>
                <a:cs typeface="Segoe UI Semibold" panose="020B0702040204020203" pitchFamily="34" charset="0"/>
              </a:rPr>
              <a:t>up-to-date, lower costs. </a:t>
            </a:r>
          </a:p>
          <a:p>
            <a:pPr defTabSz="914016">
              <a:defRPr/>
            </a:pPr>
            <a:endParaRPr lang="en-US" sz="1300" kern="0" dirty="0">
              <a:solidFill>
                <a:srgbClr val="525252"/>
              </a:solidFill>
              <a:ea typeface="Segoe UI" pitchFamily="34" charset="0"/>
              <a:cs typeface="Segoe UI Semibold" panose="020B0702040204020203" pitchFamily="34" charset="0"/>
            </a:endParaRPr>
          </a:p>
        </p:txBody>
      </p:sp>
      <p:grpSp>
        <p:nvGrpSpPr>
          <p:cNvPr id="113" name="Group 112"/>
          <p:cNvGrpSpPr>
            <a:grpSpLocks noChangeAspect="1"/>
          </p:cNvGrpSpPr>
          <p:nvPr/>
        </p:nvGrpSpPr>
        <p:grpSpPr>
          <a:xfrm>
            <a:off x="787344" y="3077761"/>
            <a:ext cx="358519" cy="358519"/>
            <a:chOff x="4421188" y="4308476"/>
            <a:chExt cx="285750" cy="285750"/>
          </a:xfrm>
        </p:grpSpPr>
        <p:sp>
          <p:nvSpPr>
            <p:cNvPr id="114" name="Freeform 517"/>
            <p:cNvSpPr>
              <a:spLocks/>
            </p:cNvSpPr>
            <p:nvPr/>
          </p:nvSpPr>
          <p:spPr bwMode="auto">
            <a:xfrm>
              <a:off x="4421188" y="4308476"/>
              <a:ext cx="285750" cy="285750"/>
            </a:xfrm>
            <a:custGeom>
              <a:avLst/>
              <a:gdLst>
                <a:gd name="T0" fmla="*/ 76 w 76"/>
                <a:gd name="T1" fmla="*/ 4 h 76"/>
                <a:gd name="T2" fmla="*/ 72 w 76"/>
                <a:gd name="T3" fmla="*/ 0 h 76"/>
                <a:gd name="T4" fmla="*/ 4 w 76"/>
                <a:gd name="T5" fmla="*/ 0 h 76"/>
                <a:gd name="T6" fmla="*/ 0 w 76"/>
                <a:gd name="T7" fmla="*/ 4 h 76"/>
                <a:gd name="T8" fmla="*/ 0 w 76"/>
                <a:gd name="T9" fmla="*/ 72 h 76"/>
                <a:gd name="T10" fmla="*/ 4 w 76"/>
                <a:gd name="T11" fmla="*/ 76 h 76"/>
                <a:gd name="T12" fmla="*/ 72 w 76"/>
                <a:gd name="T13" fmla="*/ 76 h 76"/>
                <a:gd name="T14" fmla="*/ 76 w 76"/>
                <a:gd name="T15" fmla="*/ 72 h 76"/>
                <a:gd name="T16" fmla="*/ 76 w 76"/>
                <a:gd name="T1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76" y="4"/>
                  </a:moveTo>
                  <a:cubicBezTo>
                    <a:pt x="76" y="2"/>
                    <a:pt x="74" y="0"/>
                    <a:pt x="72" y="0"/>
                  </a:cubicBezTo>
                  <a:cubicBezTo>
                    <a:pt x="4" y="0"/>
                    <a:pt x="4" y="0"/>
                    <a:pt x="4" y="0"/>
                  </a:cubicBezTo>
                  <a:cubicBezTo>
                    <a:pt x="2" y="0"/>
                    <a:pt x="0" y="2"/>
                    <a:pt x="0" y="4"/>
                  </a:cubicBezTo>
                  <a:cubicBezTo>
                    <a:pt x="0" y="72"/>
                    <a:pt x="0" y="72"/>
                    <a:pt x="0" y="72"/>
                  </a:cubicBezTo>
                  <a:cubicBezTo>
                    <a:pt x="0" y="74"/>
                    <a:pt x="2" y="76"/>
                    <a:pt x="4" y="76"/>
                  </a:cubicBezTo>
                  <a:cubicBezTo>
                    <a:pt x="72" y="76"/>
                    <a:pt x="72" y="76"/>
                    <a:pt x="72" y="76"/>
                  </a:cubicBezTo>
                  <a:cubicBezTo>
                    <a:pt x="74" y="76"/>
                    <a:pt x="76" y="74"/>
                    <a:pt x="76" y="72"/>
                  </a:cubicBezTo>
                  <a:lnTo>
                    <a:pt x="76" y="4"/>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15" name="Line 518"/>
            <p:cNvSpPr>
              <a:spLocks noChangeShapeType="1"/>
            </p:cNvSpPr>
            <p:nvPr/>
          </p:nvSpPr>
          <p:spPr bwMode="auto">
            <a:xfrm>
              <a:off x="4437063" y="4368801"/>
              <a:ext cx="25558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16" name="Line 519"/>
            <p:cNvSpPr>
              <a:spLocks noChangeShapeType="1"/>
            </p:cNvSpPr>
            <p:nvPr/>
          </p:nvSpPr>
          <p:spPr bwMode="auto">
            <a:xfrm>
              <a:off x="4437063" y="4413251"/>
              <a:ext cx="25558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17" name="Line 520"/>
            <p:cNvSpPr>
              <a:spLocks noChangeShapeType="1"/>
            </p:cNvSpPr>
            <p:nvPr/>
          </p:nvSpPr>
          <p:spPr bwMode="auto">
            <a:xfrm flipV="1">
              <a:off x="4481513" y="4322763"/>
              <a:ext cx="0" cy="255588"/>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18" name="Freeform 521"/>
            <p:cNvSpPr>
              <a:spLocks/>
            </p:cNvSpPr>
            <p:nvPr/>
          </p:nvSpPr>
          <p:spPr bwMode="auto">
            <a:xfrm>
              <a:off x="4527551" y="4322763"/>
              <a:ext cx="28575" cy="255588"/>
            </a:xfrm>
            <a:custGeom>
              <a:avLst/>
              <a:gdLst>
                <a:gd name="T0" fmla="*/ 0 w 18"/>
                <a:gd name="T1" fmla="*/ 161 h 161"/>
                <a:gd name="T2" fmla="*/ 0 w 18"/>
                <a:gd name="T3" fmla="*/ 100 h 161"/>
                <a:gd name="T4" fmla="*/ 18 w 18"/>
                <a:gd name="T5" fmla="*/ 62 h 161"/>
                <a:gd name="T6" fmla="*/ 18 w 18"/>
                <a:gd name="T7" fmla="*/ 0 h 161"/>
              </a:gdLst>
              <a:ahLst/>
              <a:cxnLst>
                <a:cxn ang="0">
                  <a:pos x="T0" y="T1"/>
                </a:cxn>
                <a:cxn ang="0">
                  <a:pos x="T2" y="T3"/>
                </a:cxn>
                <a:cxn ang="0">
                  <a:pos x="T4" y="T5"/>
                </a:cxn>
                <a:cxn ang="0">
                  <a:pos x="T6" y="T7"/>
                </a:cxn>
              </a:cxnLst>
              <a:rect l="0" t="0" r="r" b="b"/>
              <a:pathLst>
                <a:path w="18" h="161">
                  <a:moveTo>
                    <a:pt x="0" y="161"/>
                  </a:moveTo>
                  <a:lnTo>
                    <a:pt x="0" y="100"/>
                  </a:lnTo>
                  <a:lnTo>
                    <a:pt x="18" y="62"/>
                  </a:lnTo>
                  <a:lnTo>
                    <a:pt x="18" y="0"/>
                  </a:lnTo>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19" name="Line 522"/>
            <p:cNvSpPr>
              <a:spLocks noChangeShapeType="1"/>
            </p:cNvSpPr>
            <p:nvPr/>
          </p:nvSpPr>
          <p:spPr bwMode="auto">
            <a:xfrm>
              <a:off x="4437063" y="4503738"/>
              <a:ext cx="134938"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20" name="Line 523"/>
            <p:cNvSpPr>
              <a:spLocks noChangeShapeType="1"/>
            </p:cNvSpPr>
            <p:nvPr/>
          </p:nvSpPr>
          <p:spPr bwMode="auto">
            <a:xfrm>
              <a:off x="4632326" y="4503738"/>
              <a:ext cx="60325" cy="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21" name="Line 524"/>
            <p:cNvSpPr>
              <a:spLocks noChangeShapeType="1"/>
            </p:cNvSpPr>
            <p:nvPr/>
          </p:nvSpPr>
          <p:spPr bwMode="auto">
            <a:xfrm flipV="1">
              <a:off x="4602163" y="4322763"/>
              <a:ext cx="0" cy="150813"/>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22" name="Line 525"/>
            <p:cNvSpPr>
              <a:spLocks noChangeShapeType="1"/>
            </p:cNvSpPr>
            <p:nvPr/>
          </p:nvSpPr>
          <p:spPr bwMode="auto">
            <a:xfrm flipV="1">
              <a:off x="4602163" y="4533901"/>
              <a:ext cx="0" cy="4445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sp>
          <p:nvSpPr>
            <p:cNvPr id="123" name="Oval 526"/>
            <p:cNvSpPr>
              <a:spLocks noChangeArrowheads="1"/>
            </p:cNvSpPr>
            <p:nvPr/>
          </p:nvSpPr>
          <p:spPr bwMode="auto">
            <a:xfrm>
              <a:off x="4572001" y="4473576"/>
              <a:ext cx="60325" cy="60325"/>
            </a:xfrm>
            <a:prstGeom prst="ellipse">
              <a:avLst/>
            </a:pr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20" tIns="46609" rIns="93220" bIns="46609" numCol="1" anchor="t" anchorCtr="0" compatLnSpc="1">
              <a:prstTxWarp prst="textNoShape">
                <a:avLst/>
              </a:prstTxWarp>
            </a:bodyPr>
            <a:lstStyle/>
            <a:p>
              <a:pPr defTabSz="932060">
                <a:defRPr/>
              </a:pPr>
              <a:endParaRPr lang="en-US" sz="1836" kern="0">
                <a:solidFill>
                  <a:srgbClr val="505050"/>
                </a:solidFill>
              </a:endParaRPr>
            </a:p>
          </p:txBody>
        </p:sp>
      </p:grpSp>
      <p:grpSp>
        <p:nvGrpSpPr>
          <p:cNvPr id="124" name="Group 123"/>
          <p:cNvGrpSpPr/>
          <p:nvPr/>
        </p:nvGrpSpPr>
        <p:grpSpPr>
          <a:xfrm>
            <a:off x="742529" y="4912408"/>
            <a:ext cx="448149" cy="448149"/>
            <a:chOff x="613458" y="5208377"/>
            <a:chExt cx="365760" cy="457200"/>
          </a:xfrm>
        </p:grpSpPr>
        <p:sp>
          <p:nvSpPr>
            <p:cNvPr id="125" name="Oval 371"/>
            <p:cNvSpPr>
              <a:spLocks noChangeArrowheads="1"/>
            </p:cNvSpPr>
            <p:nvPr/>
          </p:nvSpPr>
          <p:spPr bwMode="auto">
            <a:xfrm>
              <a:off x="690674" y="5591916"/>
              <a:ext cx="193041" cy="73661"/>
            </a:xfrm>
            <a:prstGeom prst="ellipse">
              <a:avLst/>
            </a:prstGeom>
            <a:solidFill>
              <a:srgbClr val="E9E9E9"/>
            </a:solid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26" name="Rectangle 372"/>
            <p:cNvSpPr>
              <a:spLocks noChangeArrowheads="1"/>
            </p:cNvSpPr>
            <p:nvPr/>
          </p:nvSpPr>
          <p:spPr bwMode="auto">
            <a:xfrm>
              <a:off x="613458" y="5208377"/>
              <a:ext cx="365760" cy="312421"/>
            </a:xfrm>
            <a:prstGeom prst="rect">
              <a:avLst/>
            </a:prstGeom>
            <a:solidFill>
              <a:srgbClr val="E9E9E9"/>
            </a:solid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27" name="Line 373"/>
            <p:cNvSpPr>
              <a:spLocks noChangeShapeType="1"/>
            </p:cNvSpPr>
            <p:nvPr/>
          </p:nvSpPr>
          <p:spPr bwMode="auto">
            <a:xfrm>
              <a:off x="662226" y="5256636"/>
              <a:ext cx="268224" cy="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28" name="Line 374"/>
            <p:cNvSpPr>
              <a:spLocks noChangeShapeType="1"/>
            </p:cNvSpPr>
            <p:nvPr/>
          </p:nvSpPr>
          <p:spPr bwMode="auto">
            <a:xfrm>
              <a:off x="814625" y="5353156"/>
              <a:ext cx="115825" cy="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29" name="Line 375"/>
            <p:cNvSpPr>
              <a:spLocks noChangeShapeType="1"/>
            </p:cNvSpPr>
            <p:nvPr/>
          </p:nvSpPr>
          <p:spPr bwMode="auto">
            <a:xfrm>
              <a:off x="814625" y="5401417"/>
              <a:ext cx="115825" cy="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0" name="Line 376"/>
            <p:cNvSpPr>
              <a:spLocks noChangeShapeType="1"/>
            </p:cNvSpPr>
            <p:nvPr/>
          </p:nvSpPr>
          <p:spPr bwMode="auto">
            <a:xfrm>
              <a:off x="814625" y="5449676"/>
              <a:ext cx="115825" cy="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1" name="Line 377"/>
            <p:cNvSpPr>
              <a:spLocks noChangeShapeType="1"/>
            </p:cNvSpPr>
            <p:nvPr/>
          </p:nvSpPr>
          <p:spPr bwMode="auto">
            <a:xfrm flipV="1">
              <a:off x="652065" y="5411577"/>
              <a:ext cx="0" cy="48261"/>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2" name="Line 378"/>
            <p:cNvSpPr>
              <a:spLocks noChangeShapeType="1"/>
            </p:cNvSpPr>
            <p:nvPr/>
          </p:nvSpPr>
          <p:spPr bwMode="auto">
            <a:xfrm flipV="1">
              <a:off x="690674" y="5363316"/>
              <a:ext cx="0" cy="9652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3" name="Line 379"/>
            <p:cNvSpPr>
              <a:spLocks noChangeShapeType="1"/>
            </p:cNvSpPr>
            <p:nvPr/>
          </p:nvSpPr>
          <p:spPr bwMode="auto">
            <a:xfrm flipV="1">
              <a:off x="729281" y="5315057"/>
              <a:ext cx="0" cy="144781"/>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4" name="Line 380"/>
            <p:cNvSpPr>
              <a:spLocks noChangeShapeType="1"/>
            </p:cNvSpPr>
            <p:nvPr/>
          </p:nvSpPr>
          <p:spPr bwMode="auto">
            <a:xfrm flipV="1">
              <a:off x="767890" y="5363316"/>
              <a:ext cx="0" cy="9652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sp>
          <p:nvSpPr>
            <p:cNvPr id="135" name="Line 381"/>
            <p:cNvSpPr>
              <a:spLocks noChangeShapeType="1"/>
            </p:cNvSpPr>
            <p:nvPr/>
          </p:nvSpPr>
          <p:spPr bwMode="auto">
            <a:xfrm flipV="1">
              <a:off x="786177" y="5533497"/>
              <a:ext cx="0" cy="96520"/>
            </a:xfrm>
            <a:prstGeom prst="line">
              <a:avLst/>
            </a:prstGeom>
            <a:noFill/>
            <a:ln w="9525" cap="rnd">
              <a:solidFill>
                <a:srgbClr val="0078D7"/>
              </a:solidFill>
              <a:prstDash val="solid"/>
              <a:round/>
              <a:headEnd/>
              <a:tailEnd/>
            </a:ln>
            <a:extLst/>
          </p:spPr>
          <p:txBody>
            <a:bodyPr vert="horz" wrap="square" lIns="89567" tIns="44784" rIns="89567" bIns="44784" numCol="1" anchor="t" anchorCtr="0" compatLnSpc="1">
              <a:prstTxWarp prst="textNoShape">
                <a:avLst/>
              </a:prstTxWarp>
            </a:bodyPr>
            <a:lstStyle/>
            <a:p>
              <a:pPr defTabSz="913874">
                <a:defRPr/>
              </a:pPr>
              <a:endParaRPr lang="en-US" sz="1764" kern="0">
                <a:solidFill>
                  <a:srgbClr val="505050"/>
                </a:solidFill>
              </a:endParaRPr>
            </a:p>
          </p:txBody>
        </p:sp>
      </p:grpSp>
      <p:grpSp>
        <p:nvGrpSpPr>
          <p:cNvPr id="136" name="Group 135"/>
          <p:cNvGrpSpPr/>
          <p:nvPr/>
        </p:nvGrpSpPr>
        <p:grpSpPr>
          <a:xfrm>
            <a:off x="787344" y="5886069"/>
            <a:ext cx="358519" cy="358519"/>
            <a:chOff x="1731963" y="1843088"/>
            <a:chExt cx="285750" cy="285750"/>
          </a:xfrm>
        </p:grpSpPr>
        <p:sp>
          <p:nvSpPr>
            <p:cNvPr id="137" name="Freeform 453"/>
            <p:cNvSpPr>
              <a:spLocks/>
            </p:cNvSpPr>
            <p:nvPr/>
          </p:nvSpPr>
          <p:spPr bwMode="auto">
            <a:xfrm>
              <a:off x="1731963" y="1843088"/>
              <a:ext cx="285750" cy="285750"/>
            </a:xfrm>
            <a:custGeom>
              <a:avLst/>
              <a:gdLst>
                <a:gd name="T0" fmla="*/ 76 w 76"/>
                <a:gd name="T1" fmla="*/ 4 h 76"/>
                <a:gd name="T2" fmla="*/ 72 w 76"/>
                <a:gd name="T3" fmla="*/ 0 h 76"/>
                <a:gd name="T4" fmla="*/ 4 w 76"/>
                <a:gd name="T5" fmla="*/ 0 h 76"/>
                <a:gd name="T6" fmla="*/ 0 w 76"/>
                <a:gd name="T7" fmla="*/ 4 h 76"/>
                <a:gd name="T8" fmla="*/ 0 w 76"/>
                <a:gd name="T9" fmla="*/ 72 h 76"/>
                <a:gd name="T10" fmla="*/ 4 w 76"/>
                <a:gd name="T11" fmla="*/ 76 h 76"/>
                <a:gd name="T12" fmla="*/ 72 w 76"/>
                <a:gd name="T13" fmla="*/ 76 h 76"/>
                <a:gd name="T14" fmla="*/ 76 w 76"/>
                <a:gd name="T15" fmla="*/ 72 h 76"/>
                <a:gd name="T16" fmla="*/ 76 w 76"/>
                <a:gd name="T17"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6">
                  <a:moveTo>
                    <a:pt x="76" y="4"/>
                  </a:moveTo>
                  <a:cubicBezTo>
                    <a:pt x="76" y="2"/>
                    <a:pt x="74" y="0"/>
                    <a:pt x="72" y="0"/>
                  </a:cubicBezTo>
                  <a:cubicBezTo>
                    <a:pt x="4" y="0"/>
                    <a:pt x="4" y="0"/>
                    <a:pt x="4" y="0"/>
                  </a:cubicBezTo>
                  <a:cubicBezTo>
                    <a:pt x="2" y="0"/>
                    <a:pt x="0" y="2"/>
                    <a:pt x="0" y="4"/>
                  </a:cubicBezTo>
                  <a:cubicBezTo>
                    <a:pt x="0" y="72"/>
                    <a:pt x="0" y="72"/>
                    <a:pt x="0" y="72"/>
                  </a:cubicBezTo>
                  <a:cubicBezTo>
                    <a:pt x="0" y="74"/>
                    <a:pt x="2" y="76"/>
                    <a:pt x="4" y="76"/>
                  </a:cubicBezTo>
                  <a:cubicBezTo>
                    <a:pt x="72" y="76"/>
                    <a:pt x="72" y="76"/>
                    <a:pt x="72" y="76"/>
                  </a:cubicBezTo>
                  <a:cubicBezTo>
                    <a:pt x="74" y="76"/>
                    <a:pt x="76" y="74"/>
                    <a:pt x="76" y="72"/>
                  </a:cubicBezTo>
                  <a:lnTo>
                    <a:pt x="76" y="4"/>
                  </a:ln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38" name="Line 469"/>
            <p:cNvSpPr>
              <a:spLocks noChangeShapeType="1"/>
            </p:cNvSpPr>
            <p:nvPr/>
          </p:nvSpPr>
          <p:spPr bwMode="auto">
            <a:xfrm flipV="1">
              <a:off x="1776413" y="2062163"/>
              <a:ext cx="0" cy="30163"/>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39" name="Line 470"/>
            <p:cNvSpPr>
              <a:spLocks noChangeShapeType="1"/>
            </p:cNvSpPr>
            <p:nvPr/>
          </p:nvSpPr>
          <p:spPr bwMode="auto">
            <a:xfrm flipV="1">
              <a:off x="1806576" y="2032001"/>
              <a:ext cx="0" cy="603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0" name="Line 471"/>
            <p:cNvSpPr>
              <a:spLocks noChangeShapeType="1"/>
            </p:cNvSpPr>
            <p:nvPr/>
          </p:nvSpPr>
          <p:spPr bwMode="auto">
            <a:xfrm flipV="1">
              <a:off x="1836738" y="2001838"/>
              <a:ext cx="0" cy="90488"/>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1" name="Line 472"/>
            <p:cNvSpPr>
              <a:spLocks noChangeShapeType="1"/>
            </p:cNvSpPr>
            <p:nvPr/>
          </p:nvSpPr>
          <p:spPr bwMode="auto">
            <a:xfrm flipV="1">
              <a:off x="1866901" y="2032001"/>
              <a:ext cx="0" cy="603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2" name="Line 473"/>
            <p:cNvSpPr>
              <a:spLocks noChangeShapeType="1"/>
            </p:cNvSpPr>
            <p:nvPr/>
          </p:nvSpPr>
          <p:spPr bwMode="auto">
            <a:xfrm flipV="1">
              <a:off x="1897063" y="2024063"/>
              <a:ext cx="0" cy="68263"/>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3" name="Line 474"/>
            <p:cNvSpPr>
              <a:spLocks noChangeShapeType="1"/>
            </p:cNvSpPr>
            <p:nvPr/>
          </p:nvSpPr>
          <p:spPr bwMode="auto">
            <a:xfrm flipV="1">
              <a:off x="1927226" y="1955801"/>
              <a:ext cx="0" cy="1365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4" name="Line 475"/>
            <p:cNvSpPr>
              <a:spLocks noChangeShapeType="1"/>
            </p:cNvSpPr>
            <p:nvPr/>
          </p:nvSpPr>
          <p:spPr bwMode="auto">
            <a:xfrm flipV="1">
              <a:off x="1957388" y="1889126"/>
              <a:ext cx="0" cy="203200"/>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sp>
          <p:nvSpPr>
            <p:cNvPr id="145" name="Line 476"/>
            <p:cNvSpPr>
              <a:spLocks noChangeShapeType="1"/>
            </p:cNvSpPr>
            <p:nvPr/>
          </p:nvSpPr>
          <p:spPr bwMode="auto">
            <a:xfrm flipV="1">
              <a:off x="1987551" y="1955801"/>
              <a:ext cx="0" cy="136525"/>
            </a:xfrm>
            <a:prstGeom prst="line">
              <a:avLst/>
            </a:prstGeom>
            <a:noFill/>
            <a:ln w="11113" cap="rnd">
              <a:solidFill>
                <a:srgbClr val="0078D7"/>
              </a:solidFill>
              <a:prstDash val="solid"/>
              <a:round/>
              <a:headEnd/>
              <a:tailEnd/>
            </a:ln>
            <a:extLst>
              <a:ext uri="{909E8E84-426E-40DD-AFC4-6F175D3DCCD1}">
                <a14:hiddenFill xmlns:a14="http://schemas.microsoft.com/office/drawing/2010/main">
                  <a:noFill/>
                </a14:hiddenFill>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endParaRPr>
            </a:p>
          </p:txBody>
        </p:sp>
      </p:grpSp>
      <p:sp>
        <p:nvSpPr>
          <p:cNvPr id="146" name="Rectangle 145"/>
          <p:cNvSpPr/>
          <p:nvPr/>
        </p:nvSpPr>
        <p:spPr bwMode="auto">
          <a:xfrm>
            <a:off x="4322" y="2514575"/>
            <a:ext cx="12186813" cy="1792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47" name="Picture 1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628" y="1728484"/>
            <a:ext cx="6936313" cy="5009559"/>
          </a:xfrm>
          <a:prstGeom prst="rect">
            <a:avLst/>
          </a:prstGeom>
        </p:spPr>
      </p:pic>
      <p:sp>
        <p:nvSpPr>
          <p:cNvPr id="148" name="Freeform 154"/>
          <p:cNvSpPr>
            <a:spLocks/>
          </p:cNvSpPr>
          <p:nvPr/>
        </p:nvSpPr>
        <p:spPr bwMode="auto">
          <a:xfrm>
            <a:off x="722654" y="4061724"/>
            <a:ext cx="487898" cy="309002"/>
          </a:xfrm>
          <a:custGeom>
            <a:avLst/>
            <a:gdLst>
              <a:gd name="T0" fmla="*/ 61 w 76"/>
              <a:gd name="T1" fmla="*/ 14 h 48"/>
              <a:gd name="T2" fmla="*/ 43 w 76"/>
              <a:gd name="T3" fmla="*/ 0 h 48"/>
              <a:gd name="T4" fmla="*/ 25 w 76"/>
              <a:gd name="T5" fmla="*/ 12 h 48"/>
              <a:gd name="T6" fmla="*/ 19 w 76"/>
              <a:gd name="T7" fmla="*/ 9 h 48"/>
              <a:gd name="T8" fmla="*/ 10 w 76"/>
              <a:gd name="T9" fmla="*/ 19 h 48"/>
              <a:gd name="T10" fmla="*/ 10 w 76"/>
              <a:gd name="T11" fmla="*/ 20 h 48"/>
              <a:gd name="T12" fmla="*/ 0 w 76"/>
              <a:gd name="T13" fmla="*/ 33 h 48"/>
              <a:gd name="T14" fmla="*/ 14 w 76"/>
              <a:gd name="T15" fmla="*/ 48 h 48"/>
              <a:gd name="T16" fmla="*/ 59 w 76"/>
              <a:gd name="T17" fmla="*/ 48 h 48"/>
              <a:gd name="T18" fmla="*/ 76 w 76"/>
              <a:gd name="T19" fmla="*/ 31 h 48"/>
              <a:gd name="T20" fmla="*/ 61 w 76"/>
              <a:gd name="T21" fmla="*/ 1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8">
                <a:moveTo>
                  <a:pt x="61" y="14"/>
                </a:moveTo>
                <a:cubicBezTo>
                  <a:pt x="59" y="6"/>
                  <a:pt x="52" y="0"/>
                  <a:pt x="43" y="0"/>
                </a:cubicBezTo>
                <a:cubicBezTo>
                  <a:pt x="35" y="0"/>
                  <a:pt x="28" y="5"/>
                  <a:pt x="25" y="12"/>
                </a:cubicBezTo>
                <a:cubicBezTo>
                  <a:pt x="24" y="10"/>
                  <a:pt x="21" y="9"/>
                  <a:pt x="19" y="9"/>
                </a:cubicBezTo>
                <a:cubicBezTo>
                  <a:pt x="14" y="9"/>
                  <a:pt x="10" y="13"/>
                  <a:pt x="10" y="19"/>
                </a:cubicBezTo>
                <a:cubicBezTo>
                  <a:pt x="10" y="19"/>
                  <a:pt x="10" y="19"/>
                  <a:pt x="10" y="20"/>
                </a:cubicBezTo>
                <a:cubicBezTo>
                  <a:pt x="4" y="21"/>
                  <a:pt x="0" y="27"/>
                  <a:pt x="0" y="33"/>
                </a:cubicBezTo>
                <a:cubicBezTo>
                  <a:pt x="0" y="41"/>
                  <a:pt x="6" y="48"/>
                  <a:pt x="14" y="48"/>
                </a:cubicBezTo>
                <a:cubicBezTo>
                  <a:pt x="59" y="48"/>
                  <a:pt x="59" y="48"/>
                  <a:pt x="59" y="48"/>
                </a:cubicBezTo>
                <a:cubicBezTo>
                  <a:pt x="69" y="48"/>
                  <a:pt x="76" y="40"/>
                  <a:pt x="76" y="31"/>
                </a:cubicBezTo>
                <a:cubicBezTo>
                  <a:pt x="76" y="22"/>
                  <a:pt x="69" y="15"/>
                  <a:pt x="61" y="14"/>
                </a:cubicBezTo>
                <a:close/>
              </a:path>
            </a:pathLst>
          </a:custGeom>
          <a:noFill/>
          <a:ln w="11113"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896386">
              <a:defRPr/>
            </a:pPr>
            <a:endParaRPr lang="en-US" sz="1765" kern="0">
              <a:solidFill>
                <a:srgbClr val="505050"/>
              </a:solidFill>
            </a:endParaRPr>
          </a:p>
        </p:txBody>
      </p:sp>
    </p:spTree>
    <p:extLst>
      <p:ext uri="{BB962C8B-B14F-4D97-AF65-F5344CB8AC3E}">
        <p14:creationId xmlns:p14="http://schemas.microsoft.com/office/powerpoint/2010/main" val="244854349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1957570"/>
            <a:ext cx="3357665" cy="4041531"/>
            <a:chOff x="533400" y="1957570"/>
            <a:chExt cx="3357665" cy="4041531"/>
          </a:xfrm>
        </p:grpSpPr>
        <p:sp>
          <p:nvSpPr>
            <p:cNvPr id="98" name="Rectangle 97"/>
            <p:cNvSpPr/>
            <p:nvPr/>
          </p:nvSpPr>
          <p:spPr>
            <a:xfrm>
              <a:off x="533400" y="3578311"/>
              <a:ext cx="3216534" cy="1077218"/>
            </a:xfrm>
            <a:prstGeom prst="rect">
              <a:avLst/>
            </a:prstGeom>
          </p:spPr>
          <p:txBody>
            <a:bodyPr wrap="square">
              <a:spAutoFit/>
            </a:bodyPr>
            <a:lstStyle/>
            <a:p>
              <a:pPr algn="ctr" defTabSz="914225"/>
              <a:r>
                <a:rPr lang="en-US" sz="3200" dirty="0">
                  <a:solidFill>
                    <a:schemeClr val="accent2"/>
                  </a:solidFill>
                  <a:latin typeface="Segoe UI Light" panose="020B0502040204020203" pitchFamily="34" charset="0"/>
                  <a:cs typeface="Segoe UI Light" panose="020B0502040204020203" pitchFamily="34" charset="0"/>
                </a:rPr>
                <a:t>Always </a:t>
              </a:r>
              <a:br>
                <a:rPr lang="en-US" sz="3200" dirty="0">
                  <a:solidFill>
                    <a:schemeClr val="accent2"/>
                  </a:solidFill>
                  <a:latin typeface="Segoe UI Light" panose="020B0502040204020203" pitchFamily="34" charset="0"/>
                  <a:cs typeface="Segoe UI Light" panose="020B0502040204020203" pitchFamily="34" charset="0"/>
                </a:rPr>
              </a:br>
              <a:r>
                <a:rPr lang="en-US" sz="3200" dirty="0">
                  <a:solidFill>
                    <a:schemeClr val="accent2"/>
                  </a:solidFill>
                  <a:latin typeface="Segoe UI Light" panose="020B0502040204020203" pitchFamily="34" charset="0"/>
                  <a:cs typeface="Segoe UI Light" panose="020B0502040204020203" pitchFamily="34" charset="0"/>
                </a:rPr>
                <a:t>up to date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010" y="1957570"/>
              <a:ext cx="1207314" cy="1284526"/>
            </a:xfrm>
            <a:prstGeom prst="rect">
              <a:avLst/>
            </a:prstGeom>
          </p:spPr>
        </p:pic>
        <p:sp>
          <p:nvSpPr>
            <p:cNvPr id="13" name="TextBox 12"/>
            <p:cNvSpPr txBox="1"/>
            <p:nvPr/>
          </p:nvSpPr>
          <p:spPr>
            <a:xfrm>
              <a:off x="935090" y="4807658"/>
              <a:ext cx="2955975" cy="1191443"/>
            </a:xfrm>
            <a:prstGeom prst="rect">
              <a:avLst/>
            </a:prstGeom>
            <a:noFill/>
          </p:spPr>
          <p:txBody>
            <a:bodyPr wrap="square" lIns="179285" tIns="143428" rIns="179285" bIns="143428" rtlCol="0">
              <a:spAutoFit/>
            </a:bodyPr>
            <a:lstStyle/>
            <a:p>
              <a:pPr marL="244705" indent="-244705">
                <a:lnSpc>
                  <a:spcPct val="90000"/>
                </a:lnSpc>
                <a:spcBef>
                  <a:spcPts val="600"/>
                </a:spcBef>
                <a:spcAft>
                  <a:spcPts val="588"/>
                </a:spcAft>
                <a:buFont typeface="Arial" panose="020B0604020202020204" pitchFamily="34" charset="0"/>
                <a:buChar char="•"/>
              </a:pPr>
              <a:r>
                <a:rPr lang="en-US" dirty="0"/>
                <a:t>Real-time updates</a:t>
              </a:r>
            </a:p>
            <a:p>
              <a:pPr marL="244705" indent="-244705">
                <a:lnSpc>
                  <a:spcPct val="90000"/>
                </a:lnSpc>
                <a:spcBef>
                  <a:spcPts val="600"/>
                </a:spcBef>
                <a:spcAft>
                  <a:spcPts val="588"/>
                </a:spcAft>
                <a:buFont typeface="Arial" panose="020B0604020202020204" pitchFamily="34" charset="0"/>
                <a:buChar char="•"/>
              </a:pPr>
              <a:r>
                <a:rPr lang="en-US" dirty="0"/>
                <a:t>Keep up with new </a:t>
              </a:r>
              <a:br>
                <a:rPr lang="en-US" dirty="0"/>
              </a:br>
              <a:r>
                <a:rPr lang="en-US" dirty="0"/>
                <a:t>apps and devices</a:t>
              </a:r>
            </a:p>
          </p:txBody>
        </p:sp>
      </p:grpSp>
      <p:grpSp>
        <p:nvGrpSpPr>
          <p:cNvPr id="6" name="Group 5"/>
          <p:cNvGrpSpPr/>
          <p:nvPr/>
        </p:nvGrpSpPr>
        <p:grpSpPr>
          <a:xfrm>
            <a:off x="4263586" y="2139643"/>
            <a:ext cx="3331671" cy="3610160"/>
            <a:chOff x="4263586" y="2139643"/>
            <a:chExt cx="3331671" cy="3610160"/>
          </a:xfrm>
        </p:grpSpPr>
        <p:sp>
          <p:nvSpPr>
            <p:cNvPr id="99" name="Rectangle 98"/>
            <p:cNvSpPr/>
            <p:nvPr/>
          </p:nvSpPr>
          <p:spPr>
            <a:xfrm>
              <a:off x="4393150" y="3578311"/>
              <a:ext cx="2905890" cy="1077218"/>
            </a:xfrm>
            <a:prstGeom prst="rect">
              <a:avLst/>
            </a:prstGeom>
          </p:spPr>
          <p:txBody>
            <a:bodyPr wrap="square">
              <a:spAutoFit/>
            </a:bodyPr>
            <a:lstStyle/>
            <a:p>
              <a:pPr algn="ctr" defTabSz="914225"/>
              <a:r>
                <a:rPr lang="en-US" sz="3200" dirty="0">
                  <a:solidFill>
                    <a:schemeClr val="accent2"/>
                  </a:solidFill>
                  <a:latin typeface="Segoe UI Light"/>
                </a:rPr>
                <a:t>Works with </a:t>
              </a:r>
              <a:br>
                <a:rPr lang="en-US" sz="3200" dirty="0">
                  <a:solidFill>
                    <a:schemeClr val="accent2"/>
                  </a:solidFill>
                  <a:latin typeface="Segoe UI Light"/>
                </a:rPr>
              </a:br>
              <a:r>
                <a:rPr lang="en-US" sz="3200" dirty="0">
                  <a:solidFill>
                    <a:schemeClr val="accent2"/>
                  </a:solidFill>
                  <a:latin typeface="Segoe UI Light"/>
                </a:rPr>
                <a:t>what you have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5358" y="2139643"/>
              <a:ext cx="1509458" cy="1002254"/>
            </a:xfrm>
            <a:prstGeom prst="rect">
              <a:avLst/>
            </a:prstGeom>
          </p:spPr>
        </p:pic>
        <p:sp>
          <p:nvSpPr>
            <p:cNvPr id="14" name="TextBox 13"/>
            <p:cNvSpPr txBox="1"/>
            <p:nvPr/>
          </p:nvSpPr>
          <p:spPr>
            <a:xfrm>
              <a:off x="4263586" y="4807659"/>
              <a:ext cx="3331671" cy="942144"/>
            </a:xfrm>
            <a:prstGeom prst="rect">
              <a:avLst/>
            </a:prstGeom>
            <a:noFill/>
          </p:spPr>
          <p:txBody>
            <a:bodyPr wrap="square" lIns="179285" tIns="143428" rIns="179285" bIns="143428" rtlCol="0">
              <a:spAutoFit/>
            </a:bodyPr>
            <a:lstStyle/>
            <a:p>
              <a:pPr marL="244705" indent="-244705">
                <a:lnSpc>
                  <a:spcPct val="90000"/>
                </a:lnSpc>
                <a:spcBef>
                  <a:spcPts val="600"/>
                </a:spcBef>
                <a:spcAft>
                  <a:spcPts val="588"/>
                </a:spcAft>
                <a:buFont typeface="Arial" panose="020B0604020202020204" pitchFamily="34" charset="0"/>
                <a:buChar char="•"/>
              </a:pPr>
              <a:r>
                <a:rPr lang="en-US" dirty="0"/>
                <a:t>Support multiple platforms</a:t>
              </a:r>
            </a:p>
            <a:p>
              <a:pPr marL="244705" indent="-244705">
                <a:lnSpc>
                  <a:spcPct val="90000"/>
                </a:lnSpc>
                <a:spcBef>
                  <a:spcPts val="600"/>
                </a:spcBef>
                <a:spcAft>
                  <a:spcPts val="588"/>
                </a:spcAft>
                <a:buFont typeface="Arial" panose="020B0604020202020204" pitchFamily="34" charset="0"/>
                <a:buChar char="•"/>
              </a:pPr>
              <a:r>
                <a:rPr lang="en-US" dirty="0"/>
                <a:t>Use existing investments</a:t>
              </a:r>
            </a:p>
          </p:txBody>
        </p:sp>
      </p:grpSp>
      <p:grpSp>
        <p:nvGrpSpPr>
          <p:cNvPr id="7" name="Group 6"/>
          <p:cNvGrpSpPr/>
          <p:nvPr/>
        </p:nvGrpSpPr>
        <p:grpSpPr>
          <a:xfrm>
            <a:off x="8130574" y="2023517"/>
            <a:ext cx="3352800" cy="3726286"/>
            <a:chOff x="8130574" y="2023517"/>
            <a:chExt cx="3352800" cy="3726286"/>
          </a:xfrm>
        </p:grpSpPr>
        <p:sp>
          <p:nvSpPr>
            <p:cNvPr id="100" name="Rectangle 99"/>
            <p:cNvSpPr/>
            <p:nvPr/>
          </p:nvSpPr>
          <p:spPr>
            <a:xfrm>
              <a:off x="8182529" y="3578311"/>
              <a:ext cx="2917006" cy="1077218"/>
            </a:xfrm>
            <a:prstGeom prst="rect">
              <a:avLst/>
            </a:prstGeom>
          </p:spPr>
          <p:txBody>
            <a:bodyPr wrap="square">
              <a:spAutoFit/>
            </a:bodyPr>
            <a:lstStyle/>
            <a:p>
              <a:pPr marL="0" lvl="1" algn="ctr" defTabSz="914225"/>
              <a:r>
                <a:rPr lang="en-US" sz="3200" dirty="0">
                  <a:solidFill>
                    <a:schemeClr val="accent2"/>
                  </a:solidFill>
                  <a:latin typeface="Segoe UI Light" panose="020B0502040204020203" pitchFamily="34" charset="0"/>
                  <a:cs typeface="Segoe UI Light" panose="020B0502040204020203" pitchFamily="34" charset="0"/>
                </a:rPr>
                <a:t>Simple to set </a:t>
              </a:r>
              <a:br>
                <a:rPr lang="en-US" sz="3200" dirty="0">
                  <a:solidFill>
                    <a:schemeClr val="accent2"/>
                  </a:solidFill>
                  <a:latin typeface="Segoe UI Light" panose="020B0502040204020203" pitchFamily="34" charset="0"/>
                  <a:cs typeface="Segoe UI Light" panose="020B0502040204020203" pitchFamily="34" charset="0"/>
                </a:rPr>
              </a:br>
              <a:r>
                <a:rPr lang="en-US" sz="3200" dirty="0">
                  <a:solidFill>
                    <a:schemeClr val="accent2"/>
                  </a:solidFill>
                  <a:latin typeface="Segoe UI Light" panose="020B0502040204020203" pitchFamily="34" charset="0"/>
                  <a:cs typeface="Segoe UI Light" panose="020B0502040204020203" pitchFamily="34" charset="0"/>
                </a:rPr>
                <a:t>up and connect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9201" y="2023517"/>
              <a:ext cx="1279752" cy="1244202"/>
            </a:xfrm>
            <a:prstGeom prst="rect">
              <a:avLst/>
            </a:prstGeom>
          </p:spPr>
        </p:pic>
        <p:sp>
          <p:nvSpPr>
            <p:cNvPr id="15" name="TextBox 14"/>
            <p:cNvSpPr txBox="1"/>
            <p:nvPr/>
          </p:nvSpPr>
          <p:spPr>
            <a:xfrm>
              <a:off x="8130574" y="4807659"/>
              <a:ext cx="3352800" cy="942144"/>
            </a:xfrm>
            <a:prstGeom prst="rect">
              <a:avLst/>
            </a:prstGeom>
            <a:noFill/>
          </p:spPr>
          <p:txBody>
            <a:bodyPr wrap="square" lIns="179285" tIns="143428" rIns="179285" bIns="143428" rtlCol="0">
              <a:spAutoFit/>
            </a:bodyPr>
            <a:lstStyle/>
            <a:p>
              <a:pPr marL="244705" indent="-244705">
                <a:lnSpc>
                  <a:spcPct val="90000"/>
                </a:lnSpc>
                <a:spcBef>
                  <a:spcPts val="600"/>
                </a:spcBef>
                <a:spcAft>
                  <a:spcPts val="588"/>
                </a:spcAft>
                <a:buFont typeface="Arial" panose="020B0604020202020204" pitchFamily="34" charset="0"/>
                <a:buChar char="•"/>
              </a:pPr>
              <a:r>
                <a:rPr lang="en-US" dirty="0"/>
                <a:t>Easy, secure connections</a:t>
              </a:r>
            </a:p>
            <a:p>
              <a:pPr marL="244705" indent="-244705">
                <a:lnSpc>
                  <a:spcPct val="90000"/>
                </a:lnSpc>
                <a:spcBef>
                  <a:spcPts val="600"/>
                </a:spcBef>
                <a:spcAft>
                  <a:spcPts val="588"/>
                </a:spcAft>
                <a:buFont typeface="Arial" panose="020B0604020202020204" pitchFamily="34" charset="0"/>
                <a:buChar char="•"/>
              </a:pPr>
              <a:r>
                <a:rPr lang="en-US" dirty="0"/>
                <a:t>Simplified management</a:t>
              </a:r>
            </a:p>
          </p:txBody>
        </p:sp>
      </p:grpSp>
      <p:sp>
        <p:nvSpPr>
          <p:cNvPr id="24" name="Title 1"/>
          <p:cNvSpPr>
            <a:spLocks noGrp="1"/>
          </p:cNvSpPr>
          <p:nvPr>
            <p:ph type="title"/>
          </p:nvPr>
        </p:nvSpPr>
        <p:spPr/>
        <p:txBody>
          <a:bodyPr/>
          <a:lstStyle/>
          <a:p>
            <a:r>
              <a:rPr lang="en-US" dirty="0"/>
              <a:t>Flexible architecture that just works</a:t>
            </a:r>
          </a:p>
        </p:txBody>
      </p:sp>
      <p:sp>
        <p:nvSpPr>
          <p:cNvPr id="25" name="Text Placeholder 5"/>
          <p:cNvSpPr>
            <a:spLocks noGrp="1"/>
          </p:cNvSpPr>
          <p:nvPr>
            <p:ph type="body" sz="quarter" idx="10"/>
          </p:nvPr>
        </p:nvSpPr>
        <p:spPr/>
        <p:txBody>
          <a:bodyPr/>
          <a:lstStyle/>
          <a:p>
            <a:r>
              <a:rPr lang="en-US" kern="0" dirty="0">
                <a:cs typeface="Segoe UI Light" panose="020B0502040204020203" pitchFamily="34" charset="0"/>
              </a:rPr>
              <a:t>COMPREHENSIVE SOLUTION</a:t>
            </a:r>
          </a:p>
        </p:txBody>
      </p:sp>
    </p:spTree>
    <p:extLst>
      <p:ext uri="{BB962C8B-B14F-4D97-AF65-F5344CB8AC3E}">
        <p14:creationId xmlns:p14="http://schemas.microsoft.com/office/powerpoint/2010/main" val="11342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69754" y="291548"/>
            <a:ext cx="11654187" cy="899537"/>
          </a:xfrm>
          <a:prstGeom prst="rect">
            <a:avLst/>
          </a:prstGeom>
        </p:spPr>
        <p:txBody>
          <a:bodyPr vert="horz" wrap="square" lIns="143387" tIns="89617" rIns="143387" bIns="89617" rtlCol="0" anchor="t">
            <a:noAutofit/>
          </a:bodyPr>
          <a:lstStyle>
            <a:lvl1pPr algn="l" defTabSz="914367" rtl="0" eaLnBrk="1" latinLnBrk="0" hangingPunct="1">
              <a:lnSpc>
                <a:spcPct val="90000"/>
              </a:lnSpc>
              <a:spcBef>
                <a:spcPct val="0"/>
              </a:spcBef>
              <a:buNone/>
              <a:defRPr lang="en-US" sz="5685" b="0" kern="1200" cap="none" spc="-100" baseline="0">
                <a:ln w="3175">
                  <a:noFill/>
                </a:ln>
                <a:gradFill>
                  <a:gsLst>
                    <a:gs pos="56637">
                      <a:schemeClr val="tx1"/>
                    </a:gs>
                    <a:gs pos="33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mj-lt"/>
                <a:ea typeface="+mn-ea"/>
                <a:cs typeface="Segoe UI" pitchFamily="34" charset="0"/>
              </a:rPr>
              <a:t>Enterprise Mobility + Security</a:t>
            </a:r>
          </a:p>
        </p:txBody>
      </p:sp>
      <p:sp>
        <p:nvSpPr>
          <p:cNvPr id="22" name="Rectangle 21"/>
          <p:cNvSpPr/>
          <p:nvPr/>
        </p:nvSpPr>
        <p:spPr bwMode="auto">
          <a:xfrm>
            <a:off x="269754" y="1349113"/>
            <a:ext cx="11740109" cy="5217375"/>
          </a:xfrm>
          <a:prstGeom prst="rect">
            <a:avLst/>
          </a:prstGeom>
          <a:solidFill>
            <a:srgbClr val="E2E2E2"/>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79234" tIns="91427" rIns="179234" bIns="143387" numCol="1" spcCol="0" rtlCol="0" fromWordArt="0" anchor="t" anchorCtr="0" forceAA="0" compatLnSpc="1">
            <a:prstTxWarp prst="textNoShape">
              <a:avLst/>
            </a:prstTxWarp>
            <a:noAutofit/>
          </a:bodyPr>
          <a:lstStyle/>
          <a:p>
            <a:pPr marL="98602" marR="0" lvl="0" indent="-98602" defTabSz="914016" eaLnBrk="1" fontAlgn="auto" latinLnBrk="0" hangingPunct="1">
              <a:lnSpc>
                <a:spcPct val="100000"/>
              </a:lnSpc>
              <a:spcBef>
                <a:spcPts val="300"/>
              </a:spcBef>
              <a:spcAft>
                <a:spcPts val="392"/>
              </a:spcAft>
              <a:buClrTx/>
              <a:buSzTx/>
              <a:buFont typeface="Arial"/>
              <a:buChar char="•"/>
              <a:tabLst/>
              <a:defRPr/>
            </a:pPr>
            <a:endParaRPr kumimoji="0" lang="en-US" sz="1200" b="0" i="0" u="none" strike="noStrike" kern="0" cap="none" spc="0" normalizeH="0" baseline="0" noProof="0" dirty="0">
              <a:ln>
                <a:noFill/>
              </a:ln>
              <a:solidFill>
                <a:srgbClr val="505050"/>
              </a:solidFill>
              <a:effectLst/>
              <a:uLnTx/>
              <a:uFillTx/>
            </a:endParaRPr>
          </a:p>
        </p:txBody>
      </p:sp>
      <p:sp>
        <p:nvSpPr>
          <p:cNvPr id="28" name="Text Placeholder 12"/>
          <p:cNvSpPr txBox="1">
            <a:spLocks/>
          </p:cNvSpPr>
          <p:nvPr/>
        </p:nvSpPr>
        <p:spPr>
          <a:xfrm>
            <a:off x="6723751" y="1478640"/>
            <a:ext cx="2377440" cy="1061721"/>
          </a:xfrm>
          <a:prstGeom prst="rect">
            <a:avLst/>
          </a:prstGeom>
          <a:solidFill>
            <a:schemeClr val="accent1"/>
          </a:solidFill>
          <a:ln w="12700">
            <a:noFill/>
            <a:miter lim="800000"/>
          </a:ln>
        </p:spPr>
        <p:txBody>
          <a:bodyPr vert="horz" wrap="square" lIns="91427" tIns="89617" rIns="89617" bIns="91427" rtlCol="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Information </a:t>
            </a:r>
          </a:p>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protection</a:t>
            </a:r>
          </a:p>
        </p:txBody>
      </p:sp>
      <p:sp>
        <p:nvSpPr>
          <p:cNvPr id="29" name="Text Placeholder 12"/>
          <p:cNvSpPr txBox="1">
            <a:spLocks/>
          </p:cNvSpPr>
          <p:nvPr/>
        </p:nvSpPr>
        <p:spPr>
          <a:xfrm>
            <a:off x="9289828" y="1478640"/>
            <a:ext cx="2377440" cy="1061721"/>
          </a:xfrm>
          <a:prstGeom prst="rect">
            <a:avLst/>
          </a:prstGeom>
          <a:solidFill>
            <a:schemeClr val="accent1"/>
          </a:solidFill>
          <a:ln w="12700">
            <a:noFill/>
            <a:miter lim="800000"/>
          </a:ln>
        </p:spPr>
        <p:txBody>
          <a:bodyPr vert="horz" wrap="square" lIns="91427" tIns="89617" rIns="89617" bIns="91427" rtlCol="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Identity-driven </a:t>
            </a:r>
          </a:p>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security</a:t>
            </a:r>
          </a:p>
        </p:txBody>
      </p:sp>
      <p:sp>
        <p:nvSpPr>
          <p:cNvPr id="37" name="Text Placeholder 12"/>
          <p:cNvSpPr txBox="1">
            <a:spLocks/>
          </p:cNvSpPr>
          <p:nvPr/>
        </p:nvSpPr>
        <p:spPr>
          <a:xfrm>
            <a:off x="4160997" y="1478640"/>
            <a:ext cx="2377440" cy="1061721"/>
          </a:xfrm>
          <a:prstGeom prst="rect">
            <a:avLst/>
          </a:prstGeom>
          <a:solidFill>
            <a:schemeClr val="accent1"/>
          </a:solidFill>
          <a:ln w="12700">
            <a:noFill/>
            <a:miter lim="800000"/>
          </a:ln>
        </p:spPr>
        <p:txBody>
          <a:bodyPr vert="horz" wrap="square" lIns="91427" tIns="89617" rIns="89617" bIns="91427" rtlCol="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Managed mobile productivity</a:t>
            </a:r>
          </a:p>
        </p:txBody>
      </p:sp>
      <p:sp>
        <p:nvSpPr>
          <p:cNvPr id="65" name="Text Placeholder 12"/>
          <p:cNvSpPr txBox="1">
            <a:spLocks/>
          </p:cNvSpPr>
          <p:nvPr/>
        </p:nvSpPr>
        <p:spPr>
          <a:xfrm>
            <a:off x="1598242" y="1478640"/>
            <a:ext cx="2377440" cy="1061721"/>
          </a:xfrm>
          <a:prstGeom prst="rect">
            <a:avLst/>
          </a:prstGeom>
          <a:solidFill>
            <a:schemeClr val="accent1"/>
          </a:solidFill>
          <a:ln w="12700">
            <a:noFill/>
            <a:miter lim="800000"/>
          </a:ln>
        </p:spPr>
        <p:txBody>
          <a:bodyPr vert="horz" wrap="square" lIns="91427" tIns="89617" rIns="89617" bIns="91427" rtlCol="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Identity and access management</a:t>
            </a:r>
          </a:p>
        </p:txBody>
      </p:sp>
      <p:sp>
        <p:nvSpPr>
          <p:cNvPr id="66" name="Rectangle 65"/>
          <p:cNvSpPr/>
          <p:nvPr/>
        </p:nvSpPr>
        <p:spPr bwMode="auto">
          <a:xfrm>
            <a:off x="427415" y="2619374"/>
            <a:ext cx="11463072" cy="383301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wrap="square" lIns="0" tIns="46637" rIns="0" bIns="46637" numCol="1" rtlCol="0" anchor="b"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ndParaRP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ndParaRPr>
          </a:p>
        </p:txBody>
      </p:sp>
      <p:sp>
        <p:nvSpPr>
          <p:cNvPr id="27" name="Text Placeholder 12"/>
          <p:cNvSpPr txBox="1">
            <a:spLocks/>
          </p:cNvSpPr>
          <p:nvPr/>
        </p:nvSpPr>
        <p:spPr>
          <a:xfrm>
            <a:off x="705037" y="4483585"/>
            <a:ext cx="11059500" cy="185385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182828" tIns="182828" rIns="89617" bIns="89617"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896350" rtl="0" eaLnBrk="1" fontAlgn="auto" latinLnBrk="0" hangingPunct="1">
              <a:lnSpc>
                <a:spcPct val="90000"/>
              </a:lnSpc>
              <a:spcBef>
                <a:spcPts val="0"/>
              </a:spcBef>
              <a:spcAft>
                <a:spcPts val="0"/>
              </a:spcAft>
              <a:buClrTx/>
              <a:buSzPct val="90000"/>
              <a:buFont typeface="Arial" pitchFamily="34" charset="0"/>
              <a:buNone/>
              <a:tabLst/>
              <a:defRPr/>
            </a:pPr>
            <a:endParaRPr kumimoji="0" lang="en-US" sz="2000" b="0" i="0" u="none" strike="noStrike" kern="0" cap="none" spc="-70" normalizeH="0" baseline="0" noProof="0" dirty="0">
              <a:ln>
                <a:noFill/>
              </a:ln>
              <a:solidFill>
                <a:schemeClr val="bg1"/>
              </a:solidFill>
              <a:effectLst/>
              <a:uLnTx/>
              <a:uFillTx/>
              <a:latin typeface="Segoe UI Semibold" panose="020B0702040204020203" pitchFamily="34" charset="0"/>
              <a:ea typeface="+mn-ea"/>
              <a:cs typeface="+mn-cs"/>
            </a:endParaRPr>
          </a:p>
        </p:txBody>
      </p:sp>
      <p:sp>
        <p:nvSpPr>
          <p:cNvPr id="32" name="Rectangle 31"/>
          <p:cNvSpPr/>
          <p:nvPr/>
        </p:nvSpPr>
        <p:spPr bwMode="auto">
          <a:xfrm>
            <a:off x="6712600" y="2720664"/>
            <a:ext cx="2377440" cy="1670411"/>
          </a:xfrm>
          <a:prstGeom prst="rect">
            <a:avLst/>
          </a:prstGeom>
          <a:solidFill>
            <a:schemeClr val="bg1"/>
          </a:solidFill>
          <a:ln w="127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fr-FR" sz="1200" b="1" i="0" u="none" strike="noStrike" kern="0" cap="none" spc="0" normalizeH="0" baseline="0" noProof="0" dirty="0">
                <a:ln>
                  <a:noFill/>
                </a:ln>
                <a:solidFill>
                  <a:srgbClr val="505050"/>
                </a:solidFill>
                <a:effectLst/>
                <a:uLnTx/>
                <a:uFillTx/>
              </a:rPr>
              <a:t>Azure Information Protection Premium P2</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Intelligent classification and encryption for files shared inside and outside your organization</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100" b="0" i="1" u="none" strike="noStrike" kern="0" cap="none" spc="0" normalizeH="0" baseline="0" noProof="0" dirty="0">
                <a:ln>
                  <a:noFill/>
                </a:ln>
                <a:solidFill>
                  <a:srgbClr val="505050"/>
                </a:solidFill>
                <a:effectLst/>
                <a:uLnTx/>
                <a:uFillTx/>
              </a:rPr>
              <a:t>(includes all capabilities in P1)</a:t>
            </a:r>
          </a:p>
        </p:txBody>
      </p:sp>
      <p:sp>
        <p:nvSpPr>
          <p:cNvPr id="35" name="Rectangle 34"/>
          <p:cNvSpPr/>
          <p:nvPr/>
        </p:nvSpPr>
        <p:spPr bwMode="auto">
          <a:xfrm>
            <a:off x="6712600" y="4570835"/>
            <a:ext cx="2377440" cy="1684996"/>
          </a:xfrm>
          <a:prstGeom prst="rect">
            <a:avLst/>
          </a:prstGeom>
          <a:solidFill>
            <a:schemeClr val="bg1"/>
          </a:solidFill>
          <a:ln w="12700" cap="sq">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fr-FR" sz="1200" b="1" i="0" u="none" strike="noStrike" kern="0" cap="none" spc="0" normalizeH="0" baseline="0" noProof="0" dirty="0">
                <a:ln>
                  <a:noFill/>
                </a:ln>
                <a:solidFill>
                  <a:srgbClr val="505050"/>
                </a:solidFill>
                <a:effectLst/>
                <a:uLnTx/>
                <a:uFillTx/>
              </a:rPr>
              <a:t>Azure Information Protection Premium P1</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Encryption for all files and storage locations</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Cloud-based file tracking</a:t>
            </a:r>
          </a:p>
        </p:txBody>
      </p:sp>
      <p:sp>
        <p:nvSpPr>
          <p:cNvPr id="33" name="Rectangle 32"/>
          <p:cNvSpPr/>
          <p:nvPr/>
        </p:nvSpPr>
        <p:spPr bwMode="auto">
          <a:xfrm>
            <a:off x="9300981" y="2720664"/>
            <a:ext cx="2377440" cy="1670411"/>
          </a:xfrm>
          <a:prstGeom prst="rect">
            <a:avLst/>
          </a:prstGeom>
          <a:solidFill>
            <a:schemeClr val="bg1"/>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srgbClr val="505050"/>
                </a:solidFill>
                <a:effectLst/>
                <a:uLnTx/>
                <a:uFillTx/>
              </a:rPr>
              <a:t>Microsoft Cloud </a:t>
            </a:r>
            <a:br>
              <a:rPr kumimoji="0" lang="en-US" sz="1200" b="1" i="0" u="none" strike="noStrike" kern="0" cap="none" spc="0" normalizeH="0" baseline="0" noProof="0" dirty="0">
                <a:ln>
                  <a:noFill/>
                </a:ln>
                <a:solidFill>
                  <a:srgbClr val="505050"/>
                </a:solidFill>
                <a:effectLst/>
                <a:uLnTx/>
                <a:uFillTx/>
              </a:rPr>
            </a:br>
            <a:r>
              <a:rPr kumimoji="0" lang="en-US" sz="1200" b="1" i="0" u="none" strike="noStrike" kern="0" cap="none" spc="0" normalizeH="0" baseline="0" noProof="0" dirty="0">
                <a:ln>
                  <a:noFill/>
                </a:ln>
                <a:solidFill>
                  <a:srgbClr val="505050"/>
                </a:solidFill>
                <a:effectLst/>
                <a:uLnTx/>
                <a:uFillTx/>
              </a:rPr>
              <a:t>App Security</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Enterprise-grade visibility, control, and protection for your cloud applications</a:t>
            </a:r>
          </a:p>
        </p:txBody>
      </p:sp>
      <p:sp>
        <p:nvSpPr>
          <p:cNvPr id="36" name="Rectangle 35"/>
          <p:cNvSpPr/>
          <p:nvPr/>
        </p:nvSpPr>
        <p:spPr bwMode="auto">
          <a:xfrm>
            <a:off x="9300981" y="4583944"/>
            <a:ext cx="2377440" cy="1667379"/>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srgbClr val="505050"/>
                </a:solidFill>
                <a:effectLst/>
                <a:uLnTx/>
                <a:uFillTx/>
              </a:rPr>
              <a:t>Microsoft Advanced </a:t>
            </a:r>
            <a:br>
              <a:rPr kumimoji="0" lang="en-US" sz="1200" b="1" i="0" u="none" strike="noStrike" kern="0" cap="none" spc="0" normalizeH="0" baseline="0" noProof="0" dirty="0">
                <a:ln>
                  <a:noFill/>
                </a:ln>
                <a:solidFill>
                  <a:srgbClr val="505050"/>
                </a:solidFill>
                <a:effectLst/>
                <a:uLnTx/>
                <a:uFillTx/>
              </a:rPr>
            </a:br>
            <a:r>
              <a:rPr kumimoji="0" lang="en-US" sz="1200" b="1" i="0" u="none" strike="noStrike" kern="0" cap="none" spc="0" normalizeH="0" baseline="0" noProof="0" dirty="0">
                <a:ln>
                  <a:noFill/>
                </a:ln>
                <a:solidFill>
                  <a:srgbClr val="505050"/>
                </a:solidFill>
                <a:effectLst/>
                <a:uLnTx/>
                <a:uFillTx/>
              </a:rPr>
              <a:t>Threat Analytics</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Protection from advanced targeted attacks leveraging user and entity behavioral analytics</a:t>
            </a:r>
          </a:p>
        </p:txBody>
      </p:sp>
      <p:sp>
        <p:nvSpPr>
          <p:cNvPr id="34" name="Rectangle 33"/>
          <p:cNvSpPr/>
          <p:nvPr/>
        </p:nvSpPr>
        <p:spPr bwMode="auto">
          <a:xfrm>
            <a:off x="4149846" y="4570835"/>
            <a:ext cx="2377440" cy="1684996"/>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srgbClr val="505050"/>
                </a:solidFill>
                <a:effectLst/>
                <a:uLnTx/>
                <a:uFillTx/>
              </a:rPr>
              <a:t>Microsoft Intune</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Mobile device and app management to protect corporate apps and data on any device</a:t>
            </a:r>
          </a:p>
          <a:p>
            <a:pPr marL="89604" marR="0" lvl="0" indent="-89604" defTabSz="914016"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0" cap="none" spc="0" normalizeH="0" baseline="0" noProof="0" dirty="0">
              <a:ln>
                <a:noFill/>
              </a:ln>
              <a:solidFill>
                <a:srgbClr val="505050"/>
              </a:solidFill>
              <a:effectLst/>
              <a:uLnTx/>
              <a:uFillTx/>
            </a:endParaRPr>
          </a:p>
        </p:txBody>
      </p:sp>
      <p:sp>
        <p:nvSpPr>
          <p:cNvPr id="63" name="Rectangle 62"/>
          <p:cNvSpPr/>
          <p:nvPr/>
        </p:nvSpPr>
        <p:spPr bwMode="auto">
          <a:xfrm>
            <a:off x="1587091" y="2720664"/>
            <a:ext cx="2377440" cy="1670411"/>
          </a:xfrm>
          <a:prstGeom prst="rect">
            <a:avLst/>
          </a:prstGeom>
          <a:solidFill>
            <a:schemeClr val="bg1"/>
          </a:solidFill>
          <a:ln w="1270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srgbClr val="505050"/>
                </a:solidFill>
                <a:effectLst/>
                <a:uLnTx/>
                <a:uFillTx/>
              </a:rPr>
              <a:t>Azure Active Directory Premium P2</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Identity and access management with advanced protection for users and privileged identities </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100" b="0" i="1" u="none" strike="noStrike" kern="0" cap="none" spc="0" normalizeH="0" baseline="0" noProof="0" dirty="0">
                <a:ln>
                  <a:noFill/>
                </a:ln>
                <a:solidFill>
                  <a:srgbClr val="505050"/>
                </a:solidFill>
                <a:effectLst/>
                <a:uLnTx/>
                <a:uFillTx/>
              </a:rPr>
              <a:t>(includes all capabilities in P1)</a:t>
            </a:r>
          </a:p>
        </p:txBody>
      </p:sp>
      <p:sp>
        <p:nvSpPr>
          <p:cNvPr id="64" name="Rectangle 63"/>
          <p:cNvSpPr/>
          <p:nvPr/>
        </p:nvSpPr>
        <p:spPr bwMode="auto">
          <a:xfrm>
            <a:off x="1587091" y="4570835"/>
            <a:ext cx="2377440" cy="1684996"/>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91440" rIns="179234" bIns="143387" numCol="1" spcCol="0" rtlCol="0" fromWordArt="0" anchor="t" anchorCtr="0" forceAA="0" compatLnSpc="1">
            <a:prstTxWarp prst="textNoShape">
              <a:avLst/>
            </a:prstTxWarp>
            <a:noAutofit/>
          </a:bodyPr>
          <a:lstStyle/>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1" i="0" u="none" strike="noStrike" kern="0" cap="none" spc="0" normalizeH="0" baseline="0" noProof="0" dirty="0">
                <a:ln>
                  <a:noFill/>
                </a:ln>
                <a:solidFill>
                  <a:srgbClr val="505050"/>
                </a:solidFill>
                <a:effectLst/>
                <a:uLnTx/>
                <a:uFillTx/>
              </a:rPr>
              <a:t>Azure Active Directory Premium P1</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Secure single sign-on to cloud and on-premises apps</a:t>
            </a:r>
          </a:p>
          <a:p>
            <a:pPr marL="0" marR="0" lvl="0" indent="0" defTabSz="914016"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rPr>
              <a:t>MFA, conditional access, and advanced security reporting</a:t>
            </a:r>
          </a:p>
        </p:txBody>
      </p:sp>
      <p:grpSp>
        <p:nvGrpSpPr>
          <p:cNvPr id="10" name="Group 9"/>
          <p:cNvGrpSpPr/>
          <p:nvPr/>
        </p:nvGrpSpPr>
        <p:grpSpPr>
          <a:xfrm>
            <a:off x="8587819" y="1995768"/>
            <a:ext cx="446262" cy="418396"/>
            <a:chOff x="9530249" y="133520"/>
            <a:chExt cx="606768" cy="568879"/>
          </a:xfrm>
        </p:grpSpPr>
        <p:sp>
          <p:nvSpPr>
            <p:cNvPr id="45" name="Freeform 24"/>
            <p:cNvSpPr>
              <a:spLocks noEditPoints="1"/>
            </p:cNvSpPr>
            <p:nvPr/>
          </p:nvSpPr>
          <p:spPr bwMode="auto">
            <a:xfrm>
              <a:off x="9534467" y="502367"/>
              <a:ext cx="598331" cy="195813"/>
            </a:xfrm>
            <a:custGeom>
              <a:avLst/>
              <a:gdLst>
                <a:gd name="T0" fmla="*/ 2282 w 2579"/>
                <a:gd name="T1" fmla="*/ 842 h 842"/>
                <a:gd name="T2" fmla="*/ 297 w 2579"/>
                <a:gd name="T3" fmla="*/ 842 h 842"/>
                <a:gd name="T4" fmla="*/ 0 w 2579"/>
                <a:gd name="T5" fmla="*/ 544 h 842"/>
                <a:gd name="T6" fmla="*/ 0 w 2579"/>
                <a:gd name="T7" fmla="*/ 298 h 842"/>
                <a:gd name="T8" fmla="*/ 297 w 2579"/>
                <a:gd name="T9" fmla="*/ 0 h 842"/>
                <a:gd name="T10" fmla="*/ 2299 w 2579"/>
                <a:gd name="T11" fmla="*/ 0 h 842"/>
                <a:gd name="T12" fmla="*/ 2579 w 2579"/>
                <a:gd name="T13" fmla="*/ 280 h 842"/>
                <a:gd name="T14" fmla="*/ 2579 w 2579"/>
                <a:gd name="T15" fmla="*/ 544 h 842"/>
                <a:gd name="T16" fmla="*/ 2282 w 2579"/>
                <a:gd name="T17" fmla="*/ 842 h 842"/>
                <a:gd name="T18" fmla="*/ 297 w 2579"/>
                <a:gd name="T19" fmla="*/ 83 h 842"/>
                <a:gd name="T20" fmla="*/ 83 w 2579"/>
                <a:gd name="T21" fmla="*/ 298 h 842"/>
                <a:gd name="T22" fmla="*/ 83 w 2579"/>
                <a:gd name="T23" fmla="*/ 544 h 842"/>
                <a:gd name="T24" fmla="*/ 297 w 2579"/>
                <a:gd name="T25" fmla="*/ 759 h 842"/>
                <a:gd name="T26" fmla="*/ 2282 w 2579"/>
                <a:gd name="T27" fmla="*/ 759 h 842"/>
                <a:gd name="T28" fmla="*/ 2496 w 2579"/>
                <a:gd name="T29" fmla="*/ 544 h 842"/>
                <a:gd name="T30" fmla="*/ 2496 w 2579"/>
                <a:gd name="T31" fmla="*/ 315 h 842"/>
                <a:gd name="T32" fmla="*/ 2265 w 2579"/>
                <a:gd name="T33" fmla="*/ 83 h 842"/>
                <a:gd name="T34" fmla="*/ 297 w 2579"/>
                <a:gd name="T35" fmla="*/ 8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9" h="842">
                  <a:moveTo>
                    <a:pt x="2282" y="842"/>
                  </a:moveTo>
                  <a:cubicBezTo>
                    <a:pt x="297" y="842"/>
                    <a:pt x="297" y="842"/>
                    <a:pt x="297" y="842"/>
                  </a:cubicBezTo>
                  <a:cubicBezTo>
                    <a:pt x="133" y="842"/>
                    <a:pt x="0" y="709"/>
                    <a:pt x="0" y="544"/>
                  </a:cubicBezTo>
                  <a:cubicBezTo>
                    <a:pt x="0" y="298"/>
                    <a:pt x="0" y="298"/>
                    <a:pt x="0" y="298"/>
                  </a:cubicBezTo>
                  <a:cubicBezTo>
                    <a:pt x="0" y="133"/>
                    <a:pt x="133" y="0"/>
                    <a:pt x="297" y="0"/>
                  </a:cubicBezTo>
                  <a:cubicBezTo>
                    <a:pt x="2299" y="0"/>
                    <a:pt x="2299" y="0"/>
                    <a:pt x="2299" y="0"/>
                  </a:cubicBezTo>
                  <a:cubicBezTo>
                    <a:pt x="2579" y="280"/>
                    <a:pt x="2579" y="280"/>
                    <a:pt x="2579" y="280"/>
                  </a:cubicBezTo>
                  <a:cubicBezTo>
                    <a:pt x="2579" y="544"/>
                    <a:pt x="2579" y="544"/>
                    <a:pt x="2579" y="544"/>
                  </a:cubicBezTo>
                  <a:cubicBezTo>
                    <a:pt x="2579" y="709"/>
                    <a:pt x="2446" y="842"/>
                    <a:pt x="2282" y="842"/>
                  </a:cubicBezTo>
                  <a:close/>
                  <a:moveTo>
                    <a:pt x="297" y="83"/>
                  </a:moveTo>
                  <a:cubicBezTo>
                    <a:pt x="179" y="83"/>
                    <a:pt x="83" y="179"/>
                    <a:pt x="83" y="298"/>
                  </a:cubicBezTo>
                  <a:cubicBezTo>
                    <a:pt x="83" y="544"/>
                    <a:pt x="83" y="544"/>
                    <a:pt x="83" y="544"/>
                  </a:cubicBezTo>
                  <a:cubicBezTo>
                    <a:pt x="83" y="663"/>
                    <a:pt x="179" y="759"/>
                    <a:pt x="297" y="759"/>
                  </a:cubicBezTo>
                  <a:cubicBezTo>
                    <a:pt x="2282" y="759"/>
                    <a:pt x="2282" y="759"/>
                    <a:pt x="2282" y="759"/>
                  </a:cubicBezTo>
                  <a:cubicBezTo>
                    <a:pt x="2400" y="759"/>
                    <a:pt x="2496" y="663"/>
                    <a:pt x="2496" y="544"/>
                  </a:cubicBezTo>
                  <a:cubicBezTo>
                    <a:pt x="2496" y="315"/>
                    <a:pt x="2496" y="315"/>
                    <a:pt x="2496" y="315"/>
                  </a:cubicBezTo>
                  <a:cubicBezTo>
                    <a:pt x="2265" y="83"/>
                    <a:pt x="2265" y="83"/>
                    <a:pt x="2265" y="83"/>
                  </a:cubicBezTo>
                  <a:lnTo>
                    <a:pt x="297" y="83"/>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6" name="Freeform 25"/>
            <p:cNvSpPr>
              <a:spLocks noEditPoints="1"/>
            </p:cNvSpPr>
            <p:nvPr/>
          </p:nvSpPr>
          <p:spPr bwMode="auto">
            <a:xfrm>
              <a:off x="9530249" y="498149"/>
              <a:ext cx="606768" cy="204250"/>
            </a:xfrm>
            <a:custGeom>
              <a:avLst/>
              <a:gdLst>
                <a:gd name="T0" fmla="*/ 2300 w 2615"/>
                <a:gd name="T1" fmla="*/ 878 h 878"/>
                <a:gd name="T2" fmla="*/ 315 w 2615"/>
                <a:gd name="T3" fmla="*/ 878 h 878"/>
                <a:gd name="T4" fmla="*/ 0 w 2615"/>
                <a:gd name="T5" fmla="*/ 562 h 878"/>
                <a:gd name="T6" fmla="*/ 0 w 2615"/>
                <a:gd name="T7" fmla="*/ 316 h 878"/>
                <a:gd name="T8" fmla="*/ 315 w 2615"/>
                <a:gd name="T9" fmla="*/ 0 h 878"/>
                <a:gd name="T10" fmla="*/ 2324 w 2615"/>
                <a:gd name="T11" fmla="*/ 0 h 878"/>
                <a:gd name="T12" fmla="*/ 2615 w 2615"/>
                <a:gd name="T13" fmla="*/ 291 h 878"/>
                <a:gd name="T14" fmla="*/ 2615 w 2615"/>
                <a:gd name="T15" fmla="*/ 562 h 878"/>
                <a:gd name="T16" fmla="*/ 2300 w 2615"/>
                <a:gd name="T17" fmla="*/ 878 h 878"/>
                <a:gd name="T18" fmla="*/ 315 w 2615"/>
                <a:gd name="T19" fmla="*/ 36 h 878"/>
                <a:gd name="T20" fmla="*/ 35 w 2615"/>
                <a:gd name="T21" fmla="*/ 316 h 878"/>
                <a:gd name="T22" fmla="*/ 35 w 2615"/>
                <a:gd name="T23" fmla="*/ 562 h 878"/>
                <a:gd name="T24" fmla="*/ 315 w 2615"/>
                <a:gd name="T25" fmla="*/ 842 h 878"/>
                <a:gd name="T26" fmla="*/ 2300 w 2615"/>
                <a:gd name="T27" fmla="*/ 842 h 878"/>
                <a:gd name="T28" fmla="*/ 2580 w 2615"/>
                <a:gd name="T29" fmla="*/ 562 h 878"/>
                <a:gd name="T30" fmla="*/ 2580 w 2615"/>
                <a:gd name="T31" fmla="*/ 306 h 878"/>
                <a:gd name="T32" fmla="*/ 2310 w 2615"/>
                <a:gd name="T33" fmla="*/ 36 h 878"/>
                <a:gd name="T34" fmla="*/ 315 w 2615"/>
                <a:gd name="T35" fmla="*/ 36 h 878"/>
                <a:gd name="T36" fmla="*/ 2300 w 2615"/>
                <a:gd name="T37" fmla="*/ 795 h 878"/>
                <a:gd name="T38" fmla="*/ 315 w 2615"/>
                <a:gd name="T39" fmla="*/ 795 h 878"/>
                <a:gd name="T40" fmla="*/ 83 w 2615"/>
                <a:gd name="T41" fmla="*/ 562 h 878"/>
                <a:gd name="T42" fmla="*/ 83 w 2615"/>
                <a:gd name="T43" fmla="*/ 316 h 878"/>
                <a:gd name="T44" fmla="*/ 315 w 2615"/>
                <a:gd name="T45" fmla="*/ 83 h 878"/>
                <a:gd name="T46" fmla="*/ 2290 w 2615"/>
                <a:gd name="T47" fmla="*/ 83 h 878"/>
                <a:gd name="T48" fmla="*/ 2532 w 2615"/>
                <a:gd name="T49" fmla="*/ 325 h 878"/>
                <a:gd name="T50" fmla="*/ 2532 w 2615"/>
                <a:gd name="T51" fmla="*/ 562 h 878"/>
                <a:gd name="T52" fmla="*/ 2300 w 2615"/>
                <a:gd name="T53" fmla="*/ 795 h 878"/>
                <a:gd name="T54" fmla="*/ 315 w 2615"/>
                <a:gd name="T55" fmla="*/ 119 h 878"/>
                <a:gd name="T56" fmla="*/ 119 w 2615"/>
                <a:gd name="T57" fmla="*/ 316 h 878"/>
                <a:gd name="T58" fmla="*/ 119 w 2615"/>
                <a:gd name="T59" fmla="*/ 562 h 878"/>
                <a:gd name="T60" fmla="*/ 315 w 2615"/>
                <a:gd name="T61" fmla="*/ 759 h 878"/>
                <a:gd name="T62" fmla="*/ 2300 w 2615"/>
                <a:gd name="T63" fmla="*/ 759 h 878"/>
                <a:gd name="T64" fmla="*/ 2497 w 2615"/>
                <a:gd name="T65" fmla="*/ 562 h 878"/>
                <a:gd name="T66" fmla="*/ 2497 w 2615"/>
                <a:gd name="T67" fmla="*/ 340 h 878"/>
                <a:gd name="T68" fmla="*/ 2275 w 2615"/>
                <a:gd name="T69" fmla="*/ 119 h 878"/>
                <a:gd name="T70" fmla="*/ 315 w 2615"/>
                <a:gd name="T71" fmla="*/ 119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5" h="878">
                  <a:moveTo>
                    <a:pt x="2300" y="878"/>
                  </a:moveTo>
                  <a:cubicBezTo>
                    <a:pt x="315" y="878"/>
                    <a:pt x="315" y="878"/>
                    <a:pt x="315" y="878"/>
                  </a:cubicBezTo>
                  <a:cubicBezTo>
                    <a:pt x="141" y="878"/>
                    <a:pt x="0" y="736"/>
                    <a:pt x="0" y="562"/>
                  </a:cubicBezTo>
                  <a:cubicBezTo>
                    <a:pt x="0" y="316"/>
                    <a:pt x="0" y="316"/>
                    <a:pt x="0" y="316"/>
                  </a:cubicBezTo>
                  <a:cubicBezTo>
                    <a:pt x="0" y="142"/>
                    <a:pt x="141" y="0"/>
                    <a:pt x="315" y="0"/>
                  </a:cubicBezTo>
                  <a:cubicBezTo>
                    <a:pt x="2324" y="0"/>
                    <a:pt x="2324" y="0"/>
                    <a:pt x="2324" y="0"/>
                  </a:cubicBezTo>
                  <a:cubicBezTo>
                    <a:pt x="2615" y="291"/>
                    <a:pt x="2615" y="291"/>
                    <a:pt x="2615" y="291"/>
                  </a:cubicBezTo>
                  <a:cubicBezTo>
                    <a:pt x="2615" y="562"/>
                    <a:pt x="2615" y="562"/>
                    <a:pt x="2615" y="562"/>
                  </a:cubicBezTo>
                  <a:cubicBezTo>
                    <a:pt x="2615" y="736"/>
                    <a:pt x="2474" y="878"/>
                    <a:pt x="2300" y="878"/>
                  </a:cubicBezTo>
                  <a:close/>
                  <a:moveTo>
                    <a:pt x="315" y="36"/>
                  </a:moveTo>
                  <a:cubicBezTo>
                    <a:pt x="161" y="36"/>
                    <a:pt x="35" y="161"/>
                    <a:pt x="35" y="316"/>
                  </a:cubicBezTo>
                  <a:cubicBezTo>
                    <a:pt x="35" y="562"/>
                    <a:pt x="35" y="562"/>
                    <a:pt x="35" y="562"/>
                  </a:cubicBezTo>
                  <a:cubicBezTo>
                    <a:pt x="35" y="717"/>
                    <a:pt x="161" y="842"/>
                    <a:pt x="315" y="842"/>
                  </a:cubicBezTo>
                  <a:cubicBezTo>
                    <a:pt x="2300" y="842"/>
                    <a:pt x="2300" y="842"/>
                    <a:pt x="2300" y="842"/>
                  </a:cubicBezTo>
                  <a:cubicBezTo>
                    <a:pt x="2454" y="842"/>
                    <a:pt x="2580" y="717"/>
                    <a:pt x="2580" y="562"/>
                  </a:cubicBezTo>
                  <a:cubicBezTo>
                    <a:pt x="2580" y="306"/>
                    <a:pt x="2580" y="306"/>
                    <a:pt x="2580" y="306"/>
                  </a:cubicBezTo>
                  <a:cubicBezTo>
                    <a:pt x="2310" y="36"/>
                    <a:pt x="2310" y="36"/>
                    <a:pt x="2310" y="36"/>
                  </a:cubicBezTo>
                  <a:lnTo>
                    <a:pt x="315" y="36"/>
                  </a:lnTo>
                  <a:close/>
                  <a:moveTo>
                    <a:pt x="2300" y="795"/>
                  </a:moveTo>
                  <a:cubicBezTo>
                    <a:pt x="315" y="795"/>
                    <a:pt x="315" y="795"/>
                    <a:pt x="315" y="795"/>
                  </a:cubicBezTo>
                  <a:cubicBezTo>
                    <a:pt x="187" y="795"/>
                    <a:pt x="83" y="691"/>
                    <a:pt x="83" y="562"/>
                  </a:cubicBezTo>
                  <a:cubicBezTo>
                    <a:pt x="83" y="316"/>
                    <a:pt x="83" y="316"/>
                    <a:pt x="83" y="316"/>
                  </a:cubicBezTo>
                  <a:cubicBezTo>
                    <a:pt x="83" y="187"/>
                    <a:pt x="187" y="83"/>
                    <a:pt x="315" y="83"/>
                  </a:cubicBezTo>
                  <a:cubicBezTo>
                    <a:pt x="2290" y="83"/>
                    <a:pt x="2290" y="83"/>
                    <a:pt x="2290" y="83"/>
                  </a:cubicBezTo>
                  <a:cubicBezTo>
                    <a:pt x="2532" y="325"/>
                    <a:pt x="2532" y="325"/>
                    <a:pt x="2532" y="325"/>
                  </a:cubicBezTo>
                  <a:cubicBezTo>
                    <a:pt x="2532" y="562"/>
                    <a:pt x="2532" y="562"/>
                    <a:pt x="2532" y="562"/>
                  </a:cubicBezTo>
                  <a:cubicBezTo>
                    <a:pt x="2532" y="691"/>
                    <a:pt x="2428" y="795"/>
                    <a:pt x="2300" y="795"/>
                  </a:cubicBezTo>
                  <a:close/>
                  <a:moveTo>
                    <a:pt x="315" y="119"/>
                  </a:moveTo>
                  <a:cubicBezTo>
                    <a:pt x="207" y="119"/>
                    <a:pt x="119" y="207"/>
                    <a:pt x="119" y="316"/>
                  </a:cubicBezTo>
                  <a:cubicBezTo>
                    <a:pt x="119" y="562"/>
                    <a:pt x="119" y="562"/>
                    <a:pt x="119" y="562"/>
                  </a:cubicBezTo>
                  <a:cubicBezTo>
                    <a:pt x="119" y="671"/>
                    <a:pt x="207" y="759"/>
                    <a:pt x="315" y="759"/>
                  </a:cubicBezTo>
                  <a:cubicBezTo>
                    <a:pt x="2300" y="759"/>
                    <a:pt x="2300" y="759"/>
                    <a:pt x="2300" y="759"/>
                  </a:cubicBezTo>
                  <a:cubicBezTo>
                    <a:pt x="2408" y="759"/>
                    <a:pt x="2497" y="671"/>
                    <a:pt x="2497" y="562"/>
                  </a:cubicBezTo>
                  <a:cubicBezTo>
                    <a:pt x="2497" y="340"/>
                    <a:pt x="2497" y="340"/>
                    <a:pt x="2497" y="340"/>
                  </a:cubicBezTo>
                  <a:cubicBezTo>
                    <a:pt x="2275" y="119"/>
                    <a:pt x="2275" y="119"/>
                    <a:pt x="2275" y="119"/>
                  </a:cubicBezTo>
                  <a:lnTo>
                    <a:pt x="315" y="119"/>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7" name="Freeform 26"/>
            <p:cNvSpPr>
              <a:spLocks/>
            </p:cNvSpPr>
            <p:nvPr/>
          </p:nvSpPr>
          <p:spPr bwMode="auto">
            <a:xfrm>
              <a:off x="9701243" y="561425"/>
              <a:ext cx="46207" cy="38162"/>
            </a:xfrm>
            <a:custGeom>
              <a:avLst/>
              <a:gdLst>
                <a:gd name="T0" fmla="*/ 206 w 471"/>
                <a:gd name="T1" fmla="*/ 389 h 389"/>
                <a:gd name="T2" fmla="*/ 471 w 471"/>
                <a:gd name="T3" fmla="*/ 137 h 389"/>
                <a:gd name="T4" fmla="*/ 301 w 471"/>
                <a:gd name="T5" fmla="*/ 104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4"/>
                  </a:lnTo>
                  <a:lnTo>
                    <a:pt x="154" y="242"/>
                  </a:lnTo>
                  <a:lnTo>
                    <a:pt x="152" y="2"/>
                  </a:lnTo>
                  <a:lnTo>
                    <a:pt x="0" y="0"/>
                  </a:lnTo>
                  <a:lnTo>
                    <a:pt x="0" y="194"/>
                  </a:lnTo>
                  <a:lnTo>
                    <a:pt x="206" y="389"/>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8" name="Freeform 27"/>
            <p:cNvSpPr>
              <a:spLocks/>
            </p:cNvSpPr>
            <p:nvPr/>
          </p:nvSpPr>
          <p:spPr bwMode="auto">
            <a:xfrm>
              <a:off x="9670929" y="603708"/>
              <a:ext cx="46108" cy="35611"/>
            </a:xfrm>
            <a:custGeom>
              <a:avLst/>
              <a:gdLst>
                <a:gd name="T0" fmla="*/ 264 w 470"/>
                <a:gd name="T1" fmla="*/ 0 h 363"/>
                <a:gd name="T2" fmla="*/ 0 w 470"/>
                <a:gd name="T3" fmla="*/ 247 h 363"/>
                <a:gd name="T4" fmla="*/ 182 w 470"/>
                <a:gd name="T5" fmla="*/ 280 h 363"/>
                <a:gd name="T6" fmla="*/ 309 w 470"/>
                <a:gd name="T7" fmla="*/ 157 h 363"/>
                <a:gd name="T8" fmla="*/ 309 w 470"/>
                <a:gd name="T9" fmla="*/ 363 h 363"/>
                <a:gd name="T10" fmla="*/ 470 w 470"/>
                <a:gd name="T11" fmla="*/ 358 h 363"/>
                <a:gd name="T12" fmla="*/ 468 w 470"/>
                <a:gd name="T13" fmla="*/ 195 h 363"/>
                <a:gd name="T14" fmla="*/ 264 w 470"/>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3">
                  <a:moveTo>
                    <a:pt x="264" y="0"/>
                  </a:moveTo>
                  <a:lnTo>
                    <a:pt x="0" y="247"/>
                  </a:lnTo>
                  <a:lnTo>
                    <a:pt x="182" y="280"/>
                  </a:lnTo>
                  <a:lnTo>
                    <a:pt x="309" y="157"/>
                  </a:lnTo>
                  <a:lnTo>
                    <a:pt x="309" y="363"/>
                  </a:lnTo>
                  <a:lnTo>
                    <a:pt x="470" y="358"/>
                  </a:lnTo>
                  <a:lnTo>
                    <a:pt x="468" y="195"/>
                  </a:lnTo>
                  <a:lnTo>
                    <a:pt x="264" y="0"/>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9" name="Freeform 28"/>
            <p:cNvSpPr>
              <a:spLocks/>
            </p:cNvSpPr>
            <p:nvPr/>
          </p:nvSpPr>
          <p:spPr bwMode="auto">
            <a:xfrm>
              <a:off x="9670929" y="571628"/>
              <a:ext cx="76520" cy="59548"/>
            </a:xfrm>
            <a:custGeom>
              <a:avLst/>
              <a:gdLst>
                <a:gd name="T0" fmla="*/ 482 w 780"/>
                <a:gd name="T1" fmla="*/ 294 h 607"/>
                <a:gd name="T2" fmla="*/ 340 w 780"/>
                <a:gd name="T3" fmla="*/ 161 h 607"/>
                <a:gd name="T4" fmla="*/ 170 w 780"/>
                <a:gd name="T5" fmla="*/ 0 h 607"/>
                <a:gd name="T6" fmla="*/ 0 w 780"/>
                <a:gd name="T7" fmla="*/ 33 h 607"/>
                <a:gd name="T8" fmla="*/ 302 w 780"/>
                <a:gd name="T9" fmla="*/ 323 h 607"/>
                <a:gd name="T10" fmla="*/ 411 w 780"/>
                <a:gd name="T11" fmla="*/ 427 h 607"/>
                <a:gd name="T12" fmla="*/ 598 w 780"/>
                <a:gd name="T13" fmla="*/ 607 h 607"/>
                <a:gd name="T14" fmla="*/ 780 w 780"/>
                <a:gd name="T15" fmla="*/ 574 h 607"/>
                <a:gd name="T16" fmla="*/ 482 w 780"/>
                <a:gd name="T17" fmla="*/ 29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607">
                  <a:moveTo>
                    <a:pt x="482" y="294"/>
                  </a:moveTo>
                  <a:lnTo>
                    <a:pt x="340" y="161"/>
                  </a:lnTo>
                  <a:lnTo>
                    <a:pt x="170" y="0"/>
                  </a:lnTo>
                  <a:lnTo>
                    <a:pt x="0" y="33"/>
                  </a:lnTo>
                  <a:lnTo>
                    <a:pt x="302" y="323"/>
                  </a:lnTo>
                  <a:lnTo>
                    <a:pt x="411" y="427"/>
                  </a:lnTo>
                  <a:lnTo>
                    <a:pt x="598" y="607"/>
                  </a:lnTo>
                  <a:lnTo>
                    <a:pt x="780" y="574"/>
                  </a:lnTo>
                  <a:lnTo>
                    <a:pt x="482" y="294"/>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0" name="Freeform 29"/>
            <p:cNvSpPr>
              <a:spLocks/>
            </p:cNvSpPr>
            <p:nvPr/>
          </p:nvSpPr>
          <p:spPr bwMode="auto">
            <a:xfrm>
              <a:off x="9825638" y="562308"/>
              <a:ext cx="46207" cy="38456"/>
            </a:xfrm>
            <a:custGeom>
              <a:avLst/>
              <a:gdLst>
                <a:gd name="T0" fmla="*/ 208 w 471"/>
                <a:gd name="T1" fmla="*/ 392 h 392"/>
                <a:gd name="T2" fmla="*/ 471 w 471"/>
                <a:gd name="T3" fmla="*/ 138 h 392"/>
                <a:gd name="T4" fmla="*/ 300 w 471"/>
                <a:gd name="T5" fmla="*/ 107 h 392"/>
                <a:gd name="T6" fmla="*/ 156 w 471"/>
                <a:gd name="T7" fmla="*/ 245 h 392"/>
                <a:gd name="T8" fmla="*/ 154 w 471"/>
                <a:gd name="T9" fmla="*/ 5 h 392"/>
                <a:gd name="T10" fmla="*/ 0 w 471"/>
                <a:gd name="T11" fmla="*/ 0 h 392"/>
                <a:gd name="T12" fmla="*/ 2 w 471"/>
                <a:gd name="T13" fmla="*/ 197 h 392"/>
                <a:gd name="T14" fmla="*/ 208 w 471"/>
                <a:gd name="T15" fmla="*/ 39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92">
                  <a:moveTo>
                    <a:pt x="208" y="392"/>
                  </a:moveTo>
                  <a:lnTo>
                    <a:pt x="471" y="138"/>
                  </a:lnTo>
                  <a:lnTo>
                    <a:pt x="300" y="107"/>
                  </a:lnTo>
                  <a:lnTo>
                    <a:pt x="156" y="245"/>
                  </a:lnTo>
                  <a:lnTo>
                    <a:pt x="154" y="5"/>
                  </a:lnTo>
                  <a:lnTo>
                    <a:pt x="0" y="0"/>
                  </a:lnTo>
                  <a:lnTo>
                    <a:pt x="2" y="197"/>
                  </a:lnTo>
                  <a:lnTo>
                    <a:pt x="208" y="392"/>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1" name="Freeform 30"/>
            <p:cNvSpPr>
              <a:spLocks/>
            </p:cNvSpPr>
            <p:nvPr/>
          </p:nvSpPr>
          <p:spPr bwMode="auto">
            <a:xfrm>
              <a:off x="9795520" y="604689"/>
              <a:ext cx="46108" cy="35808"/>
            </a:xfrm>
            <a:custGeom>
              <a:avLst/>
              <a:gdLst>
                <a:gd name="T0" fmla="*/ 262 w 470"/>
                <a:gd name="T1" fmla="*/ 0 h 365"/>
                <a:gd name="T2" fmla="*/ 0 w 470"/>
                <a:gd name="T3" fmla="*/ 249 h 365"/>
                <a:gd name="T4" fmla="*/ 179 w 470"/>
                <a:gd name="T5" fmla="*/ 280 h 365"/>
                <a:gd name="T6" fmla="*/ 309 w 470"/>
                <a:gd name="T7" fmla="*/ 156 h 365"/>
                <a:gd name="T8" fmla="*/ 309 w 470"/>
                <a:gd name="T9" fmla="*/ 365 h 365"/>
                <a:gd name="T10" fmla="*/ 470 w 470"/>
                <a:gd name="T11" fmla="*/ 360 h 365"/>
                <a:gd name="T12" fmla="*/ 468 w 470"/>
                <a:gd name="T13" fmla="*/ 197 h 365"/>
                <a:gd name="T14" fmla="*/ 262 w 470"/>
                <a:gd name="T15" fmla="*/ 0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5">
                  <a:moveTo>
                    <a:pt x="262" y="0"/>
                  </a:moveTo>
                  <a:lnTo>
                    <a:pt x="0" y="249"/>
                  </a:lnTo>
                  <a:lnTo>
                    <a:pt x="179" y="280"/>
                  </a:lnTo>
                  <a:lnTo>
                    <a:pt x="309" y="156"/>
                  </a:lnTo>
                  <a:lnTo>
                    <a:pt x="309" y="365"/>
                  </a:lnTo>
                  <a:lnTo>
                    <a:pt x="470" y="360"/>
                  </a:lnTo>
                  <a:lnTo>
                    <a:pt x="468" y="197"/>
                  </a:lnTo>
                  <a:lnTo>
                    <a:pt x="262" y="0"/>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2" name="Freeform 31"/>
            <p:cNvSpPr>
              <a:spLocks/>
            </p:cNvSpPr>
            <p:nvPr/>
          </p:nvSpPr>
          <p:spPr bwMode="auto">
            <a:xfrm>
              <a:off x="9795520" y="572805"/>
              <a:ext cx="76324" cy="59352"/>
            </a:xfrm>
            <a:custGeom>
              <a:avLst/>
              <a:gdLst>
                <a:gd name="T0" fmla="*/ 482 w 778"/>
                <a:gd name="T1" fmla="*/ 294 h 605"/>
                <a:gd name="T2" fmla="*/ 340 w 778"/>
                <a:gd name="T3" fmla="*/ 161 h 605"/>
                <a:gd name="T4" fmla="*/ 170 w 778"/>
                <a:gd name="T5" fmla="*/ 0 h 605"/>
                <a:gd name="T6" fmla="*/ 0 w 778"/>
                <a:gd name="T7" fmla="*/ 31 h 605"/>
                <a:gd name="T8" fmla="*/ 302 w 778"/>
                <a:gd name="T9" fmla="*/ 322 h 605"/>
                <a:gd name="T10" fmla="*/ 411 w 778"/>
                <a:gd name="T11" fmla="*/ 427 h 605"/>
                <a:gd name="T12" fmla="*/ 598 w 778"/>
                <a:gd name="T13" fmla="*/ 605 h 605"/>
                <a:gd name="T14" fmla="*/ 778 w 778"/>
                <a:gd name="T15" fmla="*/ 574 h 605"/>
                <a:gd name="T16" fmla="*/ 482 w 778"/>
                <a:gd name="T17" fmla="*/ 29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 h="605">
                  <a:moveTo>
                    <a:pt x="482" y="294"/>
                  </a:moveTo>
                  <a:lnTo>
                    <a:pt x="340" y="161"/>
                  </a:lnTo>
                  <a:lnTo>
                    <a:pt x="170" y="0"/>
                  </a:lnTo>
                  <a:lnTo>
                    <a:pt x="0" y="31"/>
                  </a:lnTo>
                  <a:lnTo>
                    <a:pt x="302" y="322"/>
                  </a:lnTo>
                  <a:lnTo>
                    <a:pt x="411" y="427"/>
                  </a:lnTo>
                  <a:lnTo>
                    <a:pt x="598" y="605"/>
                  </a:lnTo>
                  <a:lnTo>
                    <a:pt x="778" y="574"/>
                  </a:lnTo>
                  <a:lnTo>
                    <a:pt x="482" y="294"/>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3" name="Freeform 32"/>
            <p:cNvSpPr>
              <a:spLocks/>
            </p:cNvSpPr>
            <p:nvPr/>
          </p:nvSpPr>
          <p:spPr bwMode="auto">
            <a:xfrm>
              <a:off x="9950229" y="560739"/>
              <a:ext cx="46207" cy="38162"/>
            </a:xfrm>
            <a:custGeom>
              <a:avLst/>
              <a:gdLst>
                <a:gd name="T0" fmla="*/ 206 w 471"/>
                <a:gd name="T1" fmla="*/ 389 h 389"/>
                <a:gd name="T2" fmla="*/ 471 w 471"/>
                <a:gd name="T3" fmla="*/ 137 h 389"/>
                <a:gd name="T4" fmla="*/ 301 w 471"/>
                <a:gd name="T5" fmla="*/ 106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6"/>
                  </a:lnTo>
                  <a:lnTo>
                    <a:pt x="154" y="242"/>
                  </a:lnTo>
                  <a:lnTo>
                    <a:pt x="152" y="2"/>
                  </a:lnTo>
                  <a:lnTo>
                    <a:pt x="0" y="0"/>
                  </a:lnTo>
                  <a:lnTo>
                    <a:pt x="0" y="194"/>
                  </a:lnTo>
                  <a:lnTo>
                    <a:pt x="206" y="389"/>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4" name="Freeform 33"/>
            <p:cNvSpPr>
              <a:spLocks/>
            </p:cNvSpPr>
            <p:nvPr/>
          </p:nvSpPr>
          <p:spPr bwMode="auto">
            <a:xfrm>
              <a:off x="9919817" y="603021"/>
              <a:ext cx="46207" cy="35611"/>
            </a:xfrm>
            <a:custGeom>
              <a:avLst/>
              <a:gdLst>
                <a:gd name="T0" fmla="*/ 265 w 471"/>
                <a:gd name="T1" fmla="*/ 0 h 363"/>
                <a:gd name="T2" fmla="*/ 0 w 471"/>
                <a:gd name="T3" fmla="*/ 247 h 363"/>
                <a:gd name="T4" fmla="*/ 182 w 471"/>
                <a:gd name="T5" fmla="*/ 280 h 363"/>
                <a:gd name="T6" fmla="*/ 310 w 471"/>
                <a:gd name="T7" fmla="*/ 157 h 363"/>
                <a:gd name="T8" fmla="*/ 310 w 471"/>
                <a:gd name="T9" fmla="*/ 363 h 363"/>
                <a:gd name="T10" fmla="*/ 471 w 471"/>
                <a:gd name="T11" fmla="*/ 358 h 363"/>
                <a:gd name="T12" fmla="*/ 469 w 471"/>
                <a:gd name="T13" fmla="*/ 195 h 363"/>
                <a:gd name="T14" fmla="*/ 265 w 471"/>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63">
                  <a:moveTo>
                    <a:pt x="265" y="0"/>
                  </a:moveTo>
                  <a:lnTo>
                    <a:pt x="0" y="247"/>
                  </a:lnTo>
                  <a:lnTo>
                    <a:pt x="182" y="280"/>
                  </a:lnTo>
                  <a:lnTo>
                    <a:pt x="310" y="157"/>
                  </a:lnTo>
                  <a:lnTo>
                    <a:pt x="310" y="363"/>
                  </a:lnTo>
                  <a:lnTo>
                    <a:pt x="471" y="358"/>
                  </a:lnTo>
                  <a:lnTo>
                    <a:pt x="469" y="195"/>
                  </a:lnTo>
                  <a:lnTo>
                    <a:pt x="265" y="0"/>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55" name="Freeform 34"/>
            <p:cNvSpPr>
              <a:spLocks/>
            </p:cNvSpPr>
            <p:nvPr/>
          </p:nvSpPr>
          <p:spPr bwMode="auto">
            <a:xfrm>
              <a:off x="9919817" y="571137"/>
              <a:ext cx="76619" cy="59352"/>
            </a:xfrm>
            <a:custGeom>
              <a:avLst/>
              <a:gdLst>
                <a:gd name="T0" fmla="*/ 483 w 781"/>
                <a:gd name="T1" fmla="*/ 292 h 605"/>
                <a:gd name="T2" fmla="*/ 341 w 781"/>
                <a:gd name="T3" fmla="*/ 159 h 605"/>
                <a:gd name="T4" fmla="*/ 171 w 781"/>
                <a:gd name="T5" fmla="*/ 0 h 605"/>
                <a:gd name="T6" fmla="*/ 0 w 781"/>
                <a:gd name="T7" fmla="*/ 31 h 605"/>
                <a:gd name="T8" fmla="*/ 303 w 781"/>
                <a:gd name="T9" fmla="*/ 321 h 605"/>
                <a:gd name="T10" fmla="*/ 412 w 781"/>
                <a:gd name="T11" fmla="*/ 425 h 605"/>
                <a:gd name="T12" fmla="*/ 599 w 781"/>
                <a:gd name="T13" fmla="*/ 605 h 605"/>
                <a:gd name="T14" fmla="*/ 781 w 781"/>
                <a:gd name="T15" fmla="*/ 572 h 605"/>
                <a:gd name="T16" fmla="*/ 483 w 781"/>
                <a:gd name="T17" fmla="*/ 29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1" h="605">
                  <a:moveTo>
                    <a:pt x="483" y="292"/>
                  </a:moveTo>
                  <a:lnTo>
                    <a:pt x="341" y="159"/>
                  </a:lnTo>
                  <a:lnTo>
                    <a:pt x="171" y="0"/>
                  </a:lnTo>
                  <a:lnTo>
                    <a:pt x="0" y="31"/>
                  </a:lnTo>
                  <a:lnTo>
                    <a:pt x="303" y="321"/>
                  </a:lnTo>
                  <a:lnTo>
                    <a:pt x="412" y="425"/>
                  </a:lnTo>
                  <a:lnTo>
                    <a:pt x="599" y="605"/>
                  </a:lnTo>
                  <a:lnTo>
                    <a:pt x="781" y="572"/>
                  </a:lnTo>
                  <a:lnTo>
                    <a:pt x="483" y="292"/>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31" name="Freeform 32"/>
            <p:cNvSpPr>
              <a:spLocks noEditPoints="1"/>
            </p:cNvSpPr>
            <p:nvPr/>
          </p:nvSpPr>
          <p:spPr bwMode="auto">
            <a:xfrm>
              <a:off x="9682699" y="133520"/>
              <a:ext cx="305720" cy="3908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38" name="Rectangle 33"/>
            <p:cNvSpPr>
              <a:spLocks noChangeArrowheads="1"/>
            </p:cNvSpPr>
            <p:nvPr/>
          </p:nvSpPr>
          <p:spPr bwMode="auto">
            <a:xfrm>
              <a:off x="9732056" y="265008"/>
              <a:ext cx="203155" cy="37413"/>
            </a:xfrm>
            <a:prstGeom prst="rect">
              <a:avLst/>
            </a:pr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2" name="Rectangle 34"/>
            <p:cNvSpPr>
              <a:spLocks noChangeArrowheads="1"/>
            </p:cNvSpPr>
            <p:nvPr/>
          </p:nvSpPr>
          <p:spPr bwMode="auto">
            <a:xfrm>
              <a:off x="9732056" y="421076"/>
              <a:ext cx="203155" cy="37610"/>
            </a:xfrm>
            <a:prstGeom prst="rect">
              <a:avLst/>
            </a:pr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sp>
          <p:nvSpPr>
            <p:cNvPr id="44" name="Rectangle 35"/>
            <p:cNvSpPr>
              <a:spLocks noChangeArrowheads="1"/>
            </p:cNvSpPr>
            <p:nvPr/>
          </p:nvSpPr>
          <p:spPr bwMode="auto">
            <a:xfrm>
              <a:off x="9732056" y="343092"/>
              <a:ext cx="203155" cy="37314"/>
            </a:xfrm>
            <a:prstGeom prst="rect">
              <a:avLst/>
            </a:prstGeom>
            <a:solidFill>
              <a:schemeClr val="bg1"/>
            </a:solidFill>
            <a:ln>
              <a:noFill/>
            </a:ln>
            <a:extLst/>
          </p:spPr>
          <p:txBody>
            <a:bodyPr vert="horz" wrap="square" lIns="124673" tIns="62336" rIns="124673" bIns="62336"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54" b="0" i="0" u="none" strike="noStrike" kern="1200" cap="none" spc="0" normalizeH="0" baseline="0" noProof="0" dirty="0">
                <a:ln>
                  <a:noFill/>
                </a:ln>
                <a:solidFill>
                  <a:sysClr val="windowText" lastClr="000000"/>
                </a:solidFill>
                <a:effectLst/>
                <a:uLnTx/>
                <a:uFillTx/>
                <a:latin typeface="Segoe UI"/>
                <a:ea typeface="+mn-ea"/>
                <a:cs typeface="+mn-cs"/>
              </a:endParaRPr>
            </a:p>
          </p:txBody>
        </p:sp>
      </p:grpSp>
      <p:sp>
        <p:nvSpPr>
          <p:cNvPr id="81" name="Freeform 43"/>
          <p:cNvSpPr>
            <a:spLocks noEditPoints="1"/>
          </p:cNvSpPr>
          <p:nvPr/>
        </p:nvSpPr>
        <p:spPr bwMode="auto">
          <a:xfrm>
            <a:off x="3548621" y="2037634"/>
            <a:ext cx="382357" cy="382555"/>
          </a:xfrm>
          <a:custGeom>
            <a:avLst/>
            <a:gdLst>
              <a:gd name="T0" fmla="*/ 1222 w 2445"/>
              <a:gd name="T1" fmla="*/ 2446 h 2446"/>
              <a:gd name="T2" fmla="*/ 727 w 2445"/>
              <a:gd name="T3" fmla="*/ 719 h 2446"/>
              <a:gd name="T4" fmla="*/ 1511 w 2445"/>
              <a:gd name="T5" fmla="*/ 574 h 2446"/>
              <a:gd name="T6" fmla="*/ 1661 w 2445"/>
              <a:gd name="T7" fmla="*/ 737 h 2446"/>
              <a:gd name="T8" fmla="*/ 1288 w 2445"/>
              <a:gd name="T9" fmla="*/ 595 h 2446"/>
              <a:gd name="T10" fmla="*/ 789 w 2445"/>
              <a:gd name="T11" fmla="*/ 768 h 2446"/>
              <a:gd name="T12" fmla="*/ 672 w 2445"/>
              <a:gd name="T13" fmla="*/ 994 h 2446"/>
              <a:gd name="T14" fmla="*/ 1291 w 2445"/>
              <a:gd name="T15" fmla="*/ 652 h 2446"/>
              <a:gd name="T16" fmla="*/ 1735 w 2445"/>
              <a:gd name="T17" fmla="*/ 944 h 2446"/>
              <a:gd name="T18" fmla="*/ 1661 w 2445"/>
              <a:gd name="T19" fmla="*/ 967 h 2446"/>
              <a:gd name="T20" fmla="*/ 1157 w 2445"/>
              <a:gd name="T21" fmla="*/ 729 h 2446"/>
              <a:gd name="T22" fmla="*/ 740 w 2445"/>
              <a:gd name="T23" fmla="*/ 1034 h 2446"/>
              <a:gd name="T24" fmla="*/ 718 w 2445"/>
              <a:gd name="T25" fmla="*/ 1748 h 2446"/>
              <a:gd name="T26" fmla="*/ 1105 w 2445"/>
              <a:gd name="T27" fmla="*/ 1366 h 2446"/>
              <a:gd name="T28" fmla="*/ 1253 w 2445"/>
              <a:gd name="T29" fmla="*/ 1263 h 2446"/>
              <a:gd name="T30" fmla="*/ 877 w 2445"/>
              <a:gd name="T31" fmla="*/ 1704 h 2446"/>
              <a:gd name="T32" fmla="*/ 831 w 2445"/>
              <a:gd name="T33" fmla="*/ 1849 h 2446"/>
              <a:gd name="T34" fmla="*/ 1207 w 2445"/>
              <a:gd name="T35" fmla="*/ 1485 h 2446"/>
              <a:gd name="T36" fmla="*/ 1296 w 2445"/>
              <a:gd name="T37" fmla="*/ 1192 h 2446"/>
              <a:gd name="T38" fmla="*/ 1029 w 2445"/>
              <a:gd name="T39" fmla="*/ 1354 h 2446"/>
              <a:gd name="T40" fmla="*/ 656 w 2445"/>
              <a:gd name="T41" fmla="*/ 1621 h 2446"/>
              <a:gd name="T42" fmla="*/ 1028 w 2445"/>
              <a:gd name="T43" fmla="*/ 1194 h 2446"/>
              <a:gd name="T44" fmla="*/ 1379 w 2445"/>
              <a:gd name="T45" fmla="*/ 1180 h 2446"/>
              <a:gd name="T46" fmla="*/ 1014 w 2445"/>
              <a:gd name="T47" fmla="*/ 1778 h 2446"/>
              <a:gd name="T48" fmla="*/ 1284 w 2445"/>
              <a:gd name="T49" fmla="*/ 1943 h 2446"/>
              <a:gd name="T50" fmla="*/ 1174 w 2445"/>
              <a:gd name="T51" fmla="*/ 1827 h 2446"/>
              <a:gd name="T52" fmla="*/ 1054 w 2445"/>
              <a:gd name="T53" fmla="*/ 1906 h 2446"/>
              <a:gd name="T54" fmla="*/ 993 w 2445"/>
              <a:gd name="T55" fmla="*/ 1857 h 2446"/>
              <a:gd name="T56" fmla="*/ 1273 w 2445"/>
              <a:gd name="T57" fmla="*/ 1811 h 2446"/>
              <a:gd name="T58" fmla="*/ 1448 w 2445"/>
              <a:gd name="T59" fmla="*/ 1895 h 2446"/>
              <a:gd name="T60" fmla="*/ 1417 w 2445"/>
              <a:gd name="T61" fmla="*/ 1891 h 2446"/>
              <a:gd name="T62" fmla="*/ 1325 w 2445"/>
              <a:gd name="T63" fmla="*/ 1532 h 2446"/>
              <a:gd name="T64" fmla="*/ 1403 w 2445"/>
              <a:gd name="T65" fmla="*/ 1771 h 2446"/>
              <a:gd name="T66" fmla="*/ 1448 w 2445"/>
              <a:gd name="T67" fmla="*/ 1895 h 2446"/>
              <a:gd name="T68" fmla="*/ 1434 w 2445"/>
              <a:gd name="T69" fmla="*/ 1635 h 2446"/>
              <a:gd name="T70" fmla="*/ 1446 w 2445"/>
              <a:gd name="T71" fmla="*/ 1238 h 2446"/>
              <a:gd name="T72" fmla="*/ 963 w 2445"/>
              <a:gd name="T73" fmla="*/ 1188 h 2446"/>
              <a:gd name="T74" fmla="*/ 668 w 2445"/>
              <a:gd name="T75" fmla="*/ 1453 h 2446"/>
              <a:gd name="T76" fmla="*/ 809 w 2445"/>
              <a:gd name="T77" fmla="*/ 1275 h 2446"/>
              <a:gd name="T78" fmla="*/ 1240 w 2445"/>
              <a:gd name="T79" fmla="*/ 924 h 2446"/>
              <a:gd name="T80" fmla="*/ 1525 w 2445"/>
              <a:gd name="T81" fmla="*/ 1233 h 2446"/>
              <a:gd name="T82" fmla="*/ 1522 w 2445"/>
              <a:gd name="T83" fmla="*/ 1640 h 2446"/>
              <a:gd name="T84" fmla="*/ 1653 w 2445"/>
              <a:gd name="T85" fmla="*/ 1777 h 2446"/>
              <a:gd name="T86" fmla="*/ 1552 w 2445"/>
              <a:gd name="T87" fmla="*/ 1428 h 2446"/>
              <a:gd name="T88" fmla="*/ 1535 w 2445"/>
              <a:gd name="T89" fmla="*/ 1042 h 2446"/>
              <a:gd name="T90" fmla="*/ 939 w 2445"/>
              <a:gd name="T91" fmla="*/ 991 h 2446"/>
              <a:gd name="T92" fmla="*/ 695 w 2445"/>
              <a:gd name="T93" fmla="*/ 1263 h 2446"/>
              <a:gd name="T94" fmla="*/ 803 w 2445"/>
              <a:gd name="T95" fmla="*/ 1047 h 2446"/>
              <a:gd name="T96" fmla="*/ 1455 w 2445"/>
              <a:gd name="T97" fmla="*/ 852 h 2446"/>
              <a:gd name="T98" fmla="*/ 1637 w 2445"/>
              <a:gd name="T99" fmla="*/ 1384 h 2446"/>
              <a:gd name="T100" fmla="*/ 1719 w 2445"/>
              <a:gd name="T101" fmla="*/ 1628 h 2446"/>
              <a:gd name="T102" fmla="*/ 1758 w 2445"/>
              <a:gd name="T103" fmla="*/ 1510 h 2446"/>
              <a:gd name="T104" fmla="*/ 1682 w 2445"/>
              <a:gd name="T105" fmla="*/ 1492 h 2446"/>
              <a:gd name="T106" fmla="*/ 1673 w 2445"/>
              <a:gd name="T107" fmla="*/ 1090 h 2446"/>
              <a:gd name="T108" fmla="*/ 1771 w 2445"/>
              <a:gd name="T109" fmla="*/ 114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5" h="2446">
                <a:moveTo>
                  <a:pt x="1222" y="0"/>
                </a:moveTo>
                <a:cubicBezTo>
                  <a:pt x="547" y="0"/>
                  <a:pt x="0" y="548"/>
                  <a:pt x="0" y="1223"/>
                </a:cubicBezTo>
                <a:cubicBezTo>
                  <a:pt x="0" y="1898"/>
                  <a:pt x="547" y="2446"/>
                  <a:pt x="1222" y="2446"/>
                </a:cubicBezTo>
                <a:cubicBezTo>
                  <a:pt x="1898" y="2446"/>
                  <a:pt x="2445" y="1898"/>
                  <a:pt x="2445" y="1223"/>
                </a:cubicBezTo>
                <a:cubicBezTo>
                  <a:pt x="2445" y="548"/>
                  <a:pt x="1898" y="0"/>
                  <a:pt x="1222" y="0"/>
                </a:cubicBezTo>
                <a:close/>
                <a:moveTo>
                  <a:pt x="727" y="719"/>
                </a:moveTo>
                <a:cubicBezTo>
                  <a:pt x="757" y="681"/>
                  <a:pt x="793" y="650"/>
                  <a:pt x="833" y="623"/>
                </a:cubicBezTo>
                <a:cubicBezTo>
                  <a:pt x="916" y="565"/>
                  <a:pt x="1009" y="531"/>
                  <a:pt x="1110" y="518"/>
                </a:cubicBezTo>
                <a:cubicBezTo>
                  <a:pt x="1249" y="500"/>
                  <a:pt x="1383" y="517"/>
                  <a:pt x="1511" y="574"/>
                </a:cubicBezTo>
                <a:cubicBezTo>
                  <a:pt x="1567" y="599"/>
                  <a:pt x="1619" y="632"/>
                  <a:pt x="1666" y="671"/>
                </a:cubicBezTo>
                <a:cubicBezTo>
                  <a:pt x="1677" y="680"/>
                  <a:pt x="1682" y="690"/>
                  <a:pt x="1682" y="706"/>
                </a:cubicBezTo>
                <a:cubicBezTo>
                  <a:pt x="1682" y="718"/>
                  <a:pt x="1675" y="730"/>
                  <a:pt x="1661" y="737"/>
                </a:cubicBezTo>
                <a:cubicBezTo>
                  <a:pt x="1647" y="744"/>
                  <a:pt x="1633" y="743"/>
                  <a:pt x="1620" y="734"/>
                </a:cubicBezTo>
                <a:cubicBezTo>
                  <a:pt x="1608" y="726"/>
                  <a:pt x="1598" y="717"/>
                  <a:pt x="1586" y="709"/>
                </a:cubicBezTo>
                <a:cubicBezTo>
                  <a:pt x="1497" y="644"/>
                  <a:pt x="1397" y="607"/>
                  <a:pt x="1288" y="595"/>
                </a:cubicBezTo>
                <a:cubicBezTo>
                  <a:pt x="1190" y="584"/>
                  <a:pt x="1094" y="591"/>
                  <a:pt x="1000" y="625"/>
                </a:cubicBezTo>
                <a:cubicBezTo>
                  <a:pt x="929" y="650"/>
                  <a:pt x="866" y="689"/>
                  <a:pt x="812" y="742"/>
                </a:cubicBezTo>
                <a:cubicBezTo>
                  <a:pt x="804" y="750"/>
                  <a:pt x="796" y="759"/>
                  <a:pt x="789" y="768"/>
                </a:cubicBezTo>
                <a:cubicBezTo>
                  <a:pt x="774" y="786"/>
                  <a:pt x="749" y="789"/>
                  <a:pt x="732" y="775"/>
                </a:cubicBezTo>
                <a:cubicBezTo>
                  <a:pt x="715" y="762"/>
                  <a:pt x="712" y="737"/>
                  <a:pt x="727" y="719"/>
                </a:cubicBezTo>
                <a:close/>
                <a:moveTo>
                  <a:pt x="672" y="994"/>
                </a:moveTo>
                <a:cubicBezTo>
                  <a:pt x="719" y="917"/>
                  <a:pt x="772" y="843"/>
                  <a:pt x="840" y="782"/>
                </a:cubicBezTo>
                <a:cubicBezTo>
                  <a:pt x="914" y="716"/>
                  <a:pt x="1000" y="676"/>
                  <a:pt x="1097" y="658"/>
                </a:cubicBezTo>
                <a:cubicBezTo>
                  <a:pt x="1161" y="647"/>
                  <a:pt x="1226" y="644"/>
                  <a:pt x="1291" y="652"/>
                </a:cubicBezTo>
                <a:cubicBezTo>
                  <a:pt x="1378" y="663"/>
                  <a:pt x="1458" y="693"/>
                  <a:pt x="1532" y="740"/>
                </a:cubicBezTo>
                <a:cubicBezTo>
                  <a:pt x="1606" y="788"/>
                  <a:pt x="1670" y="847"/>
                  <a:pt x="1722" y="918"/>
                </a:cubicBezTo>
                <a:cubicBezTo>
                  <a:pt x="1728" y="926"/>
                  <a:pt x="1731" y="936"/>
                  <a:pt x="1735" y="944"/>
                </a:cubicBezTo>
                <a:cubicBezTo>
                  <a:pt x="1734" y="945"/>
                  <a:pt x="1734" y="945"/>
                  <a:pt x="1733" y="945"/>
                </a:cubicBezTo>
                <a:cubicBezTo>
                  <a:pt x="1733" y="962"/>
                  <a:pt x="1722" y="977"/>
                  <a:pt x="1706" y="983"/>
                </a:cubicBezTo>
                <a:cubicBezTo>
                  <a:pt x="1689" y="988"/>
                  <a:pt x="1672" y="983"/>
                  <a:pt x="1661" y="967"/>
                </a:cubicBezTo>
                <a:cubicBezTo>
                  <a:pt x="1638" y="936"/>
                  <a:pt x="1612" y="907"/>
                  <a:pt x="1583" y="880"/>
                </a:cubicBezTo>
                <a:cubicBezTo>
                  <a:pt x="1511" y="812"/>
                  <a:pt x="1429" y="763"/>
                  <a:pt x="1332" y="739"/>
                </a:cubicBezTo>
                <a:cubicBezTo>
                  <a:pt x="1274" y="725"/>
                  <a:pt x="1216" y="723"/>
                  <a:pt x="1157" y="729"/>
                </a:cubicBezTo>
                <a:cubicBezTo>
                  <a:pt x="1094" y="736"/>
                  <a:pt x="1034" y="752"/>
                  <a:pt x="979" y="781"/>
                </a:cubicBezTo>
                <a:cubicBezTo>
                  <a:pt x="921" y="811"/>
                  <a:pt x="873" y="854"/>
                  <a:pt x="832" y="905"/>
                </a:cubicBezTo>
                <a:cubicBezTo>
                  <a:pt x="798" y="946"/>
                  <a:pt x="767" y="988"/>
                  <a:pt x="740" y="1034"/>
                </a:cubicBezTo>
                <a:cubicBezTo>
                  <a:pt x="728" y="1054"/>
                  <a:pt x="704" y="1060"/>
                  <a:pt x="685" y="1048"/>
                </a:cubicBezTo>
                <a:cubicBezTo>
                  <a:pt x="666" y="1037"/>
                  <a:pt x="660" y="1014"/>
                  <a:pt x="672" y="994"/>
                </a:cubicBezTo>
                <a:close/>
                <a:moveTo>
                  <a:pt x="718" y="1748"/>
                </a:moveTo>
                <a:cubicBezTo>
                  <a:pt x="716" y="1732"/>
                  <a:pt x="723" y="1721"/>
                  <a:pt x="736" y="1711"/>
                </a:cubicBezTo>
                <a:cubicBezTo>
                  <a:pt x="777" y="1680"/>
                  <a:pt x="819" y="1650"/>
                  <a:pt x="859" y="1617"/>
                </a:cubicBezTo>
                <a:cubicBezTo>
                  <a:pt x="951" y="1543"/>
                  <a:pt x="1034" y="1461"/>
                  <a:pt x="1105" y="1366"/>
                </a:cubicBezTo>
                <a:cubicBezTo>
                  <a:pt x="1133" y="1328"/>
                  <a:pt x="1158" y="1289"/>
                  <a:pt x="1177" y="1246"/>
                </a:cubicBezTo>
                <a:cubicBezTo>
                  <a:pt x="1184" y="1228"/>
                  <a:pt x="1203" y="1219"/>
                  <a:pt x="1222" y="1224"/>
                </a:cubicBezTo>
                <a:cubicBezTo>
                  <a:pt x="1240" y="1228"/>
                  <a:pt x="1252" y="1244"/>
                  <a:pt x="1253" y="1263"/>
                </a:cubicBezTo>
                <a:cubicBezTo>
                  <a:pt x="1251" y="1269"/>
                  <a:pt x="1249" y="1276"/>
                  <a:pt x="1247" y="1282"/>
                </a:cubicBezTo>
                <a:cubicBezTo>
                  <a:pt x="1223" y="1336"/>
                  <a:pt x="1191" y="1385"/>
                  <a:pt x="1155" y="1431"/>
                </a:cubicBezTo>
                <a:cubicBezTo>
                  <a:pt x="1075" y="1535"/>
                  <a:pt x="980" y="1623"/>
                  <a:pt x="877" y="1704"/>
                </a:cubicBezTo>
                <a:cubicBezTo>
                  <a:pt x="846" y="1729"/>
                  <a:pt x="813" y="1753"/>
                  <a:pt x="781" y="1776"/>
                </a:cubicBezTo>
                <a:cubicBezTo>
                  <a:pt x="755" y="1795"/>
                  <a:pt x="720" y="1779"/>
                  <a:pt x="718" y="1748"/>
                </a:cubicBezTo>
                <a:close/>
                <a:moveTo>
                  <a:pt x="831" y="1849"/>
                </a:moveTo>
                <a:cubicBezTo>
                  <a:pt x="827" y="1832"/>
                  <a:pt x="834" y="1818"/>
                  <a:pt x="848" y="1807"/>
                </a:cubicBezTo>
                <a:cubicBezTo>
                  <a:pt x="889" y="1776"/>
                  <a:pt x="930" y="1746"/>
                  <a:pt x="970" y="1713"/>
                </a:cubicBezTo>
                <a:cubicBezTo>
                  <a:pt x="1055" y="1644"/>
                  <a:pt x="1136" y="1570"/>
                  <a:pt x="1207" y="1485"/>
                </a:cubicBezTo>
                <a:cubicBezTo>
                  <a:pt x="1245" y="1440"/>
                  <a:pt x="1281" y="1393"/>
                  <a:pt x="1303" y="1338"/>
                </a:cubicBezTo>
                <a:cubicBezTo>
                  <a:pt x="1315" y="1311"/>
                  <a:pt x="1323" y="1284"/>
                  <a:pt x="1319" y="1254"/>
                </a:cubicBezTo>
                <a:cubicBezTo>
                  <a:pt x="1315" y="1232"/>
                  <a:pt x="1308" y="1211"/>
                  <a:pt x="1296" y="1192"/>
                </a:cubicBezTo>
                <a:cubicBezTo>
                  <a:pt x="1267" y="1145"/>
                  <a:pt x="1213" y="1130"/>
                  <a:pt x="1164" y="1156"/>
                </a:cubicBezTo>
                <a:cubicBezTo>
                  <a:pt x="1135" y="1171"/>
                  <a:pt x="1115" y="1195"/>
                  <a:pt x="1101" y="1224"/>
                </a:cubicBezTo>
                <a:cubicBezTo>
                  <a:pt x="1081" y="1269"/>
                  <a:pt x="1057" y="1313"/>
                  <a:pt x="1029" y="1354"/>
                </a:cubicBezTo>
                <a:cubicBezTo>
                  <a:pt x="986" y="1417"/>
                  <a:pt x="932" y="1469"/>
                  <a:pt x="871" y="1514"/>
                </a:cubicBezTo>
                <a:cubicBezTo>
                  <a:pt x="819" y="1554"/>
                  <a:pt x="766" y="1591"/>
                  <a:pt x="713" y="1630"/>
                </a:cubicBezTo>
                <a:cubicBezTo>
                  <a:pt x="693" y="1644"/>
                  <a:pt x="668" y="1640"/>
                  <a:pt x="656" y="1621"/>
                </a:cubicBezTo>
                <a:cubicBezTo>
                  <a:pt x="643" y="1603"/>
                  <a:pt x="647" y="1580"/>
                  <a:pt x="667" y="1565"/>
                </a:cubicBezTo>
                <a:cubicBezTo>
                  <a:pt x="717" y="1529"/>
                  <a:pt x="767" y="1493"/>
                  <a:pt x="817" y="1457"/>
                </a:cubicBezTo>
                <a:cubicBezTo>
                  <a:pt x="912" y="1388"/>
                  <a:pt x="982" y="1301"/>
                  <a:pt x="1028" y="1194"/>
                </a:cubicBezTo>
                <a:cubicBezTo>
                  <a:pt x="1052" y="1142"/>
                  <a:pt x="1088" y="1102"/>
                  <a:pt x="1142" y="1079"/>
                </a:cubicBezTo>
                <a:cubicBezTo>
                  <a:pt x="1165" y="1070"/>
                  <a:pt x="1188" y="1065"/>
                  <a:pt x="1213" y="1065"/>
                </a:cubicBezTo>
                <a:cubicBezTo>
                  <a:pt x="1285" y="1065"/>
                  <a:pt x="1348" y="1109"/>
                  <a:pt x="1379" y="1180"/>
                </a:cubicBezTo>
                <a:cubicBezTo>
                  <a:pt x="1408" y="1247"/>
                  <a:pt x="1402" y="1312"/>
                  <a:pt x="1373" y="1376"/>
                </a:cubicBezTo>
                <a:cubicBezTo>
                  <a:pt x="1346" y="1437"/>
                  <a:pt x="1307" y="1490"/>
                  <a:pt x="1265" y="1540"/>
                </a:cubicBezTo>
                <a:cubicBezTo>
                  <a:pt x="1190" y="1628"/>
                  <a:pt x="1104" y="1705"/>
                  <a:pt x="1014" y="1778"/>
                </a:cubicBezTo>
                <a:cubicBezTo>
                  <a:pt x="975" y="1810"/>
                  <a:pt x="935" y="1841"/>
                  <a:pt x="894" y="1871"/>
                </a:cubicBezTo>
                <a:cubicBezTo>
                  <a:pt x="870" y="1889"/>
                  <a:pt x="838" y="1878"/>
                  <a:pt x="831" y="1849"/>
                </a:cubicBezTo>
                <a:close/>
                <a:moveTo>
                  <a:pt x="1284" y="1943"/>
                </a:moveTo>
                <a:cubicBezTo>
                  <a:pt x="1263" y="1950"/>
                  <a:pt x="1243" y="1939"/>
                  <a:pt x="1235" y="1918"/>
                </a:cubicBezTo>
                <a:cubicBezTo>
                  <a:pt x="1227" y="1898"/>
                  <a:pt x="1220" y="1879"/>
                  <a:pt x="1211" y="1861"/>
                </a:cubicBezTo>
                <a:cubicBezTo>
                  <a:pt x="1203" y="1845"/>
                  <a:pt x="1191" y="1833"/>
                  <a:pt x="1174" y="1827"/>
                </a:cubicBezTo>
                <a:cubicBezTo>
                  <a:pt x="1163" y="1823"/>
                  <a:pt x="1153" y="1823"/>
                  <a:pt x="1144" y="1829"/>
                </a:cubicBezTo>
                <a:cubicBezTo>
                  <a:pt x="1128" y="1840"/>
                  <a:pt x="1111" y="1850"/>
                  <a:pt x="1097" y="1863"/>
                </a:cubicBezTo>
                <a:cubicBezTo>
                  <a:pt x="1081" y="1876"/>
                  <a:pt x="1068" y="1892"/>
                  <a:pt x="1054" y="1906"/>
                </a:cubicBezTo>
                <a:cubicBezTo>
                  <a:pt x="1042" y="1919"/>
                  <a:pt x="1025" y="1922"/>
                  <a:pt x="1010" y="1915"/>
                </a:cubicBezTo>
                <a:cubicBezTo>
                  <a:pt x="994" y="1909"/>
                  <a:pt x="985" y="1894"/>
                  <a:pt x="986" y="1877"/>
                </a:cubicBezTo>
                <a:cubicBezTo>
                  <a:pt x="987" y="1870"/>
                  <a:pt x="989" y="1862"/>
                  <a:pt x="993" y="1857"/>
                </a:cubicBezTo>
                <a:cubicBezTo>
                  <a:pt x="1026" y="1818"/>
                  <a:pt x="1062" y="1783"/>
                  <a:pt x="1107" y="1759"/>
                </a:cubicBezTo>
                <a:cubicBezTo>
                  <a:pt x="1124" y="1751"/>
                  <a:pt x="1141" y="1746"/>
                  <a:pt x="1160" y="1746"/>
                </a:cubicBezTo>
                <a:cubicBezTo>
                  <a:pt x="1210" y="1748"/>
                  <a:pt x="1246" y="1771"/>
                  <a:pt x="1273" y="1811"/>
                </a:cubicBezTo>
                <a:cubicBezTo>
                  <a:pt x="1291" y="1837"/>
                  <a:pt x="1302" y="1866"/>
                  <a:pt x="1311" y="1896"/>
                </a:cubicBezTo>
                <a:cubicBezTo>
                  <a:pt x="1316" y="1916"/>
                  <a:pt x="1304" y="1937"/>
                  <a:pt x="1284" y="1943"/>
                </a:cubicBezTo>
                <a:close/>
                <a:moveTo>
                  <a:pt x="1448" y="1895"/>
                </a:moveTo>
                <a:cubicBezTo>
                  <a:pt x="1445" y="1896"/>
                  <a:pt x="1441" y="1896"/>
                  <a:pt x="1438" y="1897"/>
                </a:cubicBezTo>
                <a:cubicBezTo>
                  <a:pt x="1438" y="1897"/>
                  <a:pt x="1438" y="1898"/>
                  <a:pt x="1437" y="1898"/>
                </a:cubicBezTo>
                <a:cubicBezTo>
                  <a:pt x="1431" y="1896"/>
                  <a:pt x="1423" y="1895"/>
                  <a:pt x="1417" y="1891"/>
                </a:cubicBezTo>
                <a:cubicBezTo>
                  <a:pt x="1362" y="1851"/>
                  <a:pt x="1316" y="1803"/>
                  <a:pt x="1291" y="1739"/>
                </a:cubicBezTo>
                <a:cubicBezTo>
                  <a:pt x="1267" y="1680"/>
                  <a:pt x="1268" y="1620"/>
                  <a:pt x="1294" y="1562"/>
                </a:cubicBezTo>
                <a:cubicBezTo>
                  <a:pt x="1301" y="1548"/>
                  <a:pt x="1309" y="1536"/>
                  <a:pt x="1325" y="1532"/>
                </a:cubicBezTo>
                <a:cubicBezTo>
                  <a:pt x="1341" y="1529"/>
                  <a:pt x="1354" y="1534"/>
                  <a:pt x="1364" y="1545"/>
                </a:cubicBezTo>
                <a:cubicBezTo>
                  <a:pt x="1374" y="1557"/>
                  <a:pt x="1377" y="1571"/>
                  <a:pt x="1370" y="1585"/>
                </a:cubicBezTo>
                <a:cubicBezTo>
                  <a:pt x="1336" y="1655"/>
                  <a:pt x="1355" y="1716"/>
                  <a:pt x="1403" y="1771"/>
                </a:cubicBezTo>
                <a:cubicBezTo>
                  <a:pt x="1420" y="1791"/>
                  <a:pt x="1442" y="1808"/>
                  <a:pt x="1462" y="1826"/>
                </a:cubicBezTo>
                <a:cubicBezTo>
                  <a:pt x="1474" y="1836"/>
                  <a:pt x="1480" y="1849"/>
                  <a:pt x="1477" y="1865"/>
                </a:cubicBezTo>
                <a:cubicBezTo>
                  <a:pt x="1474" y="1881"/>
                  <a:pt x="1464" y="1891"/>
                  <a:pt x="1448" y="1895"/>
                </a:cubicBezTo>
                <a:close/>
                <a:moveTo>
                  <a:pt x="1653" y="1777"/>
                </a:moveTo>
                <a:cubicBezTo>
                  <a:pt x="1645" y="1798"/>
                  <a:pt x="1623" y="1807"/>
                  <a:pt x="1601" y="1800"/>
                </a:cubicBezTo>
                <a:cubicBezTo>
                  <a:pt x="1518" y="1773"/>
                  <a:pt x="1463" y="1717"/>
                  <a:pt x="1434" y="1635"/>
                </a:cubicBezTo>
                <a:cubicBezTo>
                  <a:pt x="1416" y="1583"/>
                  <a:pt x="1405" y="1529"/>
                  <a:pt x="1412" y="1474"/>
                </a:cubicBezTo>
                <a:cubicBezTo>
                  <a:pt x="1416" y="1436"/>
                  <a:pt x="1423" y="1398"/>
                  <a:pt x="1430" y="1361"/>
                </a:cubicBezTo>
                <a:cubicBezTo>
                  <a:pt x="1437" y="1320"/>
                  <a:pt x="1445" y="1280"/>
                  <a:pt x="1446" y="1238"/>
                </a:cubicBezTo>
                <a:cubicBezTo>
                  <a:pt x="1449" y="1155"/>
                  <a:pt x="1414" y="1092"/>
                  <a:pt x="1347" y="1045"/>
                </a:cubicBezTo>
                <a:cubicBezTo>
                  <a:pt x="1252" y="979"/>
                  <a:pt x="1133" y="989"/>
                  <a:pt x="1046" y="1071"/>
                </a:cubicBezTo>
                <a:cubicBezTo>
                  <a:pt x="1011" y="1104"/>
                  <a:pt x="982" y="1144"/>
                  <a:pt x="963" y="1188"/>
                </a:cubicBezTo>
                <a:cubicBezTo>
                  <a:pt x="936" y="1253"/>
                  <a:pt x="893" y="1306"/>
                  <a:pt x="841" y="1353"/>
                </a:cubicBezTo>
                <a:cubicBezTo>
                  <a:pt x="800" y="1390"/>
                  <a:pt x="757" y="1423"/>
                  <a:pt x="710" y="1453"/>
                </a:cubicBezTo>
                <a:cubicBezTo>
                  <a:pt x="696" y="1461"/>
                  <a:pt x="682" y="1462"/>
                  <a:pt x="668" y="1453"/>
                </a:cubicBezTo>
                <a:cubicBezTo>
                  <a:pt x="655" y="1446"/>
                  <a:pt x="648" y="1434"/>
                  <a:pt x="649" y="1418"/>
                </a:cubicBezTo>
                <a:cubicBezTo>
                  <a:pt x="649" y="1404"/>
                  <a:pt x="657" y="1393"/>
                  <a:pt x="669" y="1385"/>
                </a:cubicBezTo>
                <a:cubicBezTo>
                  <a:pt x="719" y="1353"/>
                  <a:pt x="767" y="1317"/>
                  <a:pt x="809" y="1275"/>
                </a:cubicBezTo>
                <a:cubicBezTo>
                  <a:pt x="842" y="1241"/>
                  <a:pt x="870" y="1204"/>
                  <a:pt x="889" y="1160"/>
                </a:cubicBezTo>
                <a:cubicBezTo>
                  <a:pt x="919" y="1093"/>
                  <a:pt x="961" y="1034"/>
                  <a:pt x="1021" y="990"/>
                </a:cubicBezTo>
                <a:cubicBezTo>
                  <a:pt x="1085" y="940"/>
                  <a:pt x="1158" y="917"/>
                  <a:pt x="1240" y="924"/>
                </a:cubicBezTo>
                <a:cubicBezTo>
                  <a:pt x="1373" y="936"/>
                  <a:pt x="1490" y="1039"/>
                  <a:pt x="1516" y="1154"/>
                </a:cubicBezTo>
                <a:cubicBezTo>
                  <a:pt x="1522" y="1180"/>
                  <a:pt x="1524" y="1206"/>
                  <a:pt x="1528" y="1233"/>
                </a:cubicBezTo>
                <a:cubicBezTo>
                  <a:pt x="1527" y="1233"/>
                  <a:pt x="1526" y="1233"/>
                  <a:pt x="1525" y="1233"/>
                </a:cubicBezTo>
                <a:cubicBezTo>
                  <a:pt x="1525" y="1280"/>
                  <a:pt x="1517" y="1325"/>
                  <a:pt x="1508" y="1371"/>
                </a:cubicBezTo>
                <a:cubicBezTo>
                  <a:pt x="1499" y="1415"/>
                  <a:pt x="1489" y="1459"/>
                  <a:pt x="1489" y="1505"/>
                </a:cubicBezTo>
                <a:cubicBezTo>
                  <a:pt x="1490" y="1553"/>
                  <a:pt x="1501" y="1598"/>
                  <a:pt x="1522" y="1640"/>
                </a:cubicBezTo>
                <a:cubicBezTo>
                  <a:pt x="1541" y="1677"/>
                  <a:pt x="1570" y="1703"/>
                  <a:pt x="1608" y="1718"/>
                </a:cubicBezTo>
                <a:cubicBezTo>
                  <a:pt x="1615" y="1721"/>
                  <a:pt x="1621" y="1723"/>
                  <a:pt x="1628" y="1726"/>
                </a:cubicBezTo>
                <a:cubicBezTo>
                  <a:pt x="1650" y="1734"/>
                  <a:pt x="1661" y="1756"/>
                  <a:pt x="1653" y="1777"/>
                </a:cubicBezTo>
                <a:close/>
                <a:moveTo>
                  <a:pt x="1670" y="1689"/>
                </a:moveTo>
                <a:cubicBezTo>
                  <a:pt x="1616" y="1641"/>
                  <a:pt x="1570" y="1586"/>
                  <a:pt x="1554" y="1512"/>
                </a:cubicBezTo>
                <a:cubicBezTo>
                  <a:pt x="1548" y="1484"/>
                  <a:pt x="1548" y="1456"/>
                  <a:pt x="1552" y="1428"/>
                </a:cubicBezTo>
                <a:cubicBezTo>
                  <a:pt x="1560" y="1371"/>
                  <a:pt x="1569" y="1314"/>
                  <a:pt x="1576" y="1257"/>
                </a:cubicBezTo>
                <a:cubicBezTo>
                  <a:pt x="1581" y="1222"/>
                  <a:pt x="1586" y="1186"/>
                  <a:pt x="1580" y="1150"/>
                </a:cubicBezTo>
                <a:cubicBezTo>
                  <a:pt x="1574" y="1111"/>
                  <a:pt x="1556" y="1075"/>
                  <a:pt x="1535" y="1042"/>
                </a:cubicBezTo>
                <a:cubicBezTo>
                  <a:pt x="1476" y="947"/>
                  <a:pt x="1392" y="888"/>
                  <a:pt x="1280" y="870"/>
                </a:cubicBezTo>
                <a:cubicBezTo>
                  <a:pt x="1258" y="867"/>
                  <a:pt x="1235" y="866"/>
                  <a:pt x="1213" y="863"/>
                </a:cubicBezTo>
                <a:cubicBezTo>
                  <a:pt x="1102" y="864"/>
                  <a:pt x="1011" y="908"/>
                  <a:pt x="939" y="991"/>
                </a:cubicBezTo>
                <a:cubicBezTo>
                  <a:pt x="911" y="1024"/>
                  <a:pt x="887" y="1059"/>
                  <a:pt x="865" y="1096"/>
                </a:cubicBezTo>
                <a:cubicBezTo>
                  <a:pt x="831" y="1155"/>
                  <a:pt x="788" y="1205"/>
                  <a:pt x="732" y="1244"/>
                </a:cubicBezTo>
                <a:cubicBezTo>
                  <a:pt x="721" y="1252"/>
                  <a:pt x="708" y="1259"/>
                  <a:pt x="695" y="1263"/>
                </a:cubicBezTo>
                <a:cubicBezTo>
                  <a:pt x="678" y="1268"/>
                  <a:pt x="660" y="1257"/>
                  <a:pt x="653" y="1240"/>
                </a:cubicBezTo>
                <a:cubicBezTo>
                  <a:pt x="645" y="1224"/>
                  <a:pt x="650" y="1203"/>
                  <a:pt x="666" y="1193"/>
                </a:cubicBezTo>
                <a:cubicBezTo>
                  <a:pt x="726" y="1157"/>
                  <a:pt x="768" y="1106"/>
                  <a:pt x="803" y="1047"/>
                </a:cubicBezTo>
                <a:cubicBezTo>
                  <a:pt x="829" y="1002"/>
                  <a:pt x="859" y="961"/>
                  <a:pt x="894" y="924"/>
                </a:cubicBezTo>
                <a:cubicBezTo>
                  <a:pt x="966" y="847"/>
                  <a:pt x="1054" y="800"/>
                  <a:pt x="1160" y="789"/>
                </a:cubicBezTo>
                <a:cubicBezTo>
                  <a:pt x="1265" y="778"/>
                  <a:pt x="1365" y="796"/>
                  <a:pt x="1455" y="852"/>
                </a:cubicBezTo>
                <a:cubicBezTo>
                  <a:pt x="1556" y="915"/>
                  <a:pt x="1623" y="1006"/>
                  <a:pt x="1655" y="1121"/>
                </a:cubicBezTo>
                <a:cubicBezTo>
                  <a:pt x="1663" y="1150"/>
                  <a:pt x="1663" y="1181"/>
                  <a:pt x="1660" y="1212"/>
                </a:cubicBezTo>
                <a:cubicBezTo>
                  <a:pt x="1653" y="1269"/>
                  <a:pt x="1645" y="1327"/>
                  <a:pt x="1637" y="1384"/>
                </a:cubicBezTo>
                <a:cubicBezTo>
                  <a:pt x="1634" y="1411"/>
                  <a:pt x="1630" y="1438"/>
                  <a:pt x="1629" y="1466"/>
                </a:cubicBezTo>
                <a:cubicBezTo>
                  <a:pt x="1627" y="1496"/>
                  <a:pt x="1638" y="1524"/>
                  <a:pt x="1653" y="1549"/>
                </a:cubicBezTo>
                <a:cubicBezTo>
                  <a:pt x="1671" y="1579"/>
                  <a:pt x="1694" y="1604"/>
                  <a:pt x="1719" y="1628"/>
                </a:cubicBezTo>
                <a:cubicBezTo>
                  <a:pt x="1731" y="1639"/>
                  <a:pt x="1736" y="1652"/>
                  <a:pt x="1731" y="1668"/>
                </a:cubicBezTo>
                <a:cubicBezTo>
                  <a:pt x="1724" y="1695"/>
                  <a:pt x="1691" y="1708"/>
                  <a:pt x="1670" y="1689"/>
                </a:cubicBezTo>
                <a:close/>
                <a:moveTo>
                  <a:pt x="1758" y="1510"/>
                </a:moveTo>
                <a:cubicBezTo>
                  <a:pt x="1754" y="1530"/>
                  <a:pt x="1739" y="1542"/>
                  <a:pt x="1721" y="1543"/>
                </a:cubicBezTo>
                <a:cubicBezTo>
                  <a:pt x="1703" y="1543"/>
                  <a:pt x="1686" y="1532"/>
                  <a:pt x="1682" y="1515"/>
                </a:cubicBezTo>
                <a:cubicBezTo>
                  <a:pt x="1680" y="1507"/>
                  <a:pt x="1680" y="1499"/>
                  <a:pt x="1682" y="1492"/>
                </a:cubicBezTo>
                <a:cubicBezTo>
                  <a:pt x="1697" y="1420"/>
                  <a:pt x="1707" y="1349"/>
                  <a:pt x="1706" y="1276"/>
                </a:cubicBezTo>
                <a:cubicBezTo>
                  <a:pt x="1705" y="1219"/>
                  <a:pt x="1699" y="1163"/>
                  <a:pt x="1681" y="1109"/>
                </a:cubicBezTo>
                <a:cubicBezTo>
                  <a:pt x="1679" y="1103"/>
                  <a:pt x="1676" y="1096"/>
                  <a:pt x="1673" y="1090"/>
                </a:cubicBezTo>
                <a:cubicBezTo>
                  <a:pt x="1665" y="1069"/>
                  <a:pt x="1673" y="1047"/>
                  <a:pt x="1693" y="1038"/>
                </a:cubicBezTo>
                <a:cubicBezTo>
                  <a:pt x="1713" y="1029"/>
                  <a:pt x="1737" y="1037"/>
                  <a:pt x="1745" y="1058"/>
                </a:cubicBezTo>
                <a:cubicBezTo>
                  <a:pt x="1755" y="1085"/>
                  <a:pt x="1764" y="1112"/>
                  <a:pt x="1771" y="1140"/>
                </a:cubicBezTo>
                <a:cubicBezTo>
                  <a:pt x="1782" y="1188"/>
                  <a:pt x="1785" y="1237"/>
                  <a:pt x="1785" y="1286"/>
                </a:cubicBezTo>
                <a:cubicBezTo>
                  <a:pt x="1785" y="1362"/>
                  <a:pt x="1775" y="1436"/>
                  <a:pt x="1758" y="151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2" name="Freeform 48"/>
          <p:cNvSpPr>
            <a:spLocks noEditPoints="1"/>
          </p:cNvSpPr>
          <p:nvPr/>
        </p:nvSpPr>
        <p:spPr bwMode="auto">
          <a:xfrm>
            <a:off x="5888138" y="2043845"/>
            <a:ext cx="596474" cy="331011"/>
          </a:xfrm>
          <a:custGeom>
            <a:avLst/>
            <a:gdLst>
              <a:gd name="T0" fmla="*/ 2312 w 2543"/>
              <a:gd name="T1" fmla="*/ 1316 h 1410"/>
              <a:gd name="T2" fmla="*/ 2268 w 2543"/>
              <a:gd name="T3" fmla="*/ 463 h 1410"/>
              <a:gd name="T4" fmla="*/ 1595 w 2543"/>
              <a:gd name="T5" fmla="*/ 49 h 1410"/>
              <a:gd name="T6" fmla="*/ 230 w 2543"/>
              <a:gd name="T7" fmla="*/ 0 h 1410"/>
              <a:gd name="T8" fmla="*/ 185 w 2543"/>
              <a:gd name="T9" fmla="*/ 393 h 1410"/>
              <a:gd name="T10" fmla="*/ 0 w 2543"/>
              <a:gd name="T11" fmla="*/ 426 h 1410"/>
              <a:gd name="T12" fmla="*/ 31 w 2543"/>
              <a:gd name="T13" fmla="*/ 1249 h 1410"/>
              <a:gd name="T14" fmla="*/ 485 w 2543"/>
              <a:gd name="T15" fmla="*/ 1216 h 1410"/>
              <a:gd name="T16" fmla="*/ 948 w 2543"/>
              <a:gd name="T17" fmla="*/ 902 h 1410"/>
              <a:gd name="T18" fmla="*/ 957 w 2543"/>
              <a:gd name="T19" fmla="*/ 1342 h 1410"/>
              <a:gd name="T20" fmla="*/ 716 w 2543"/>
              <a:gd name="T21" fmla="*/ 1362 h 1410"/>
              <a:gd name="T22" fmla="*/ 716 w 2543"/>
              <a:gd name="T23" fmla="*/ 1370 h 1410"/>
              <a:gd name="T24" fmla="*/ 751 w 2543"/>
              <a:gd name="T25" fmla="*/ 1410 h 1410"/>
              <a:gd name="T26" fmla="*/ 2543 w 2543"/>
              <a:gd name="T27" fmla="*/ 1378 h 1410"/>
              <a:gd name="T28" fmla="*/ 2543 w 2543"/>
              <a:gd name="T29" fmla="*/ 1342 h 1410"/>
              <a:gd name="T30" fmla="*/ 312 w 2543"/>
              <a:gd name="T31" fmla="*/ 1179 h 1410"/>
              <a:gd name="T32" fmla="*/ 162 w 2543"/>
              <a:gd name="T33" fmla="*/ 1166 h 1410"/>
              <a:gd name="T34" fmla="*/ 312 w 2543"/>
              <a:gd name="T35" fmla="*/ 1156 h 1410"/>
              <a:gd name="T36" fmla="*/ 312 w 2543"/>
              <a:gd name="T37" fmla="*/ 1179 h 1410"/>
              <a:gd name="T38" fmla="*/ 439 w 2543"/>
              <a:gd name="T39" fmla="*/ 902 h 1410"/>
              <a:gd name="T40" fmla="*/ 46 w 2543"/>
              <a:gd name="T41" fmla="*/ 1110 h 1410"/>
              <a:gd name="T42" fmla="*/ 185 w 2543"/>
              <a:gd name="T43" fmla="*/ 439 h 1410"/>
              <a:gd name="T44" fmla="*/ 439 w 2543"/>
              <a:gd name="T45" fmla="*/ 439 h 1410"/>
              <a:gd name="T46" fmla="*/ 948 w 2543"/>
              <a:gd name="T47" fmla="*/ 809 h 1410"/>
              <a:gd name="T48" fmla="*/ 485 w 2543"/>
              <a:gd name="T49" fmla="*/ 426 h 1410"/>
              <a:gd name="T50" fmla="*/ 254 w 2543"/>
              <a:gd name="T51" fmla="*/ 393 h 1410"/>
              <a:gd name="T52" fmla="*/ 1526 w 2543"/>
              <a:gd name="T53" fmla="*/ 62 h 1410"/>
              <a:gd name="T54" fmla="*/ 1526 w 2543"/>
              <a:gd name="T55" fmla="*/ 532 h 1410"/>
              <a:gd name="T56" fmla="*/ 1017 w 2543"/>
              <a:gd name="T57" fmla="*/ 809 h 1410"/>
              <a:gd name="T58" fmla="*/ 2229 w 2543"/>
              <a:gd name="T59" fmla="*/ 1295 h 1410"/>
              <a:gd name="T60" fmla="*/ 1035 w 2543"/>
              <a:gd name="T61" fmla="*/ 902 h 1410"/>
              <a:gd name="T62" fmla="*/ 1588 w 2543"/>
              <a:gd name="T63" fmla="*/ 853 h 1410"/>
              <a:gd name="T64" fmla="*/ 2229 w 2543"/>
              <a:gd name="T65" fmla="*/ 532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3" h="1410">
                <a:moveTo>
                  <a:pt x="2305" y="1342"/>
                </a:moveTo>
                <a:cubicBezTo>
                  <a:pt x="2309" y="1335"/>
                  <a:pt x="2312" y="1326"/>
                  <a:pt x="2312" y="1316"/>
                </a:cubicBezTo>
                <a:cubicBezTo>
                  <a:pt x="2312" y="511"/>
                  <a:pt x="2312" y="511"/>
                  <a:pt x="2312" y="511"/>
                </a:cubicBezTo>
                <a:cubicBezTo>
                  <a:pt x="2312" y="482"/>
                  <a:pt x="2296" y="463"/>
                  <a:pt x="2268" y="463"/>
                </a:cubicBezTo>
                <a:cubicBezTo>
                  <a:pt x="1985" y="463"/>
                  <a:pt x="1766" y="463"/>
                  <a:pt x="1595" y="463"/>
                </a:cubicBezTo>
                <a:cubicBezTo>
                  <a:pt x="1595" y="49"/>
                  <a:pt x="1595" y="49"/>
                  <a:pt x="1595" y="49"/>
                </a:cubicBezTo>
                <a:cubicBezTo>
                  <a:pt x="1595" y="20"/>
                  <a:pt x="1579" y="0"/>
                  <a:pt x="1549" y="0"/>
                </a:cubicBezTo>
                <a:cubicBezTo>
                  <a:pt x="230" y="0"/>
                  <a:pt x="230" y="0"/>
                  <a:pt x="230" y="0"/>
                </a:cubicBezTo>
                <a:cubicBezTo>
                  <a:pt x="208" y="0"/>
                  <a:pt x="185" y="20"/>
                  <a:pt x="185" y="49"/>
                </a:cubicBezTo>
                <a:cubicBezTo>
                  <a:pt x="185" y="186"/>
                  <a:pt x="185" y="299"/>
                  <a:pt x="185" y="393"/>
                </a:cubicBezTo>
                <a:cubicBezTo>
                  <a:pt x="32" y="393"/>
                  <a:pt x="31" y="393"/>
                  <a:pt x="31" y="393"/>
                </a:cubicBezTo>
                <a:cubicBezTo>
                  <a:pt x="16" y="393"/>
                  <a:pt x="0" y="407"/>
                  <a:pt x="0" y="426"/>
                </a:cubicBezTo>
                <a:cubicBezTo>
                  <a:pt x="0" y="1216"/>
                  <a:pt x="0" y="1216"/>
                  <a:pt x="0" y="1216"/>
                </a:cubicBezTo>
                <a:cubicBezTo>
                  <a:pt x="0" y="1232"/>
                  <a:pt x="16" y="1249"/>
                  <a:pt x="31" y="1249"/>
                </a:cubicBezTo>
                <a:cubicBezTo>
                  <a:pt x="454" y="1249"/>
                  <a:pt x="454" y="1249"/>
                  <a:pt x="454" y="1249"/>
                </a:cubicBezTo>
                <a:cubicBezTo>
                  <a:pt x="469" y="1249"/>
                  <a:pt x="485" y="1232"/>
                  <a:pt x="485" y="1216"/>
                </a:cubicBezTo>
                <a:cubicBezTo>
                  <a:pt x="485" y="1093"/>
                  <a:pt x="485" y="989"/>
                  <a:pt x="485" y="902"/>
                </a:cubicBezTo>
                <a:cubicBezTo>
                  <a:pt x="669" y="902"/>
                  <a:pt x="822" y="902"/>
                  <a:pt x="948" y="902"/>
                </a:cubicBezTo>
                <a:cubicBezTo>
                  <a:pt x="948" y="1315"/>
                  <a:pt x="948" y="1316"/>
                  <a:pt x="948" y="1316"/>
                </a:cubicBezTo>
                <a:cubicBezTo>
                  <a:pt x="948" y="1326"/>
                  <a:pt x="952" y="1335"/>
                  <a:pt x="957" y="1342"/>
                </a:cubicBezTo>
                <a:cubicBezTo>
                  <a:pt x="716" y="1342"/>
                  <a:pt x="716" y="1342"/>
                  <a:pt x="716" y="1342"/>
                </a:cubicBezTo>
                <a:cubicBezTo>
                  <a:pt x="716" y="1352"/>
                  <a:pt x="716" y="1358"/>
                  <a:pt x="716" y="1362"/>
                </a:cubicBezTo>
                <a:cubicBezTo>
                  <a:pt x="716" y="1364"/>
                  <a:pt x="716" y="1365"/>
                  <a:pt x="716" y="1366"/>
                </a:cubicBezTo>
                <a:cubicBezTo>
                  <a:pt x="716" y="1370"/>
                  <a:pt x="716" y="1371"/>
                  <a:pt x="716" y="1370"/>
                </a:cubicBezTo>
                <a:cubicBezTo>
                  <a:pt x="716" y="1374"/>
                  <a:pt x="716" y="1374"/>
                  <a:pt x="716" y="1374"/>
                </a:cubicBezTo>
                <a:cubicBezTo>
                  <a:pt x="716" y="1394"/>
                  <a:pt x="735" y="1410"/>
                  <a:pt x="751" y="1410"/>
                </a:cubicBezTo>
                <a:cubicBezTo>
                  <a:pt x="2505" y="1410"/>
                  <a:pt x="2505" y="1410"/>
                  <a:pt x="2505" y="1410"/>
                </a:cubicBezTo>
                <a:cubicBezTo>
                  <a:pt x="2524" y="1410"/>
                  <a:pt x="2537" y="1398"/>
                  <a:pt x="2543" y="1378"/>
                </a:cubicBezTo>
                <a:cubicBezTo>
                  <a:pt x="2543" y="1374"/>
                  <a:pt x="2543" y="1374"/>
                  <a:pt x="2543" y="1374"/>
                </a:cubicBezTo>
                <a:cubicBezTo>
                  <a:pt x="2543" y="1356"/>
                  <a:pt x="2543" y="1347"/>
                  <a:pt x="2543" y="1342"/>
                </a:cubicBezTo>
                <a:lnTo>
                  <a:pt x="2305" y="1342"/>
                </a:lnTo>
                <a:close/>
                <a:moveTo>
                  <a:pt x="312" y="1179"/>
                </a:moveTo>
                <a:cubicBezTo>
                  <a:pt x="173" y="1179"/>
                  <a:pt x="173" y="1179"/>
                  <a:pt x="173" y="1179"/>
                </a:cubicBezTo>
                <a:cubicBezTo>
                  <a:pt x="167" y="1179"/>
                  <a:pt x="162" y="1173"/>
                  <a:pt x="162" y="1166"/>
                </a:cubicBezTo>
                <a:cubicBezTo>
                  <a:pt x="162" y="1159"/>
                  <a:pt x="167" y="1156"/>
                  <a:pt x="173" y="1156"/>
                </a:cubicBezTo>
                <a:cubicBezTo>
                  <a:pt x="312" y="1156"/>
                  <a:pt x="312" y="1156"/>
                  <a:pt x="312" y="1156"/>
                </a:cubicBezTo>
                <a:cubicBezTo>
                  <a:pt x="318" y="1156"/>
                  <a:pt x="323" y="1159"/>
                  <a:pt x="323" y="1166"/>
                </a:cubicBezTo>
                <a:cubicBezTo>
                  <a:pt x="323" y="1173"/>
                  <a:pt x="318" y="1179"/>
                  <a:pt x="312" y="1179"/>
                </a:cubicBezTo>
                <a:close/>
                <a:moveTo>
                  <a:pt x="439" y="809"/>
                </a:moveTo>
                <a:cubicBezTo>
                  <a:pt x="439" y="902"/>
                  <a:pt x="439" y="902"/>
                  <a:pt x="439" y="902"/>
                </a:cubicBezTo>
                <a:cubicBezTo>
                  <a:pt x="439" y="1110"/>
                  <a:pt x="439" y="1110"/>
                  <a:pt x="439" y="1110"/>
                </a:cubicBezTo>
                <a:cubicBezTo>
                  <a:pt x="46" y="1110"/>
                  <a:pt x="46" y="1110"/>
                  <a:pt x="46" y="1110"/>
                </a:cubicBezTo>
                <a:cubicBezTo>
                  <a:pt x="46" y="439"/>
                  <a:pt x="46" y="439"/>
                  <a:pt x="46" y="439"/>
                </a:cubicBezTo>
                <a:cubicBezTo>
                  <a:pt x="185" y="439"/>
                  <a:pt x="185" y="439"/>
                  <a:pt x="185" y="439"/>
                </a:cubicBezTo>
                <a:cubicBezTo>
                  <a:pt x="254" y="439"/>
                  <a:pt x="254" y="439"/>
                  <a:pt x="254" y="439"/>
                </a:cubicBezTo>
                <a:cubicBezTo>
                  <a:pt x="439" y="439"/>
                  <a:pt x="439" y="439"/>
                  <a:pt x="439" y="439"/>
                </a:cubicBezTo>
                <a:lnTo>
                  <a:pt x="439" y="809"/>
                </a:lnTo>
                <a:close/>
                <a:moveTo>
                  <a:pt x="948" y="809"/>
                </a:moveTo>
                <a:cubicBezTo>
                  <a:pt x="735" y="809"/>
                  <a:pt x="587" y="809"/>
                  <a:pt x="485" y="809"/>
                </a:cubicBezTo>
                <a:cubicBezTo>
                  <a:pt x="485" y="426"/>
                  <a:pt x="485" y="426"/>
                  <a:pt x="485" y="426"/>
                </a:cubicBezTo>
                <a:cubicBezTo>
                  <a:pt x="485" y="407"/>
                  <a:pt x="469" y="393"/>
                  <a:pt x="454" y="393"/>
                </a:cubicBezTo>
                <a:cubicBezTo>
                  <a:pt x="372" y="393"/>
                  <a:pt x="307" y="393"/>
                  <a:pt x="254" y="393"/>
                </a:cubicBezTo>
                <a:cubicBezTo>
                  <a:pt x="254" y="100"/>
                  <a:pt x="254" y="65"/>
                  <a:pt x="254" y="62"/>
                </a:cubicBezTo>
                <a:cubicBezTo>
                  <a:pt x="1526" y="62"/>
                  <a:pt x="1526" y="62"/>
                  <a:pt x="1526" y="62"/>
                </a:cubicBezTo>
                <a:cubicBezTo>
                  <a:pt x="1526" y="223"/>
                  <a:pt x="1526" y="356"/>
                  <a:pt x="1526" y="463"/>
                </a:cubicBezTo>
                <a:cubicBezTo>
                  <a:pt x="1526" y="487"/>
                  <a:pt x="1526" y="510"/>
                  <a:pt x="1526" y="532"/>
                </a:cubicBezTo>
                <a:cubicBezTo>
                  <a:pt x="1526" y="722"/>
                  <a:pt x="1526" y="809"/>
                  <a:pt x="1526" y="809"/>
                </a:cubicBezTo>
                <a:cubicBezTo>
                  <a:pt x="1327" y="809"/>
                  <a:pt x="1159" y="809"/>
                  <a:pt x="1017" y="809"/>
                </a:cubicBezTo>
                <a:cubicBezTo>
                  <a:pt x="993" y="809"/>
                  <a:pt x="970" y="809"/>
                  <a:pt x="948" y="809"/>
                </a:cubicBezTo>
                <a:close/>
                <a:moveTo>
                  <a:pt x="2229" y="1295"/>
                </a:moveTo>
                <a:cubicBezTo>
                  <a:pt x="1035" y="1295"/>
                  <a:pt x="1035" y="1295"/>
                  <a:pt x="1035" y="1295"/>
                </a:cubicBezTo>
                <a:cubicBezTo>
                  <a:pt x="1035" y="1131"/>
                  <a:pt x="1035" y="1003"/>
                  <a:pt x="1035" y="902"/>
                </a:cubicBezTo>
                <a:cubicBezTo>
                  <a:pt x="1544" y="902"/>
                  <a:pt x="1544" y="902"/>
                  <a:pt x="1544" y="902"/>
                </a:cubicBezTo>
                <a:cubicBezTo>
                  <a:pt x="1572" y="902"/>
                  <a:pt x="1588" y="882"/>
                  <a:pt x="1588" y="853"/>
                </a:cubicBezTo>
                <a:cubicBezTo>
                  <a:pt x="1588" y="727"/>
                  <a:pt x="1588" y="621"/>
                  <a:pt x="1588" y="532"/>
                </a:cubicBezTo>
                <a:cubicBezTo>
                  <a:pt x="2229" y="532"/>
                  <a:pt x="2229" y="532"/>
                  <a:pt x="2229" y="532"/>
                </a:cubicBezTo>
                <a:cubicBezTo>
                  <a:pt x="2229" y="1295"/>
                  <a:pt x="2229" y="1295"/>
                  <a:pt x="2229" y="12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 name="Rectangle 1"/>
          <p:cNvSpPr/>
          <p:nvPr/>
        </p:nvSpPr>
        <p:spPr>
          <a:xfrm>
            <a:off x="779245" y="5129826"/>
            <a:ext cx="729046" cy="707886"/>
          </a:xfrm>
          <a:prstGeom prst="rect">
            <a:avLst/>
          </a:prstGeom>
        </p:spPr>
        <p:txBody>
          <a:bodyPr wrap="none">
            <a:spAutoFit/>
          </a:bodyPr>
          <a:lstStyle/>
          <a:p>
            <a:pPr marL="0" marR="0" lvl="0" indent="0" algn="ctr" defTabSz="89635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Semibold" panose="020B0702040204020203" pitchFamily="34" charset="0"/>
              </a:rPr>
              <a:t>EMS </a:t>
            </a:r>
          </a:p>
          <a:p>
            <a:pPr marL="0" marR="0" lvl="0" indent="0" algn="ctr" defTabSz="89635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Semibold" panose="020B0702040204020203" pitchFamily="34" charset="0"/>
              </a:rPr>
              <a:t>E3</a:t>
            </a:r>
          </a:p>
        </p:txBody>
      </p:sp>
      <p:sp>
        <p:nvSpPr>
          <p:cNvPr id="3" name="Rectangle 2"/>
          <p:cNvSpPr/>
          <p:nvPr/>
        </p:nvSpPr>
        <p:spPr>
          <a:xfrm>
            <a:off x="693886" y="3236000"/>
            <a:ext cx="671338" cy="646331"/>
          </a:xfrm>
          <a:prstGeom prst="rect">
            <a:avLst/>
          </a:prstGeom>
        </p:spPr>
        <p:txBody>
          <a:bodyPr wrap="none">
            <a:spAutoFit/>
          </a:bodyPr>
          <a:lstStyle/>
          <a:p>
            <a:pPr marL="0" marR="0" lvl="0" indent="0" algn="ctr" defTabSz="896350" eaLnBrk="1" fontAlgn="auto" latinLnBrk="0" hangingPunct="1">
              <a:lnSpc>
                <a:spcPct val="100000"/>
              </a:lnSpc>
              <a:spcBef>
                <a:spcPts val="0"/>
              </a:spcBef>
              <a:spcAft>
                <a:spcPts val="0"/>
              </a:spcAft>
              <a:buClrTx/>
              <a:buSzTx/>
              <a:buFontTx/>
              <a:buNone/>
              <a:tabLst/>
              <a:defRPr/>
            </a:pPr>
            <a:r>
              <a:rPr kumimoji="0" lang="en-US" sz="1800" b="0" i="0" u="none" strike="noStrike" kern="0" cap="none" spc="-70" normalizeH="0" baseline="0" noProof="0" dirty="0">
                <a:ln>
                  <a:noFill/>
                </a:ln>
                <a:solidFill>
                  <a:schemeClr val="bg1"/>
                </a:solidFill>
                <a:effectLst/>
                <a:uLnTx/>
                <a:uFillTx/>
                <a:latin typeface="Segoe UI Semibold" panose="020B0702040204020203" pitchFamily="34" charset="0"/>
              </a:rPr>
              <a:t>EMS </a:t>
            </a:r>
          </a:p>
          <a:p>
            <a:pPr marL="0" marR="0" lvl="0" indent="0" algn="ctr" defTabSz="896350" eaLnBrk="1" fontAlgn="auto" latinLnBrk="0" hangingPunct="1">
              <a:lnSpc>
                <a:spcPct val="100000"/>
              </a:lnSpc>
              <a:spcBef>
                <a:spcPts val="0"/>
              </a:spcBef>
              <a:spcAft>
                <a:spcPts val="0"/>
              </a:spcAft>
              <a:buClrTx/>
              <a:buSzTx/>
              <a:buFontTx/>
              <a:buNone/>
              <a:tabLst/>
              <a:defRPr/>
            </a:pPr>
            <a:r>
              <a:rPr kumimoji="0" lang="en-US" sz="1800" b="0" i="0" u="none" strike="noStrike" kern="0" cap="none" spc="-70" normalizeH="0" baseline="0" noProof="0" dirty="0">
                <a:ln>
                  <a:noFill/>
                </a:ln>
                <a:solidFill>
                  <a:schemeClr val="bg1"/>
                </a:solidFill>
                <a:effectLst/>
                <a:uLnTx/>
                <a:uFillTx/>
                <a:latin typeface="Segoe UI Semibold" panose="020B0702040204020203" pitchFamily="34" charset="0"/>
              </a:rPr>
              <a:t>E5</a:t>
            </a:r>
          </a:p>
        </p:txBody>
      </p:sp>
      <p:grpSp>
        <p:nvGrpSpPr>
          <p:cNvPr id="41" name="Group 40"/>
          <p:cNvGrpSpPr/>
          <p:nvPr/>
        </p:nvGrpSpPr>
        <p:grpSpPr>
          <a:xfrm>
            <a:off x="11261255" y="1927955"/>
            <a:ext cx="285119" cy="498782"/>
            <a:chOff x="1567092" y="3734290"/>
            <a:chExt cx="472418" cy="835494"/>
          </a:xfrm>
          <a:solidFill>
            <a:schemeClr val="bg1"/>
          </a:solidFill>
        </p:grpSpPr>
        <p:sp>
          <p:nvSpPr>
            <p:cNvPr id="43" name="Freeform 19"/>
            <p:cNvSpPr>
              <a:spLocks/>
            </p:cNvSpPr>
            <p:nvPr/>
          </p:nvSpPr>
          <p:spPr bwMode="auto">
            <a:xfrm>
              <a:off x="1640641" y="3734290"/>
              <a:ext cx="325320" cy="318960"/>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6" name="Freeform 20"/>
            <p:cNvSpPr>
              <a:spLocks noEditPoints="1"/>
            </p:cNvSpPr>
            <p:nvPr/>
          </p:nvSpPr>
          <p:spPr bwMode="auto">
            <a:xfrm>
              <a:off x="1567092" y="4080450"/>
              <a:ext cx="472418" cy="489334"/>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138037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7441" y="1235402"/>
            <a:ext cx="11783558" cy="5444798"/>
          </a:xfrm>
          <a:prstGeom prst="rect">
            <a:avLst/>
          </a:prstGeom>
          <a:solidFill>
            <a:srgbClr val="E2E2E2"/>
          </a:solidFill>
          <a:ln w="12700">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79234" tIns="91427" rIns="179234" bIns="143387" numCol="1" spcCol="0" rtlCol="0" fromWordArt="0" anchor="t" anchorCtr="0" forceAA="0" compatLnSpc="1">
            <a:prstTxWarp prst="textNoShape">
              <a:avLst/>
            </a:prstTxWarp>
            <a:noAutofit/>
          </a:bodyPr>
          <a:lstStyle/>
          <a:p>
            <a:pPr marL="98602" marR="0" lvl="0" indent="-98602" algn="l" defTabSz="914016" rtl="0" eaLnBrk="1" fontAlgn="auto" latinLnBrk="0" hangingPunct="1">
              <a:lnSpc>
                <a:spcPct val="100000"/>
              </a:lnSpc>
              <a:spcBef>
                <a:spcPts val="300"/>
              </a:spcBef>
              <a:spcAft>
                <a:spcPts val="392"/>
              </a:spcAft>
              <a:buClrTx/>
              <a:buSzTx/>
              <a:buFont typeface="Arial"/>
              <a:buChar char="•"/>
              <a:tabLst/>
              <a:defRPr/>
            </a:pPr>
            <a:endParaRPr kumimoji="0" lang="en-US" sz="12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8" name="Text Placeholder 12"/>
          <p:cNvSpPr txBox="1">
            <a:spLocks/>
          </p:cNvSpPr>
          <p:nvPr/>
        </p:nvSpPr>
        <p:spPr>
          <a:xfrm>
            <a:off x="2838924" y="1436044"/>
            <a:ext cx="3245420" cy="773756"/>
          </a:xfrm>
          <a:prstGeom prst="rect">
            <a:avLst/>
          </a:prstGeom>
          <a:solidFill>
            <a:schemeClr val="tx1"/>
          </a:solidFill>
          <a:ln w="12700">
            <a:noFill/>
            <a:miter lim="800000"/>
          </a:ln>
        </p:spPr>
        <p:txBody>
          <a:bodyPr vert="horz" wrap="square" lIns="91427" tIns="89617" rIns="89617" bIns="18288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App security</a:t>
            </a:r>
          </a:p>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16" name="Text Placeholder 12"/>
          <p:cNvSpPr txBox="1">
            <a:spLocks/>
          </p:cNvSpPr>
          <p:nvPr/>
        </p:nvSpPr>
        <p:spPr>
          <a:xfrm>
            <a:off x="8737587" y="1420039"/>
            <a:ext cx="3036462" cy="773756"/>
          </a:xfrm>
          <a:prstGeom prst="rect">
            <a:avLst/>
          </a:prstGeom>
          <a:solidFill>
            <a:schemeClr val="tx1"/>
          </a:solidFill>
          <a:ln w="12700">
            <a:noFill/>
            <a:miter lim="800000"/>
          </a:ln>
        </p:spPr>
        <p:txBody>
          <a:bodyPr vert="horz" wrap="square" lIns="91427" tIns="89617" rIns="89617" bIns="18288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Identity-driven security</a:t>
            </a:r>
          </a:p>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2" name="Text Placeholder 12"/>
          <p:cNvSpPr txBox="1">
            <a:spLocks/>
          </p:cNvSpPr>
          <p:nvPr/>
        </p:nvSpPr>
        <p:spPr>
          <a:xfrm>
            <a:off x="2838924" y="1868168"/>
            <a:ext cx="3245420" cy="341632"/>
          </a:xfrm>
          <a:prstGeom prst="rect">
            <a:avLst/>
          </a:prstGeom>
          <a:solidFill>
            <a:srgbClr val="6C6B6D"/>
          </a:solidFill>
          <a:ln w="12700">
            <a:noFill/>
            <a:miter lim="800000"/>
          </a:ln>
        </p:spPr>
        <p:txBody>
          <a:bodyPr vert="horz" wrap="square" lIns="91427" tIns="0" rIns="89617" bIns="9144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33" name="Text Placeholder 12"/>
          <p:cNvSpPr txBox="1">
            <a:spLocks/>
          </p:cNvSpPr>
          <p:nvPr/>
        </p:nvSpPr>
        <p:spPr>
          <a:xfrm>
            <a:off x="8737587" y="1852163"/>
            <a:ext cx="3036462" cy="341632"/>
          </a:xfrm>
          <a:prstGeom prst="rect">
            <a:avLst/>
          </a:prstGeom>
          <a:solidFill>
            <a:srgbClr val="6C6B6D"/>
          </a:solidFill>
          <a:ln w="12700">
            <a:noFill/>
            <a:miter lim="800000"/>
          </a:ln>
        </p:spPr>
        <p:txBody>
          <a:bodyPr vert="horz" wrap="square" lIns="91427" tIns="0" rIns="89617" bIns="9144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endParaRPr kumimoji="0" lang="en-US" sz="1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Complementary to EMS and Office 365</a:t>
            </a:r>
          </a:p>
        </p:txBody>
      </p:sp>
      <p:sp>
        <p:nvSpPr>
          <p:cNvPr id="6" name="Rectangle 5"/>
          <p:cNvSpPr/>
          <p:nvPr/>
        </p:nvSpPr>
        <p:spPr bwMode="auto">
          <a:xfrm>
            <a:off x="2838924" y="4404347"/>
            <a:ext cx="3245420" cy="2086138"/>
          </a:xfrm>
          <a:prstGeom prst="rect">
            <a:avLst/>
          </a:prstGeom>
          <a:solidFill>
            <a:schemeClr val="bg1"/>
          </a:solidFill>
          <a:ln w="1270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91440" rIns="179234" bIns="143387" numCol="1" spcCol="0" rtlCol="0" fromWordArt="0" anchor="t" anchorCtr="0" forceAA="0" compatLnSpc="1">
            <a:prstTxWarp prst="textNoShape">
              <a:avLst/>
            </a:prstTxWarp>
            <a:noAutofit/>
          </a:bodyPr>
          <a:lstStyle/>
          <a:p>
            <a:pPr marL="0" marR="0" lvl="0" indent="0" algn="l" defTabSz="914016"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Only Office 365-related </a:t>
            </a:r>
            <a:r>
              <a:rPr kumimoji="0" lang="en-US" sz="1200" b="0" i="0" u="none" strike="noStrike" kern="1200" cap="none" spc="0" normalizeH="0" baseline="0" noProof="0" dirty="0">
                <a:ln>
                  <a:noFill/>
                </a:ln>
                <a:solidFill>
                  <a:srgbClr val="505050"/>
                </a:solidFill>
                <a:effectLst/>
                <a:uLnTx/>
                <a:uFillTx/>
                <a:latin typeface="Segoe UI"/>
                <a:ea typeface="+mn-ea"/>
                <a:cs typeface="+mn-cs"/>
              </a:rPr>
              <a:t>capabilities embedded into Office 365 Security and Compliance Center</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Discovery for apps </a:t>
            </a:r>
            <a:r>
              <a:rPr kumimoji="0" lang="en-US" sz="950" b="0" i="0" u="none" strike="noStrike" kern="1200" cap="none" spc="0" normalizeH="0" baseline="0" noProof="0" dirty="0">
                <a:ln>
                  <a:noFill/>
                </a:ln>
                <a:solidFill>
                  <a:srgbClr val="505050"/>
                </a:solidFill>
                <a:effectLst/>
                <a:uLnTx/>
                <a:uFillTx/>
                <a:latin typeface="Segoe UI"/>
                <a:ea typeface="+mn-ea"/>
                <a:cs typeface="+mn-cs"/>
              </a:rPr>
              <a:t>with similar functionality </a:t>
            </a:r>
            <a:br>
              <a:rPr kumimoji="0" lang="en-US" sz="950" b="0" i="0" u="none" strike="noStrike" kern="1200" cap="none" spc="0" normalizeH="0" baseline="0" noProof="0" dirty="0">
                <a:ln>
                  <a:noFill/>
                </a:ln>
                <a:solidFill>
                  <a:srgbClr val="505050"/>
                </a:solidFill>
                <a:effectLst/>
                <a:uLnTx/>
                <a:uFillTx/>
                <a:latin typeface="Segoe UI"/>
                <a:ea typeface="+mn-ea"/>
                <a:cs typeface="+mn-cs"/>
              </a:rPr>
            </a:br>
            <a:r>
              <a:rPr kumimoji="0" lang="en-US" sz="950" b="0" i="0" u="none" strike="noStrike" kern="1200" cap="none" spc="0" normalizeH="0" baseline="0" noProof="0" dirty="0">
                <a:ln>
                  <a:noFill/>
                </a:ln>
                <a:solidFill>
                  <a:srgbClr val="505050"/>
                </a:solidFill>
                <a:effectLst/>
                <a:uLnTx/>
                <a:uFillTx/>
                <a:latin typeface="Segoe UI"/>
                <a:ea typeface="+mn-ea"/>
                <a:cs typeface="+mn-cs"/>
              </a:rPr>
              <a:t>to O365</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App permissions and control </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Alerts </a:t>
            </a:r>
            <a:r>
              <a:rPr kumimoji="0" lang="en-US" sz="950" b="0" i="0" u="none" strike="noStrike" kern="1200" cap="none" spc="0" normalizeH="0" baseline="0" noProof="0" dirty="0">
                <a:ln>
                  <a:noFill/>
                </a:ln>
                <a:solidFill>
                  <a:srgbClr val="505050"/>
                </a:solidFill>
                <a:effectLst/>
                <a:uLnTx/>
                <a:uFillTx/>
                <a:latin typeface="Segoe UI"/>
                <a:ea typeface="+mn-ea"/>
                <a:cs typeface="+mn-cs"/>
              </a:rPr>
              <a:t>for anomaly detection</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0" i="0" u="none" strike="noStrike" kern="1200" cap="none" spc="0" normalizeH="0" baseline="0" noProof="0" dirty="0">
                <a:ln>
                  <a:noFill/>
                </a:ln>
                <a:solidFill>
                  <a:srgbClr val="505050"/>
                </a:solidFill>
                <a:effectLst/>
                <a:uLnTx/>
                <a:uFillTx/>
                <a:latin typeface="Segoe UI"/>
                <a:ea typeface="+mn-ea"/>
                <a:cs typeface="+mn-cs"/>
              </a:rPr>
              <a:t>Built </a:t>
            </a:r>
            <a:r>
              <a:rPr kumimoji="0" lang="en-US" sz="950" b="1" i="0" u="none" strike="noStrike" kern="1200" cap="none" spc="0" normalizeH="0" baseline="0" noProof="0" dirty="0">
                <a:ln>
                  <a:noFill/>
                </a:ln>
                <a:solidFill>
                  <a:srgbClr val="505050"/>
                </a:solidFill>
                <a:effectLst/>
                <a:uLnTx/>
                <a:uFillTx/>
                <a:latin typeface="Segoe UI"/>
                <a:ea typeface="+mn-ea"/>
                <a:cs typeface="+mn-cs"/>
              </a:rPr>
              <a:t>rich DLP features </a:t>
            </a:r>
            <a:r>
              <a:rPr kumimoji="0" lang="en-US" sz="950" b="0" i="0" u="none" strike="noStrike" kern="1200" cap="none" spc="0" normalizeH="0" baseline="0" noProof="0" dirty="0">
                <a:ln>
                  <a:noFill/>
                </a:ln>
                <a:solidFill>
                  <a:srgbClr val="505050"/>
                </a:solidFill>
                <a:effectLst/>
                <a:uLnTx/>
                <a:uFillTx/>
                <a:latin typeface="Segoe UI"/>
                <a:ea typeface="+mn-ea"/>
                <a:cs typeface="+mn-cs"/>
              </a:rPr>
              <a:t>integrated into </a:t>
            </a:r>
            <a:br>
              <a:rPr kumimoji="0" lang="en-US" sz="950" b="0" i="0" u="none" strike="noStrike" kern="1200" cap="none" spc="0" normalizeH="0" baseline="0" noProof="0" dirty="0">
                <a:ln>
                  <a:noFill/>
                </a:ln>
                <a:solidFill>
                  <a:srgbClr val="505050"/>
                </a:solidFill>
                <a:effectLst/>
                <a:uLnTx/>
                <a:uFillTx/>
                <a:latin typeface="Segoe UI"/>
                <a:ea typeface="+mn-ea"/>
                <a:cs typeface="+mn-cs"/>
              </a:rPr>
            </a:br>
            <a:r>
              <a:rPr kumimoji="0" lang="en-US" sz="950" b="0" i="0" u="none" strike="noStrike" kern="1200" cap="none" spc="0" normalizeH="0" baseline="0" noProof="0" dirty="0">
                <a:ln>
                  <a:noFill/>
                </a:ln>
                <a:solidFill>
                  <a:srgbClr val="505050"/>
                </a:solidFill>
                <a:effectLst/>
                <a:uLnTx/>
                <a:uFillTx/>
                <a:latin typeface="Segoe UI"/>
                <a:ea typeface="+mn-ea"/>
                <a:cs typeface="+mn-cs"/>
              </a:rPr>
              <a:t>Office DLP</a:t>
            </a:r>
          </a:p>
          <a:p>
            <a:pPr marL="171450" marR="0" lvl="0" indent="-17145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950" b="1" i="0" u="none" strike="noStrike" kern="1200" cap="none" spc="0" normalizeH="0" baseline="0" noProof="0" dirty="0">
              <a:ln>
                <a:noFill/>
              </a:ln>
              <a:solidFill>
                <a:srgbClr val="505050"/>
              </a:solidFill>
              <a:effectLst/>
              <a:uLnTx/>
              <a:uFillTx/>
              <a:latin typeface="Segoe UI"/>
              <a:ea typeface="+mn-ea"/>
              <a:cs typeface="+mn-cs"/>
            </a:endParaRPr>
          </a:p>
          <a:p>
            <a:pPr marL="171450" marR="0" lvl="0" indent="-17145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950" b="1" i="0" u="none" strike="noStrike" kern="1200" cap="none" spc="0" normalizeH="0" baseline="0" noProof="0" dirty="0">
              <a:ln>
                <a:noFill/>
              </a:ln>
              <a:solidFill>
                <a:srgbClr val="505050"/>
              </a:solidFill>
              <a:effectLst/>
              <a:uLnTx/>
              <a:uFillTx/>
              <a:latin typeface="Segoe UI"/>
              <a:ea typeface="+mn-ea"/>
              <a:cs typeface="+mn-cs"/>
            </a:endParaRPr>
          </a:p>
        </p:txBody>
      </p:sp>
      <p:sp>
        <p:nvSpPr>
          <p:cNvPr id="7" name="Rectangle 6"/>
          <p:cNvSpPr/>
          <p:nvPr/>
        </p:nvSpPr>
        <p:spPr bwMode="auto">
          <a:xfrm>
            <a:off x="2838924" y="2207490"/>
            <a:ext cx="3245420" cy="208613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79234" bIns="143387" numCol="1" spcCol="0" rtlCol="0" fromWordArt="0" anchor="t" anchorCtr="0" forceAA="0" compatLnSpc="1">
            <a:prstTxWarp prst="textNoShape">
              <a:avLst/>
            </a:prstTxWarp>
            <a:noAutofit/>
          </a:bodyPr>
          <a:lstStyle/>
          <a:p>
            <a:pPr marL="0" marR="0" lvl="0" indent="0" algn="l" defTabSz="914016"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Provides cross-SaaS app security </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Discovery for 13,000 apps </a:t>
            </a:r>
            <a:r>
              <a:rPr kumimoji="0" lang="en-US" sz="950" b="0" i="0" u="none" strike="noStrike" kern="1200" cap="none" spc="0" normalizeH="0" baseline="0" noProof="0" dirty="0">
                <a:ln>
                  <a:noFill/>
                </a:ln>
                <a:solidFill>
                  <a:srgbClr val="505050"/>
                </a:solidFill>
                <a:effectLst/>
                <a:uLnTx/>
                <a:uFillTx/>
                <a:latin typeface="Segoe UI"/>
                <a:ea typeface="+mn-ea"/>
                <a:cs typeface="+mn-cs"/>
              </a:rPr>
              <a:t>and risk scoring- </a:t>
            </a:r>
            <a:br>
              <a:rPr kumimoji="0" lang="en-US" sz="950" b="0" i="0" u="none" strike="noStrike" kern="1200" cap="none" spc="0" normalizeH="0" baseline="0" noProof="0" dirty="0">
                <a:ln>
                  <a:noFill/>
                </a:ln>
                <a:solidFill>
                  <a:srgbClr val="505050"/>
                </a:solidFill>
                <a:effectLst/>
                <a:uLnTx/>
                <a:uFillTx/>
                <a:latin typeface="Segoe UI"/>
                <a:ea typeface="+mn-ea"/>
                <a:cs typeface="+mn-cs"/>
              </a:rPr>
            </a:br>
            <a:r>
              <a:rPr kumimoji="0" lang="en-US" sz="950" b="1" i="0" u="none" strike="noStrike" kern="1200" cap="none" spc="0" normalizeH="0" baseline="0" noProof="0" dirty="0">
                <a:ln>
                  <a:noFill/>
                </a:ln>
                <a:solidFill>
                  <a:srgbClr val="505050"/>
                </a:solidFill>
                <a:effectLst/>
                <a:uLnTx/>
                <a:uFillTx/>
                <a:latin typeface="Segoe UI"/>
                <a:ea typeface="+mn-ea"/>
                <a:cs typeface="+mn-cs"/>
              </a:rPr>
              <a:t>no</a:t>
            </a:r>
            <a:r>
              <a:rPr kumimoji="0" lang="en-US" sz="950" b="0" i="0" u="none" strike="noStrike" kern="1200" cap="none" spc="0" normalizeH="0" baseline="0" noProof="0" dirty="0">
                <a:ln>
                  <a:noFill/>
                </a:ln>
                <a:solidFill>
                  <a:srgbClr val="505050"/>
                </a:solidFill>
                <a:effectLst/>
                <a:uLnTx/>
                <a:uFillTx/>
                <a:latin typeface="Segoe UI"/>
                <a:ea typeface="+mn-ea"/>
                <a:cs typeface="+mn-cs"/>
              </a:rPr>
              <a:t> </a:t>
            </a:r>
            <a:r>
              <a:rPr kumimoji="0" lang="en-US" sz="950" b="1" i="0" u="none" strike="noStrike" kern="1200" cap="none" spc="0" normalizeH="0" baseline="0" noProof="0" dirty="0">
                <a:ln>
                  <a:noFill/>
                </a:ln>
                <a:solidFill>
                  <a:srgbClr val="505050"/>
                </a:solidFill>
                <a:effectLst/>
                <a:uLnTx/>
                <a:uFillTx/>
                <a:latin typeface="Segoe UI"/>
                <a:ea typeface="+mn-ea"/>
                <a:cs typeface="+mn-cs"/>
              </a:rPr>
              <a:t>agents</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Ongoing assessment </a:t>
            </a:r>
            <a:r>
              <a:rPr kumimoji="0" lang="en-US" sz="950" b="0" i="0" u="none" strike="noStrike" kern="1200" cap="none" spc="0" normalizeH="0" baseline="0" noProof="0" dirty="0">
                <a:ln>
                  <a:noFill/>
                </a:ln>
                <a:solidFill>
                  <a:srgbClr val="505050"/>
                </a:solidFill>
                <a:effectLst/>
                <a:uLnTx/>
                <a:uFillTx/>
                <a:latin typeface="Segoe UI"/>
                <a:ea typeface="+mn-ea"/>
                <a:cs typeface="+mn-cs"/>
              </a:rPr>
              <a:t>and analytics for all discovered apps</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Cross-cloud controls</a:t>
            </a:r>
            <a:r>
              <a:rPr kumimoji="0" lang="en-US" sz="950" b="0" i="0" u="none" strike="noStrike" kern="1200" cap="none" spc="0" normalizeH="0" baseline="0" noProof="0" dirty="0">
                <a:ln>
                  <a:noFill/>
                </a:ln>
                <a:solidFill>
                  <a:srgbClr val="505050"/>
                </a:solidFill>
                <a:effectLst/>
                <a:uLnTx/>
                <a:uFillTx/>
                <a:latin typeface="Segoe UI"/>
                <a:ea typeface="+mn-ea"/>
                <a:cs typeface="+mn-cs"/>
              </a:rPr>
              <a:t> for creating and enforcing policies, DLP, and data sharing</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Alerts</a:t>
            </a:r>
            <a:r>
              <a:rPr kumimoji="0" lang="en-US" sz="950" b="0" i="0" u="none" strike="noStrike" kern="1200" cap="none" spc="0" normalizeH="0" baseline="0" noProof="0" dirty="0">
                <a:ln>
                  <a:noFill/>
                </a:ln>
                <a:solidFill>
                  <a:srgbClr val="505050"/>
                </a:solidFill>
                <a:effectLst/>
                <a:uLnTx/>
                <a:uFillTx/>
                <a:latin typeface="Segoe UI"/>
                <a:ea typeface="+mn-ea"/>
                <a:cs typeface="+mn-cs"/>
              </a:rPr>
              <a:t> for threat detection for supported and </a:t>
            </a:r>
            <a:br>
              <a:rPr kumimoji="0" lang="en-US" sz="950" b="0" i="0" u="none" strike="noStrike" kern="1200" cap="none" spc="0" normalizeH="0" baseline="0" noProof="0" dirty="0">
                <a:ln>
                  <a:noFill/>
                </a:ln>
                <a:solidFill>
                  <a:srgbClr val="505050"/>
                </a:solidFill>
                <a:effectLst/>
                <a:uLnTx/>
                <a:uFillTx/>
                <a:latin typeface="Segoe UI"/>
                <a:ea typeface="+mn-ea"/>
                <a:cs typeface="+mn-cs"/>
              </a:rPr>
            </a:br>
            <a:r>
              <a:rPr kumimoji="0" lang="en-US" sz="950" b="0" i="0" u="none" strike="noStrike" kern="1200" cap="none" spc="0" normalizeH="0" baseline="0" noProof="0" dirty="0">
                <a:ln>
                  <a:noFill/>
                </a:ln>
                <a:solidFill>
                  <a:srgbClr val="505050"/>
                </a:solidFill>
                <a:effectLst/>
                <a:uLnTx/>
                <a:uFillTx/>
                <a:latin typeface="Segoe UI"/>
                <a:ea typeface="+mn-ea"/>
                <a:cs typeface="+mn-cs"/>
              </a:rPr>
              <a:t>all discovered apps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909" t="8507" r="18028" b="10761"/>
          <a:stretch/>
        </p:blipFill>
        <p:spPr>
          <a:xfrm>
            <a:off x="460868" y="4407120"/>
            <a:ext cx="2371734" cy="2072121"/>
          </a:xfrm>
          <a:prstGeom prst="rect">
            <a:avLst/>
          </a:prstGeom>
        </p:spPr>
      </p:pic>
      <p:sp>
        <p:nvSpPr>
          <p:cNvPr id="13" name="Text Placeholder 12"/>
          <p:cNvSpPr txBox="1">
            <a:spLocks/>
          </p:cNvSpPr>
          <p:nvPr/>
        </p:nvSpPr>
        <p:spPr>
          <a:xfrm>
            <a:off x="487089" y="2222140"/>
            <a:ext cx="2345513" cy="2071488"/>
          </a:xfrm>
          <a:prstGeom prst="rect">
            <a:avLst/>
          </a:prstGeom>
          <a:solidFill>
            <a:schemeClr val="accent2"/>
          </a:solidFill>
        </p:spPr>
        <p:txBody>
          <a:bodyPr vert="horz" wrap="square" lIns="182828" tIns="182828" rIns="89617" bIns="182880"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Microsoft Cloud App Security</a:t>
            </a:r>
          </a:p>
        </p:txBody>
      </p:sp>
      <p:sp>
        <p:nvSpPr>
          <p:cNvPr id="14" name="Rectangle 13"/>
          <p:cNvSpPr/>
          <p:nvPr/>
        </p:nvSpPr>
        <p:spPr bwMode="auto">
          <a:xfrm>
            <a:off x="8737587" y="4388342"/>
            <a:ext cx="3036462" cy="2086138"/>
          </a:xfrm>
          <a:prstGeom prst="rect">
            <a:avLst/>
          </a:prstGeom>
          <a:solidFill>
            <a:schemeClr val="bg1"/>
          </a:solidFill>
          <a:ln w="1270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37160" tIns="91440" rIns="179234" bIns="143387" numCol="1" spcCol="0" rtlCol="0" fromWordArt="0" anchor="t" anchorCtr="0" forceAA="0" compatLnSpc="1">
            <a:prstTxWarp prst="textNoShape">
              <a:avLst/>
            </a:prstTxWarp>
            <a:noAutofit/>
          </a:bodyPr>
          <a:lstStyle/>
          <a:p>
            <a:pPr marL="0" marR="0" lvl="0" indent="0" algn="l" defTabSz="914016"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Comprehensive solution </a:t>
            </a:r>
            <a:r>
              <a:rPr kumimoji="0" lang="en-US" sz="1200" b="0" i="0" u="none" strike="noStrike" kern="1200" cap="none" spc="0" normalizeH="0" baseline="0" noProof="0" dirty="0">
                <a:ln>
                  <a:noFill/>
                </a:ln>
                <a:solidFill>
                  <a:srgbClr val="505050"/>
                </a:solidFill>
                <a:effectLst/>
                <a:uLnTx/>
                <a:uFillTx/>
                <a:latin typeface="Segoe UI"/>
                <a:ea typeface="+mn-ea"/>
                <a:cs typeface="+mn-cs"/>
              </a:rPr>
              <a:t>for mobility, identity, and security</a:t>
            </a:r>
            <a:endParaRPr kumimoji="0" lang="en-US" sz="1200" b="1" i="0" u="none" strike="noStrike" kern="1200" cap="none" spc="0" normalizeH="0" baseline="0" noProof="0" dirty="0">
              <a:ln>
                <a:noFill/>
              </a:ln>
              <a:solidFill>
                <a:srgbClr val="505050"/>
              </a:solidFill>
              <a:effectLst/>
              <a:uLnTx/>
              <a:uFillTx/>
              <a:latin typeface="Segoe UI"/>
              <a:ea typeface="+mn-ea"/>
              <a:cs typeface="+mn-cs"/>
            </a:endParaRP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Azure AD Premium </a:t>
            </a:r>
            <a:r>
              <a:rPr kumimoji="0" lang="en-US" sz="950" b="0" i="0" u="none" strike="noStrike" kern="1200" cap="none" spc="0" normalizeH="0" baseline="0" noProof="0" dirty="0">
                <a:ln>
                  <a:noFill/>
                </a:ln>
                <a:solidFill>
                  <a:srgbClr val="505050"/>
                </a:solidFill>
                <a:effectLst/>
                <a:uLnTx/>
                <a:uFillTx/>
                <a:latin typeface="Segoe UI"/>
                <a:ea typeface="+mn-ea"/>
                <a:cs typeface="+mn-cs"/>
              </a:rPr>
              <a:t>provides shadow IT discovery, identity, and access management </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Advanced Threat Analytics </a:t>
            </a:r>
            <a:r>
              <a:rPr kumimoji="0" lang="en-US" sz="950" b="0" i="0" u="none" strike="noStrike" kern="1200" cap="none" spc="0" normalizeH="0" baseline="0" noProof="0" dirty="0">
                <a:ln>
                  <a:noFill/>
                </a:ln>
                <a:solidFill>
                  <a:srgbClr val="505050"/>
                </a:solidFill>
                <a:effectLst/>
                <a:uLnTx/>
                <a:uFillTx/>
                <a:latin typeface="Segoe UI"/>
                <a:ea typeface="+mn-ea"/>
                <a:cs typeface="+mn-cs"/>
              </a:rPr>
              <a:t>provides threat protection on-premises with behavioral analysis</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charset="0"/>
                <a:ea typeface="Segoe UI" charset="0"/>
                <a:cs typeface="Segoe UI" charset="0"/>
              </a:rPr>
              <a:t>Azure Rights Management </a:t>
            </a:r>
            <a:r>
              <a:rPr kumimoji="0" lang="en-US" sz="950" b="0" i="0" u="none" strike="noStrike" kern="1200" cap="none" spc="0" normalizeH="0" baseline="0" noProof="0" dirty="0">
                <a:ln>
                  <a:noFill/>
                </a:ln>
                <a:solidFill>
                  <a:srgbClr val="505050"/>
                </a:solidFill>
                <a:effectLst/>
                <a:uLnTx/>
                <a:uFillTx/>
                <a:latin typeface="Segoe UI" charset="0"/>
                <a:ea typeface="Segoe UI" charset="0"/>
                <a:cs typeface="Segoe UI" charset="0"/>
              </a:rPr>
              <a:t>provides encryption, identity &amp; authorization to secure data</a:t>
            </a:r>
          </a:p>
          <a:p>
            <a:pPr marL="80010" marR="0" lvl="0" indent="-8001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charset="0"/>
                <a:ea typeface="Segoe UI" charset="0"/>
                <a:cs typeface="Segoe UI" charset="0"/>
              </a:rPr>
              <a:t>Microsoft Intune </a:t>
            </a:r>
            <a:r>
              <a:rPr kumimoji="0" lang="en-US" sz="950" b="0" i="0" u="none" strike="noStrike" kern="1200" cap="none" spc="0" normalizeH="0" baseline="0" noProof="0" dirty="0">
                <a:ln>
                  <a:noFill/>
                </a:ln>
                <a:solidFill>
                  <a:srgbClr val="505050"/>
                </a:solidFill>
                <a:effectLst/>
                <a:uLnTx/>
                <a:uFillTx/>
                <a:latin typeface="Segoe UI" charset="0"/>
                <a:ea typeface="Segoe UI" charset="0"/>
                <a:cs typeface="Segoe UI" charset="0"/>
              </a:rPr>
              <a:t>provides  MDM/MAM capabilities to protect corporate apps and data almost on any device</a:t>
            </a:r>
          </a:p>
          <a:p>
            <a:pPr marL="171450" marR="0" lvl="0" indent="-17145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950" b="1" i="0" u="none" strike="noStrike" kern="1200" cap="none" spc="0" normalizeH="0" baseline="0" noProof="0" dirty="0">
              <a:ln>
                <a:noFill/>
              </a:ln>
              <a:solidFill>
                <a:srgbClr val="505050"/>
              </a:solidFill>
              <a:effectLst/>
              <a:uLnTx/>
              <a:uFillTx/>
              <a:latin typeface="Segoe UI"/>
              <a:ea typeface="+mn-ea"/>
              <a:cs typeface="+mn-cs"/>
            </a:endParaRPr>
          </a:p>
          <a:p>
            <a:pPr marL="171450" marR="0" lvl="0" indent="-17145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950" b="1" i="0" u="none" strike="noStrike" kern="1200" cap="none" spc="0" normalizeH="0" baseline="0" noProof="0" dirty="0">
              <a:ln>
                <a:noFill/>
              </a:ln>
              <a:solidFill>
                <a:srgbClr val="505050"/>
              </a:solidFill>
              <a:effectLst/>
              <a:uLnTx/>
              <a:uFillTx/>
              <a:latin typeface="Segoe UI"/>
              <a:ea typeface="+mn-ea"/>
              <a:cs typeface="+mn-cs"/>
            </a:endParaRPr>
          </a:p>
        </p:txBody>
      </p:sp>
      <p:sp>
        <p:nvSpPr>
          <p:cNvPr id="15" name="Rectangle 14"/>
          <p:cNvSpPr/>
          <p:nvPr/>
        </p:nvSpPr>
        <p:spPr bwMode="auto">
          <a:xfrm>
            <a:off x="8385894" y="2196247"/>
            <a:ext cx="2894599" cy="208613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82880" rIns="179234" bIns="143387" numCol="1" spcCol="0" rtlCol="0" fromWordArt="0" anchor="t" anchorCtr="0" forceAA="0" compatLnSpc="1">
            <a:prstTxWarp prst="textNoShape">
              <a:avLst/>
            </a:prstTxWarp>
            <a:noAutofit/>
          </a:bodyPr>
          <a:lstStyle/>
          <a:p>
            <a:pPr marL="171450" marR="0" lvl="0" indent="-171450" algn="l" defTabSz="914016"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8" name="Text Placeholder 12"/>
          <p:cNvSpPr txBox="1">
            <a:spLocks/>
          </p:cNvSpPr>
          <p:nvPr/>
        </p:nvSpPr>
        <p:spPr>
          <a:xfrm>
            <a:off x="6385752" y="2206135"/>
            <a:ext cx="2345513" cy="2071488"/>
          </a:xfrm>
          <a:prstGeom prst="rect">
            <a:avLst/>
          </a:prstGeom>
          <a:solidFill>
            <a:schemeClr val="accent2"/>
          </a:solidFill>
        </p:spPr>
        <p:txBody>
          <a:bodyPr vert="horz" wrap="square" lIns="182828" tIns="182828" rIns="89617" bIns="182880"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Microsoft Cloud App Security</a:t>
            </a:r>
          </a:p>
        </p:txBody>
      </p:sp>
      <p:sp>
        <p:nvSpPr>
          <p:cNvPr id="22" name="Text Placeholder 12"/>
          <p:cNvSpPr txBox="1">
            <a:spLocks/>
          </p:cNvSpPr>
          <p:nvPr/>
        </p:nvSpPr>
        <p:spPr>
          <a:xfrm>
            <a:off x="6385752" y="4392699"/>
            <a:ext cx="2345513" cy="2071488"/>
          </a:xfrm>
          <a:prstGeom prst="rect">
            <a:avLst/>
          </a:prstGeom>
          <a:solidFill>
            <a:schemeClr val="accent3"/>
          </a:solidFill>
        </p:spPr>
        <p:txBody>
          <a:bodyPr vert="horz" wrap="square" lIns="182828" tIns="182828" rIns="89617" bIns="182880" rtlCol="0" anchor="ctr" anchorCtr="0">
            <a:no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896350" rtl="0" eaLnBrk="1" fontAlgn="auto" latinLnBrk="0" hangingPunct="1">
              <a:lnSpc>
                <a:spcPct val="90000"/>
              </a:lnSpc>
              <a:spcBef>
                <a:spcPts val="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rPr>
              <a:t>Enterprise Mobility Suite</a:t>
            </a:r>
          </a:p>
        </p:txBody>
      </p:sp>
      <p:sp>
        <p:nvSpPr>
          <p:cNvPr id="23" name="Rectangle 22"/>
          <p:cNvSpPr/>
          <p:nvPr/>
        </p:nvSpPr>
        <p:spPr bwMode="auto">
          <a:xfrm>
            <a:off x="8737345" y="2192940"/>
            <a:ext cx="3036704" cy="2086138"/>
          </a:xfrm>
          <a:prstGeom prst="rect">
            <a:avLst/>
          </a:prstGeom>
          <a:solidFill>
            <a:schemeClr val="bg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79234" bIns="143387" numCol="1" spcCol="0" rtlCol="0" fromWordArt="0" anchor="t" anchorCtr="0" forceAA="0" compatLnSpc="1">
            <a:prstTxWarp prst="textNoShape">
              <a:avLst/>
            </a:prstTxWarp>
            <a:noAutofit/>
          </a:bodyPr>
          <a:lstStyle/>
          <a:p>
            <a:pPr marL="0" marR="0" lvl="0" indent="0" algn="l" defTabSz="914016" rtl="0" eaLnBrk="1" fontAlgn="auto" latinLnBrk="0" hangingPunct="1">
              <a:lnSpc>
                <a:spcPct val="100000"/>
              </a:lnSpc>
              <a:spcBef>
                <a:spcPts val="400"/>
              </a:spcBef>
              <a:spcAft>
                <a:spcPts val="0"/>
              </a:spcAft>
              <a:buClrTx/>
              <a:buSzTx/>
              <a:buFontTx/>
              <a:buNone/>
              <a:tabLst/>
              <a:defRPr/>
            </a:pPr>
            <a:r>
              <a:rPr kumimoji="0" lang="en-US" sz="1200" b="1" i="0" u="none" strike="noStrike" kern="1200" cap="none" spc="0" normalizeH="0" baseline="0" noProof="0" dirty="0">
                <a:ln>
                  <a:noFill/>
                </a:ln>
                <a:solidFill>
                  <a:srgbClr val="505050"/>
                </a:solidFill>
                <a:effectLst/>
                <a:uLnTx/>
                <a:uFillTx/>
                <a:latin typeface="Segoe UI"/>
                <a:ea typeface="+mn-ea"/>
                <a:cs typeface="+mn-cs"/>
              </a:rPr>
              <a:t>Complements EMS </a:t>
            </a:r>
            <a:r>
              <a:rPr kumimoji="0" lang="en-US" sz="1200" b="0" i="0" u="none" strike="noStrike" kern="1200" cap="none" spc="0" normalizeH="0" baseline="0" noProof="0" dirty="0">
                <a:ln>
                  <a:noFill/>
                </a:ln>
                <a:solidFill>
                  <a:srgbClr val="505050"/>
                </a:solidFill>
                <a:effectLst/>
                <a:uLnTx/>
                <a:uFillTx/>
                <a:latin typeface="Segoe UI"/>
                <a:ea typeface="+mn-ea"/>
                <a:cs typeface="+mn-cs"/>
              </a:rPr>
              <a:t>by providing enterprise-grade security for cloud apps</a:t>
            </a:r>
          </a:p>
          <a:p>
            <a:pPr marL="80010" marR="0" lvl="0" indent="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 Discovery</a:t>
            </a:r>
            <a:r>
              <a:rPr kumimoji="0" lang="en-US" sz="950" b="0" i="0" u="none" strike="noStrike" kern="1200" cap="none" spc="0" normalizeH="0" baseline="0" noProof="0" dirty="0">
                <a:ln>
                  <a:noFill/>
                </a:ln>
                <a:solidFill>
                  <a:srgbClr val="505050"/>
                </a:solidFill>
                <a:effectLst/>
                <a:uLnTx/>
                <a:uFillTx/>
                <a:latin typeface="Segoe UI"/>
                <a:ea typeface="+mn-ea"/>
                <a:cs typeface="+mn-cs"/>
              </a:rPr>
              <a:t> </a:t>
            </a:r>
            <a:r>
              <a:rPr kumimoji="0" lang="en-US" sz="950" b="1" i="0" u="none" strike="noStrike" kern="1200" cap="none" spc="0" normalizeH="0" baseline="0" noProof="0" dirty="0">
                <a:ln>
                  <a:noFill/>
                </a:ln>
                <a:solidFill>
                  <a:srgbClr val="505050"/>
                </a:solidFill>
                <a:effectLst/>
                <a:uLnTx/>
                <a:uFillTx/>
                <a:latin typeface="Segoe UI"/>
                <a:ea typeface="+mn-ea"/>
                <a:cs typeface="+mn-cs"/>
              </a:rPr>
              <a:t>for 13,000 apps </a:t>
            </a:r>
            <a:r>
              <a:rPr kumimoji="0" lang="en-US" sz="950" b="0" i="0" u="none" strike="noStrike" kern="1200" cap="none" spc="0" normalizeH="0" baseline="0" noProof="0" dirty="0">
                <a:ln>
                  <a:noFill/>
                </a:ln>
                <a:solidFill>
                  <a:srgbClr val="505050"/>
                </a:solidFill>
                <a:effectLst/>
                <a:uLnTx/>
                <a:uFillTx/>
                <a:latin typeface="Segoe UI"/>
                <a:ea typeface="+mn-ea"/>
                <a:cs typeface="+mn-cs"/>
              </a:rPr>
              <a:t>and risk scoring—</a:t>
            </a:r>
            <a:r>
              <a:rPr kumimoji="0" lang="en-US" sz="950" b="1" i="0" u="none" strike="noStrike" kern="1200" cap="none" spc="0" normalizeH="0" baseline="0" noProof="0" dirty="0">
                <a:ln>
                  <a:noFill/>
                </a:ln>
                <a:solidFill>
                  <a:srgbClr val="505050"/>
                </a:solidFill>
                <a:effectLst/>
                <a:uLnTx/>
                <a:uFillTx/>
                <a:latin typeface="Segoe UI"/>
                <a:ea typeface="+mn-ea"/>
                <a:cs typeface="+mn-cs"/>
              </a:rPr>
              <a:t>no agents needed </a:t>
            </a:r>
          </a:p>
          <a:p>
            <a:pPr marL="80010" marR="0" lvl="0" indent="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 Ongoing assessment </a:t>
            </a:r>
            <a:r>
              <a:rPr kumimoji="0" lang="en-US" sz="950" b="0" i="0" u="none" strike="noStrike" kern="1200" cap="none" spc="0" normalizeH="0" baseline="0" noProof="0" dirty="0">
                <a:ln>
                  <a:noFill/>
                </a:ln>
                <a:solidFill>
                  <a:srgbClr val="505050"/>
                </a:solidFill>
                <a:effectLst/>
                <a:uLnTx/>
                <a:uFillTx/>
                <a:latin typeface="Segoe UI"/>
                <a:ea typeface="+mn-ea"/>
                <a:cs typeface="+mn-cs"/>
              </a:rPr>
              <a:t>and analytics for all discovered apps</a:t>
            </a:r>
          </a:p>
          <a:p>
            <a:pPr marL="80010" marR="0" lvl="0" indent="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 Cross-cloud controls</a:t>
            </a:r>
            <a:r>
              <a:rPr kumimoji="0" lang="en-US" sz="950" b="0" i="0" u="none" strike="noStrike" kern="1200" cap="none" spc="0" normalizeH="0" baseline="0" noProof="0" dirty="0">
                <a:ln>
                  <a:noFill/>
                </a:ln>
                <a:solidFill>
                  <a:srgbClr val="505050"/>
                </a:solidFill>
                <a:effectLst/>
                <a:uLnTx/>
                <a:uFillTx/>
                <a:latin typeface="Segoe UI"/>
                <a:ea typeface="+mn-ea"/>
                <a:cs typeface="+mn-cs"/>
              </a:rPr>
              <a:t> for creating and enforcing policies, DLP, and data sharing</a:t>
            </a:r>
          </a:p>
          <a:p>
            <a:pPr marL="80010" marR="0" lvl="0" indent="0" algn="l" defTabSz="914016"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950" b="1" i="0" u="none" strike="noStrike" kern="1200" cap="none" spc="0" normalizeH="0" baseline="0" noProof="0" dirty="0">
                <a:ln>
                  <a:noFill/>
                </a:ln>
                <a:solidFill>
                  <a:srgbClr val="505050"/>
                </a:solidFill>
                <a:effectLst/>
                <a:uLnTx/>
                <a:uFillTx/>
                <a:latin typeface="Segoe UI"/>
                <a:ea typeface="+mn-ea"/>
                <a:cs typeface="+mn-cs"/>
              </a:rPr>
              <a:t> Alerts</a:t>
            </a:r>
            <a:r>
              <a:rPr kumimoji="0" lang="en-US" sz="950" b="0" i="0" u="none" strike="noStrike" kern="1200" cap="none" spc="0" normalizeH="0" baseline="0" noProof="0" dirty="0">
                <a:ln>
                  <a:noFill/>
                </a:ln>
                <a:solidFill>
                  <a:srgbClr val="505050"/>
                </a:solidFill>
                <a:effectLst/>
                <a:uLnTx/>
                <a:uFillTx/>
                <a:latin typeface="Segoe UI"/>
                <a:ea typeface="+mn-ea"/>
                <a:cs typeface="+mn-cs"/>
              </a:rPr>
              <a:t> for threat detection for supported </a:t>
            </a:r>
            <a:br>
              <a:rPr kumimoji="0" lang="en-US" sz="950" b="0" i="0" u="none" strike="noStrike" kern="1200" cap="none" spc="0" normalizeH="0" baseline="0" noProof="0" dirty="0">
                <a:ln>
                  <a:noFill/>
                </a:ln>
                <a:solidFill>
                  <a:srgbClr val="505050"/>
                </a:solidFill>
                <a:effectLst/>
                <a:uLnTx/>
                <a:uFillTx/>
                <a:latin typeface="Segoe UI"/>
                <a:ea typeface="+mn-ea"/>
                <a:cs typeface="+mn-cs"/>
              </a:rPr>
            </a:br>
            <a:r>
              <a:rPr kumimoji="0" lang="en-US" sz="950" b="0" i="0" u="none" strike="noStrike" kern="1200" cap="none" spc="0" normalizeH="0" baseline="0" noProof="0" dirty="0">
                <a:ln>
                  <a:noFill/>
                </a:ln>
                <a:solidFill>
                  <a:srgbClr val="505050"/>
                </a:solidFill>
                <a:effectLst/>
                <a:uLnTx/>
                <a:uFillTx/>
                <a:latin typeface="Segoe UI"/>
                <a:ea typeface="+mn-ea"/>
                <a:cs typeface="+mn-cs"/>
              </a:rPr>
              <a:t>and all discovered apps</a:t>
            </a:r>
          </a:p>
          <a:p>
            <a:pPr marL="0" marR="0" lvl="0" indent="0" algn="l" defTabSz="914016" rtl="0" eaLnBrk="1" fontAlgn="auto" latinLnBrk="0" hangingPunct="1">
              <a:lnSpc>
                <a:spcPct val="100000"/>
              </a:lnSpc>
              <a:spcBef>
                <a:spcPts val="400"/>
              </a:spcBef>
              <a:spcAft>
                <a:spcPts val="0"/>
              </a:spcAft>
              <a:buClrTx/>
              <a:buSzTx/>
              <a:buFontTx/>
              <a:buNone/>
              <a:tabLst/>
              <a:defRPr/>
            </a:pPr>
            <a:endParaRPr kumimoji="0" lang="en-US" sz="950" b="1" i="0" u="none" strike="noStrike" kern="1200" cap="none" spc="0" normalizeH="0" baseline="0" noProof="0" dirty="0">
              <a:ln>
                <a:noFill/>
              </a:ln>
              <a:solidFill>
                <a:srgbClr val="505050"/>
              </a:solidFill>
              <a:effectLst/>
              <a:uLnTx/>
              <a:uFillTx/>
              <a:latin typeface="Segoe UI"/>
              <a:ea typeface="+mn-ea"/>
              <a:cs typeface="+mn-cs"/>
            </a:endParaRPr>
          </a:p>
        </p:txBody>
      </p:sp>
      <p:sp>
        <p:nvSpPr>
          <p:cNvPr id="24" name="TextBox 23"/>
          <p:cNvSpPr txBox="1"/>
          <p:nvPr/>
        </p:nvSpPr>
        <p:spPr>
          <a:xfrm>
            <a:off x="2808706" y="1790532"/>
            <a:ext cx="2417885"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Segoe UI Light"/>
                <a:ea typeface="+mn-ea"/>
                <a:cs typeface="+mn-cs"/>
              </a:rPr>
              <a:t>Cross-SaaS</a:t>
            </a:r>
          </a:p>
        </p:txBody>
      </p:sp>
      <p:sp>
        <p:nvSpPr>
          <p:cNvPr id="25" name="TextBox 24"/>
          <p:cNvSpPr txBox="1"/>
          <p:nvPr/>
        </p:nvSpPr>
        <p:spPr>
          <a:xfrm>
            <a:off x="8731265" y="1774767"/>
            <a:ext cx="2417885" cy="4893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Segoe UI Light"/>
                <a:ea typeface="+mn-ea"/>
                <a:cs typeface="+mn-cs"/>
              </a:rPr>
              <a:t>Complements EMS</a:t>
            </a:r>
          </a:p>
        </p:txBody>
      </p:sp>
      <p:grpSp>
        <p:nvGrpSpPr>
          <p:cNvPr id="4" name="Group 3"/>
          <p:cNvGrpSpPr/>
          <p:nvPr/>
        </p:nvGrpSpPr>
        <p:grpSpPr>
          <a:xfrm>
            <a:off x="1433026" y="4122755"/>
            <a:ext cx="437708" cy="437768"/>
            <a:chOff x="1433026" y="4169053"/>
            <a:chExt cx="437708" cy="437768"/>
          </a:xfrm>
        </p:grpSpPr>
        <p:sp>
          <p:nvSpPr>
            <p:cNvPr id="11" name="Oval 10"/>
            <p:cNvSpPr/>
            <p:nvPr/>
          </p:nvSpPr>
          <p:spPr bwMode="auto">
            <a:xfrm rot="16200000">
              <a:off x="1432996" y="4169083"/>
              <a:ext cx="437768" cy="437708"/>
            </a:xfrm>
            <a:prstGeom prst="ellipse">
              <a:avLst/>
            </a:prstGeom>
            <a:solidFill>
              <a:srgbClr val="E2E2E2"/>
            </a:solidFill>
            <a:ln w="19050"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16"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 name="Plus 2"/>
            <p:cNvSpPr/>
            <p:nvPr/>
          </p:nvSpPr>
          <p:spPr bwMode="auto">
            <a:xfrm>
              <a:off x="1461832" y="4197890"/>
              <a:ext cx="380094" cy="380094"/>
            </a:xfrm>
            <a:prstGeom prst="mathPlus">
              <a:avLst>
                <a:gd name="adj1" fmla="val 11008"/>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grpSp>
        <p:nvGrpSpPr>
          <p:cNvPr id="34" name="Group 33"/>
          <p:cNvGrpSpPr/>
          <p:nvPr/>
        </p:nvGrpSpPr>
        <p:grpSpPr>
          <a:xfrm>
            <a:off x="7347689" y="4122755"/>
            <a:ext cx="437708" cy="437768"/>
            <a:chOff x="1433026" y="4169053"/>
            <a:chExt cx="437708" cy="437768"/>
          </a:xfrm>
        </p:grpSpPr>
        <p:sp>
          <p:nvSpPr>
            <p:cNvPr id="35" name="Oval 34"/>
            <p:cNvSpPr/>
            <p:nvPr/>
          </p:nvSpPr>
          <p:spPr bwMode="auto">
            <a:xfrm rot="16200000">
              <a:off x="1432996" y="4169083"/>
              <a:ext cx="437768" cy="437708"/>
            </a:xfrm>
            <a:prstGeom prst="ellipse">
              <a:avLst/>
            </a:prstGeom>
            <a:solidFill>
              <a:srgbClr val="E2E2E2"/>
            </a:solidFill>
            <a:ln w="19050"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4821" rIns="0" bIns="44821"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16"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36" name="Plus 35"/>
            <p:cNvSpPr/>
            <p:nvPr/>
          </p:nvSpPr>
          <p:spPr bwMode="auto">
            <a:xfrm>
              <a:off x="1461832" y="4197890"/>
              <a:ext cx="380094" cy="380094"/>
            </a:xfrm>
            <a:prstGeom prst="mathPlus">
              <a:avLst>
                <a:gd name="adj1" fmla="val 11008"/>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spTree>
    <p:extLst>
      <p:ext uri="{BB962C8B-B14F-4D97-AF65-F5344CB8AC3E}">
        <p14:creationId xmlns:p14="http://schemas.microsoft.com/office/powerpoint/2010/main" val="121186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67684" y="5960018"/>
            <a:ext cx="10758655" cy="606470"/>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924"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invGray">
          <a:xfrm>
            <a:off x="450203" y="3083702"/>
            <a:ext cx="3223861" cy="690597"/>
          </a:xfrm>
          <a:prstGeom prst="rect">
            <a:avLst/>
          </a:prstGeom>
        </p:spPr>
      </p:pic>
    </p:spTree>
    <p:extLst>
      <p:ext uri="{BB962C8B-B14F-4D97-AF65-F5344CB8AC3E}">
        <p14:creationId xmlns:p14="http://schemas.microsoft.com/office/powerpoint/2010/main" val="16800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
          <p:cNvPicPr>
            <a:picLocks noGrp="1" noChangeAspect="1" noChangeArrowheads="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bwMode="auto">
          <a:xfrm>
            <a:off x="0" y="-196909"/>
            <a:ext cx="12192000" cy="5824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ctrTitle"/>
          </p:nvPr>
        </p:nvSpPr>
        <p:spPr/>
        <p:txBody>
          <a:bodyPr/>
          <a:lstStyle/>
          <a:p>
            <a:r>
              <a:rPr lang="en-US" dirty="0">
                <a:solidFill>
                  <a:prstClr val="white"/>
                </a:solidFill>
              </a:rPr>
              <a:t>All you need for best-in-class productivity.</a:t>
            </a:r>
            <a:endParaRPr lang="en-US" dirty="0"/>
          </a:p>
        </p:txBody>
      </p:sp>
      <p:sp>
        <p:nvSpPr>
          <p:cNvPr id="24" name="TextBox 23"/>
          <p:cNvSpPr txBox="1"/>
          <p:nvPr/>
        </p:nvSpPr>
        <p:spPr>
          <a:xfrm>
            <a:off x="462046" y="626487"/>
            <a:ext cx="1840159" cy="892263"/>
          </a:xfrm>
          <a:prstGeom prst="rect">
            <a:avLst/>
          </a:prstGeom>
          <a:solidFill>
            <a:srgbClr val="FC7808">
              <a:alpha val="84000"/>
            </a:srgbClr>
          </a:solidFill>
        </p:spPr>
        <p:txBody>
          <a:bodyPr wrap="square" lIns="89642" tIns="134464" rIns="89642" bIns="134464" rtlCol="0" anchor="ctr">
            <a:noAutofit/>
          </a:bodyPr>
          <a:lstStyle/>
          <a:p>
            <a:pPr defTabSz="544196">
              <a:lnSpc>
                <a:spcPct val="90000"/>
              </a:lnSpc>
              <a:spcAft>
                <a:spcPts val="1757"/>
              </a:spcAft>
            </a:pPr>
            <a:r>
              <a:rPr lang="en-US" sz="1372" dirty="0">
                <a:solidFill>
                  <a:srgbClr val="FFFFFF"/>
                </a:solidFill>
                <a:latin typeface="Segoe UI"/>
                <a:cs typeface="Segoe UI"/>
              </a:rPr>
              <a:t>Create and edit documents in real time with colleagues</a:t>
            </a:r>
          </a:p>
        </p:txBody>
      </p:sp>
      <p:sp>
        <p:nvSpPr>
          <p:cNvPr id="25" name="TextBox 24"/>
          <p:cNvSpPr txBox="1"/>
          <p:nvPr/>
        </p:nvSpPr>
        <p:spPr>
          <a:xfrm>
            <a:off x="3003760" y="4284775"/>
            <a:ext cx="1815701" cy="892381"/>
          </a:xfrm>
          <a:prstGeom prst="rect">
            <a:avLst/>
          </a:prstGeom>
          <a:solidFill>
            <a:srgbClr val="FC7808">
              <a:alpha val="84000"/>
            </a:srgbClr>
          </a:solidFill>
        </p:spPr>
        <p:txBody>
          <a:bodyPr wrap="square" lIns="89642" tIns="134464" rIns="89642" bIns="134464" rtlCol="0" anchor="ctr">
            <a:noAutofit/>
          </a:bodyPr>
          <a:lstStyle/>
          <a:p>
            <a:pPr defTabSz="544196">
              <a:lnSpc>
                <a:spcPct val="90000"/>
              </a:lnSpc>
              <a:spcAft>
                <a:spcPts val="1757"/>
              </a:spcAft>
            </a:pPr>
            <a:r>
              <a:rPr lang="en-US" sz="1372" dirty="0">
                <a:solidFill>
                  <a:srgbClr val="FFFFFF"/>
                </a:solidFill>
                <a:latin typeface="Segoe UI"/>
                <a:cs typeface="Segoe UI"/>
              </a:rPr>
              <a:t>  Sync files across </a:t>
            </a:r>
            <a:br>
              <a:rPr lang="en-US" sz="1372" dirty="0">
                <a:solidFill>
                  <a:srgbClr val="FFFFFF"/>
                </a:solidFill>
                <a:latin typeface="Segoe UI"/>
                <a:cs typeface="Segoe UI"/>
              </a:rPr>
            </a:br>
            <a:r>
              <a:rPr lang="en-US" sz="1372" dirty="0">
                <a:solidFill>
                  <a:srgbClr val="FFFFFF"/>
                </a:solidFill>
                <a:latin typeface="Segoe UI"/>
                <a:cs typeface="Segoe UI"/>
              </a:rPr>
              <a:t>  all your devices</a:t>
            </a:r>
          </a:p>
        </p:txBody>
      </p:sp>
      <p:sp>
        <p:nvSpPr>
          <p:cNvPr id="26" name="TextBox 25"/>
          <p:cNvSpPr txBox="1"/>
          <p:nvPr/>
        </p:nvSpPr>
        <p:spPr>
          <a:xfrm>
            <a:off x="7970274" y="1094401"/>
            <a:ext cx="3096817" cy="935854"/>
          </a:xfrm>
          <a:prstGeom prst="rect">
            <a:avLst/>
          </a:prstGeom>
          <a:solidFill>
            <a:srgbClr val="FC7808">
              <a:alpha val="84000"/>
            </a:srgbClr>
          </a:solidFill>
        </p:spPr>
        <p:txBody>
          <a:bodyPr wrap="square" lIns="89642" tIns="179285" rIns="89642" bIns="179285" rtlCol="0" anchor="b" anchorCtr="0">
            <a:spAutoFit/>
          </a:bodyPr>
          <a:lstStyle/>
          <a:p>
            <a:pPr defTabSz="544196">
              <a:lnSpc>
                <a:spcPct val="90000"/>
              </a:lnSpc>
              <a:spcAft>
                <a:spcPts val="1757"/>
              </a:spcAft>
            </a:pPr>
            <a:r>
              <a:rPr lang="en-US" sz="1372" dirty="0">
                <a:solidFill>
                  <a:srgbClr val="FFFFFF"/>
                </a:solidFill>
                <a:latin typeface="Segoe UI"/>
                <a:cs typeface="Segoe UI"/>
              </a:rPr>
              <a:t>Communicate with customers, collaborate with colleagues, </a:t>
            </a:r>
            <a:br>
              <a:rPr lang="en-US" sz="1372" dirty="0">
                <a:solidFill>
                  <a:srgbClr val="FFFFFF"/>
                </a:solidFill>
                <a:latin typeface="Segoe UI"/>
                <a:cs typeface="Segoe UI"/>
              </a:rPr>
            </a:br>
            <a:r>
              <a:rPr lang="en-US" sz="1372" dirty="0">
                <a:solidFill>
                  <a:srgbClr val="FFFFFF"/>
                </a:solidFill>
                <a:latin typeface="Segoe UI"/>
                <a:cs typeface="Segoe UI"/>
              </a:rPr>
              <a:t>gain access to data and storage </a:t>
            </a:r>
          </a:p>
        </p:txBody>
      </p:sp>
      <p:grpSp>
        <p:nvGrpSpPr>
          <p:cNvPr id="3" name="Group 2"/>
          <p:cNvGrpSpPr/>
          <p:nvPr/>
        </p:nvGrpSpPr>
        <p:grpSpPr>
          <a:xfrm>
            <a:off x="4937249" y="4284776"/>
            <a:ext cx="1840159" cy="892381"/>
            <a:chOff x="4463135" y="4344138"/>
            <a:chExt cx="1877058" cy="910275"/>
          </a:xfrm>
        </p:grpSpPr>
        <p:sp>
          <p:nvSpPr>
            <p:cNvPr id="32" name="TextBox 31"/>
            <p:cNvSpPr txBox="1"/>
            <p:nvPr/>
          </p:nvSpPr>
          <p:spPr>
            <a:xfrm>
              <a:off x="4463135" y="4344138"/>
              <a:ext cx="1877058" cy="910275"/>
            </a:xfrm>
            <a:prstGeom prst="rect">
              <a:avLst/>
            </a:prstGeom>
            <a:solidFill>
              <a:schemeClr val="bg1">
                <a:alpha val="89000"/>
              </a:schemeClr>
            </a:solidFill>
          </p:spPr>
          <p:txBody>
            <a:bodyPr wrap="square" lIns="89642" tIns="134464" rIns="89642" bIns="179285" rtlCol="0" anchor="ctr">
              <a:noAutofit/>
            </a:bodyPr>
            <a:lstStyle/>
            <a:p>
              <a:pPr defTabSz="544196">
                <a:lnSpc>
                  <a:spcPct val="90000"/>
                </a:lnSpc>
                <a:spcAft>
                  <a:spcPts val="1757"/>
                </a:spcAft>
              </a:pPr>
              <a:endParaRPr lang="en-US" sz="1372" dirty="0">
                <a:solidFill>
                  <a:srgbClr val="FFFFFF"/>
                </a:solidFill>
                <a:latin typeface="Segoe UI Light"/>
                <a:cs typeface="Segoe UI Light"/>
              </a:endParaRPr>
            </a:p>
          </p:txBody>
        </p:sp>
        <p:pic>
          <p:nvPicPr>
            <p:cNvPr id="31" name="Picture 30" descr="OneDrive-forBiz_rgb_EN_Blu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1569" y="4502831"/>
              <a:ext cx="1532172" cy="598808"/>
            </a:xfrm>
            <a:prstGeom prst="rect">
              <a:avLst/>
            </a:prstGeom>
          </p:spPr>
        </p:pic>
      </p:grpSp>
      <p:grpSp>
        <p:nvGrpSpPr>
          <p:cNvPr id="7" name="Group 6">
            <a:extLst>
              <a:ext uri="{FF2B5EF4-FFF2-40B4-BE49-F238E27FC236}">
                <a16:creationId xmlns:a16="http://schemas.microsoft.com/office/drawing/2014/main" id="{7E5B5B1C-D73D-495D-8E26-A9D68D21B65E}"/>
              </a:ext>
            </a:extLst>
          </p:cNvPr>
          <p:cNvGrpSpPr/>
          <p:nvPr/>
        </p:nvGrpSpPr>
        <p:grpSpPr>
          <a:xfrm>
            <a:off x="462046" y="1580016"/>
            <a:ext cx="1840159" cy="2846644"/>
            <a:chOff x="462046" y="1580016"/>
            <a:chExt cx="1840159" cy="2846644"/>
          </a:xfrm>
        </p:grpSpPr>
        <p:sp>
          <p:nvSpPr>
            <p:cNvPr id="19" name="TextBox 18"/>
            <p:cNvSpPr txBox="1"/>
            <p:nvPr/>
          </p:nvSpPr>
          <p:spPr>
            <a:xfrm>
              <a:off x="462046" y="1580016"/>
              <a:ext cx="1840159" cy="2846644"/>
            </a:xfrm>
            <a:prstGeom prst="rect">
              <a:avLst/>
            </a:prstGeom>
            <a:solidFill>
              <a:schemeClr val="bg1">
                <a:alpha val="78000"/>
              </a:schemeClr>
            </a:solidFill>
          </p:spPr>
          <p:txBody>
            <a:bodyPr wrap="square" lIns="89642" tIns="134464" rIns="89642" bIns="179285" rtlCol="0" anchor="ctr">
              <a:noAutofit/>
            </a:bodyPr>
            <a:lstStyle/>
            <a:p>
              <a:pPr defTabSz="544196">
                <a:lnSpc>
                  <a:spcPct val="90000"/>
                </a:lnSpc>
                <a:spcAft>
                  <a:spcPts val="1757"/>
                </a:spcAft>
              </a:pPr>
              <a:endParaRPr lang="en-US" sz="1372" dirty="0">
                <a:solidFill>
                  <a:srgbClr val="FFFFFF"/>
                </a:solidFill>
                <a:latin typeface="Segoe UI Light"/>
                <a:cs typeface="Segoe UI Light"/>
              </a:endParaRPr>
            </a:p>
          </p:txBody>
        </p:sp>
        <p:pic>
          <p:nvPicPr>
            <p:cNvPr id="29" name="Picture 28" descr="AppLockup_rgb_PPT_8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2474" y="2715285"/>
              <a:ext cx="1650455" cy="599968"/>
            </a:xfrm>
            <a:prstGeom prst="rect">
              <a:avLst/>
            </a:prstGeom>
          </p:spPr>
        </p:pic>
        <p:pic>
          <p:nvPicPr>
            <p:cNvPr id="34" name="Picture 33" descr="AppLockup_rgb_Word_8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025" y="3227206"/>
              <a:ext cx="1168299" cy="599966"/>
            </a:xfrm>
            <a:prstGeom prst="rect">
              <a:avLst/>
            </a:prstGeom>
          </p:spPr>
        </p:pic>
        <p:pic>
          <p:nvPicPr>
            <p:cNvPr id="30" name="Picture 29" descr="AppLockup_rgb_Excel_88.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2474" y="2160694"/>
              <a:ext cx="1118121" cy="599968"/>
            </a:xfrm>
            <a:prstGeom prst="rect">
              <a:avLst/>
            </a:prstGeom>
          </p:spPr>
        </p:pic>
        <p:pic>
          <p:nvPicPr>
            <p:cNvPr id="4" name="Picture 3" descr="Ofc_sku_rgb_WA_Orng166.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9894" y="1673738"/>
              <a:ext cx="1393737" cy="480895"/>
            </a:xfrm>
            <a:prstGeom prst="rect">
              <a:avLst/>
            </a:prstGeom>
          </p:spPr>
        </p:pic>
        <p:pic>
          <p:nvPicPr>
            <p:cNvPr id="21" name="Picture 20" descr="AppLockup_rgb_OneNote_88.png">
              <a:extLst>
                <a:ext uri="{FF2B5EF4-FFF2-40B4-BE49-F238E27FC236}">
                  <a16:creationId xmlns:a16="http://schemas.microsoft.com/office/drawing/2014/main" id="{579BCDD7-B2BF-415D-A326-8A05B03E9B2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1768" y="3751183"/>
              <a:ext cx="1493348" cy="604818"/>
            </a:xfrm>
            <a:prstGeom prst="rect">
              <a:avLst/>
            </a:prstGeom>
          </p:spPr>
        </p:pic>
      </p:grpSp>
      <p:grpSp>
        <p:nvGrpSpPr>
          <p:cNvPr id="2" name="Group 1">
            <a:extLst>
              <a:ext uri="{FF2B5EF4-FFF2-40B4-BE49-F238E27FC236}">
                <a16:creationId xmlns:a16="http://schemas.microsoft.com/office/drawing/2014/main" id="{5CFD9A4D-A8C6-46EC-BA6D-47F531C5B37A}"/>
              </a:ext>
            </a:extLst>
          </p:cNvPr>
          <p:cNvGrpSpPr/>
          <p:nvPr/>
        </p:nvGrpSpPr>
        <p:grpSpPr>
          <a:xfrm>
            <a:off x="7981468" y="2078570"/>
            <a:ext cx="3096817" cy="2477139"/>
            <a:chOff x="8585988" y="2344242"/>
            <a:chExt cx="3096817" cy="2477139"/>
          </a:xfrm>
        </p:grpSpPr>
        <p:sp>
          <p:nvSpPr>
            <p:cNvPr id="33" name="TextBox 32"/>
            <p:cNvSpPr txBox="1"/>
            <p:nvPr/>
          </p:nvSpPr>
          <p:spPr>
            <a:xfrm>
              <a:off x="8585988" y="2344242"/>
              <a:ext cx="3096817" cy="2477139"/>
            </a:xfrm>
            <a:prstGeom prst="rect">
              <a:avLst/>
            </a:prstGeom>
            <a:solidFill>
              <a:schemeClr val="bg1">
                <a:alpha val="89000"/>
              </a:schemeClr>
            </a:solidFill>
          </p:spPr>
          <p:txBody>
            <a:bodyPr wrap="square" lIns="89642" tIns="134464" rIns="89642" bIns="179285" rtlCol="0" anchor="ctr">
              <a:noAutofit/>
            </a:bodyPr>
            <a:lstStyle/>
            <a:p>
              <a:pPr defTabSz="544196">
                <a:lnSpc>
                  <a:spcPct val="90000"/>
                </a:lnSpc>
                <a:spcAft>
                  <a:spcPts val="1757"/>
                </a:spcAft>
              </a:pPr>
              <a:endParaRPr lang="en-US" sz="1372" dirty="0">
                <a:solidFill>
                  <a:srgbClr val="FFFFFF"/>
                </a:solidFill>
                <a:latin typeface="Segoe UI Light"/>
                <a:cs typeface="Segoe UI Light"/>
              </a:endParaRPr>
            </a:p>
          </p:txBody>
        </p:sp>
        <p:pic>
          <p:nvPicPr>
            <p:cNvPr id="36" name="Picture 35" descr="AppLockup_rgb_Outlook_88.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88587" y="2419904"/>
              <a:ext cx="1460193" cy="654226"/>
            </a:xfrm>
            <a:prstGeom prst="rect">
              <a:avLst/>
            </a:prstGeom>
          </p:spPr>
        </p:pic>
        <p:pic>
          <p:nvPicPr>
            <p:cNvPr id="6" name="Picture 5" descr="Yammer_Logo_Blue_RGB.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5922" y="2654634"/>
              <a:ext cx="952667" cy="198472"/>
            </a:xfrm>
            <a:prstGeom prst="rect">
              <a:avLst/>
            </a:prstGeom>
          </p:spPr>
        </p:pic>
        <p:pic>
          <p:nvPicPr>
            <p:cNvPr id="23" name="Picture 22" descr="Skype_for_Business_Standard_Blue_RGB.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62148" y="3047878"/>
              <a:ext cx="2311299" cy="594599"/>
            </a:xfrm>
            <a:prstGeom prst="rect">
              <a:avLst/>
            </a:prstGeom>
          </p:spPr>
        </p:pic>
        <p:pic>
          <p:nvPicPr>
            <p:cNvPr id="22" name="Picture 21" descr="MS_ShrPtOnline_Cyan300_rgb.png">
              <a:extLst>
                <a:ext uri="{FF2B5EF4-FFF2-40B4-BE49-F238E27FC236}">
                  <a16:creationId xmlns:a16="http://schemas.microsoft.com/office/drawing/2014/main" id="{648ED102-6103-4A3A-BDB7-A3A641254A1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153949" y="4291366"/>
              <a:ext cx="2101973" cy="433537"/>
            </a:xfrm>
            <a:prstGeom prst="rect">
              <a:avLst/>
            </a:prstGeom>
          </p:spPr>
        </p:pic>
        <p:pic>
          <p:nvPicPr>
            <p:cNvPr id="11" name="Picture 10">
              <a:extLst>
                <a:ext uri="{FF2B5EF4-FFF2-40B4-BE49-F238E27FC236}">
                  <a16:creationId xmlns:a16="http://schemas.microsoft.com/office/drawing/2014/main" id="{C9FB87B9-D0B7-4E54-AB6C-734B61F719C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899934" y="3255498"/>
              <a:ext cx="2610002" cy="1305001"/>
            </a:xfrm>
            <a:prstGeom prst="rect">
              <a:avLst/>
            </a:prstGeom>
          </p:spPr>
        </p:pic>
      </p:grpSp>
    </p:spTree>
    <p:extLst>
      <p:ext uri="{BB962C8B-B14F-4D97-AF65-F5344CB8AC3E}">
        <p14:creationId xmlns:p14="http://schemas.microsoft.com/office/powerpoint/2010/main" val="406512171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Table 64">
            <a:extLst>
              <a:ext uri="{FF2B5EF4-FFF2-40B4-BE49-F238E27FC236}">
                <a16:creationId xmlns:a16="http://schemas.microsoft.com/office/drawing/2014/main" id="{805EAB38-32C4-4712-A4B4-DD9A1C414B8B}"/>
              </a:ext>
            </a:extLst>
          </p:cNvPr>
          <p:cNvGraphicFramePr>
            <a:graphicFrameLocks noGrp="1"/>
          </p:cNvGraphicFramePr>
          <p:nvPr>
            <p:extLst>
              <p:ext uri="{D42A27DB-BD31-4B8C-83A1-F6EECF244321}">
                <p14:modId xmlns:p14="http://schemas.microsoft.com/office/powerpoint/2010/main" val="2879712737"/>
              </p:ext>
            </p:extLst>
          </p:nvPr>
        </p:nvGraphicFramePr>
        <p:xfrm>
          <a:off x="393970" y="830253"/>
          <a:ext cx="11279191" cy="5769964"/>
        </p:xfrm>
        <a:graphic>
          <a:graphicData uri="http://schemas.openxmlformats.org/drawingml/2006/table">
            <a:tbl>
              <a:tblPr firstRow="1" bandRow="1"/>
              <a:tblGrid>
                <a:gridCol w="2505075">
                  <a:extLst>
                    <a:ext uri="{9D8B030D-6E8A-4147-A177-3AD203B41FA5}">
                      <a16:colId xmlns:a16="http://schemas.microsoft.com/office/drawing/2014/main" val="1855855905"/>
                    </a:ext>
                  </a:extLst>
                </a:gridCol>
                <a:gridCol w="4343400">
                  <a:extLst>
                    <a:ext uri="{9D8B030D-6E8A-4147-A177-3AD203B41FA5}">
                      <a16:colId xmlns:a16="http://schemas.microsoft.com/office/drawing/2014/main" val="4151881458"/>
                    </a:ext>
                  </a:extLst>
                </a:gridCol>
                <a:gridCol w="1541632">
                  <a:extLst>
                    <a:ext uri="{9D8B030D-6E8A-4147-A177-3AD203B41FA5}">
                      <a16:colId xmlns:a16="http://schemas.microsoft.com/office/drawing/2014/main" val="343532603"/>
                    </a:ext>
                  </a:extLst>
                </a:gridCol>
                <a:gridCol w="673726">
                  <a:extLst>
                    <a:ext uri="{9D8B030D-6E8A-4147-A177-3AD203B41FA5}">
                      <a16:colId xmlns:a16="http://schemas.microsoft.com/office/drawing/2014/main" val="3479991335"/>
                    </a:ext>
                  </a:extLst>
                </a:gridCol>
                <a:gridCol w="770816">
                  <a:extLst>
                    <a:ext uri="{9D8B030D-6E8A-4147-A177-3AD203B41FA5}">
                      <a16:colId xmlns:a16="http://schemas.microsoft.com/office/drawing/2014/main" val="1112941770"/>
                    </a:ext>
                  </a:extLst>
                </a:gridCol>
                <a:gridCol w="1444542">
                  <a:extLst>
                    <a:ext uri="{9D8B030D-6E8A-4147-A177-3AD203B41FA5}">
                      <a16:colId xmlns:a16="http://schemas.microsoft.com/office/drawing/2014/main" val="2493317126"/>
                    </a:ext>
                  </a:extLst>
                </a:gridCol>
              </a:tblGrid>
              <a:tr h="394874">
                <a:tc>
                  <a:txBody>
                    <a:bodyPr/>
                    <a:lstStyle/>
                    <a:p>
                      <a:pPr algn="l">
                        <a:buNone/>
                      </a:pPr>
                      <a:r>
                        <a:rPr lang="en-US" sz="1200" kern="1200" dirty="0">
                          <a:solidFill>
                            <a:schemeClr val="bg1"/>
                          </a:solidFill>
                          <a:latin typeface="Segoe UI Semibold" panose="020B0702040204020203" pitchFamily="34" charset="0"/>
                          <a:cs typeface="Segoe UI Semibold" panose="020B0702040204020203" pitchFamily="34" charset="0"/>
                        </a:rPr>
                        <a:t>Practice/Solution</a:t>
                      </a:r>
                      <a:endParaRPr lang="en-US" sz="1200" kern="1200" dirty="0">
                        <a:solidFill>
                          <a:schemeClr val="bg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a:txBody>
                    <a:bodyPr/>
                    <a:lstStyle/>
                    <a:p>
                      <a:pPr marL="0" algn="l" defTabSz="914367" rtl="0" eaLnBrk="1" latinLnBrk="0" hangingPunct="1">
                        <a:buNone/>
                      </a:pPr>
                      <a:r>
                        <a:rPr lang="en-US" sz="1200" kern="1200" dirty="0">
                          <a:solidFill>
                            <a:schemeClr val="bg1"/>
                          </a:solidFill>
                          <a:latin typeface="Segoe UI Semibold" panose="020B0702040204020203" pitchFamily="34" charset="0"/>
                          <a:ea typeface="+mn-ea"/>
                          <a:cs typeface="Segoe UI Semibold" panose="020B0702040204020203" pitchFamily="34" charset="0"/>
                        </a:rPr>
                        <a:t>Practice building Block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gridSpan="4">
                  <a:txBody>
                    <a:bodyPr/>
                    <a:lstStyle/>
                    <a:p>
                      <a:pPr algn="l">
                        <a:buNone/>
                      </a:pPr>
                      <a:r>
                        <a:rPr lang="en-US" sz="1200" kern="1200" dirty="0">
                          <a:solidFill>
                            <a:schemeClr val="bg1"/>
                          </a:solidFill>
                          <a:latin typeface="Segoe UI Semibold" panose="020B0702040204020203" pitchFamily="34" charset="0"/>
                          <a:cs typeface="Segoe UI Semibold" panose="020B0702040204020203" pitchFamily="34" charset="0"/>
                        </a:rPr>
                        <a:t>Workloads</a:t>
                      </a:r>
                      <a:endParaRPr lang="en-US" sz="1200" b="1" kern="1200" dirty="0">
                        <a:solidFill>
                          <a:schemeClr val="bg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0854176"/>
                  </a:ext>
                </a:extLst>
              </a:tr>
              <a:tr h="272025">
                <a:tc rowSpan="3">
                  <a:txBody>
                    <a:bodyPr/>
                    <a:lstStyle/>
                    <a:p>
                      <a:pPr>
                        <a:buNone/>
                      </a:pPr>
                      <a:r>
                        <a:rPr lang="en-US" sz="2000" kern="1200" dirty="0">
                          <a:solidFill>
                            <a:schemeClr val="tx1"/>
                          </a:solidFill>
                          <a:latin typeface="Segoe UI Semilight" panose="020B0402040204020203" pitchFamily="34" charset="0"/>
                          <a:cs typeface="Segoe UI Semilight" panose="020B0402040204020203" pitchFamily="34" charset="0"/>
                        </a:rPr>
                        <a:t>Collaboration</a:t>
                      </a:r>
                      <a:endParaRPr lang="en-US" sz="2000" kern="1200" dirty="0">
                        <a:solidFill>
                          <a:schemeClr val="tx1"/>
                        </a:solidFill>
                        <a:latin typeface="Segoe UI Semilight" panose="020B0402040204020203" pitchFamily="34" charset="0"/>
                        <a:ea typeface="+mn-ea"/>
                        <a:cs typeface="Segoe UI Semilight" panose="020B04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buNone/>
                      </a:pPr>
                      <a:r>
                        <a:rPr lang="en-US" sz="1200" kern="1200" dirty="0">
                          <a:solidFill>
                            <a:schemeClr val="tx1"/>
                          </a:solidFill>
                        </a:rPr>
                        <a:t>Modern Collaboration and Effective Teamwork</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rowSpan="3">
                  <a:txBody>
                    <a:bodyPr/>
                    <a:lstStyle/>
                    <a:p>
                      <a:r>
                        <a:rPr lang="en-US" sz="1000" u="none" kern="1200" dirty="0">
                          <a:solidFill>
                            <a:schemeClr val="tx1"/>
                          </a:solidFill>
                        </a:rPr>
                        <a:t>Office 365 Pro Plus</a:t>
                      </a:r>
                    </a:p>
                    <a:p>
                      <a:r>
                        <a:rPr lang="en-US" sz="1000" u="none" kern="1200" dirty="0">
                          <a:solidFill>
                            <a:schemeClr val="tx1"/>
                          </a:solidFill>
                        </a:rPr>
                        <a:t>Teams</a:t>
                      </a:r>
                    </a:p>
                    <a:p>
                      <a:r>
                        <a:rPr lang="en-US" sz="1000" u="none" kern="1200" dirty="0">
                          <a:solidFill>
                            <a:schemeClr val="tx1"/>
                          </a:solidFill>
                        </a:rPr>
                        <a:t>Exchange Online</a:t>
                      </a:r>
                    </a:p>
                    <a:p>
                      <a:r>
                        <a:rPr lang="en-US" sz="1000" u="none" kern="1200" dirty="0">
                          <a:solidFill>
                            <a:schemeClr val="tx1"/>
                          </a:solidFill>
                        </a:rPr>
                        <a:t>SharePoint Online</a:t>
                      </a:r>
                    </a:p>
                    <a:p>
                      <a:r>
                        <a:rPr lang="en-US" sz="1000" u="none" kern="1200" dirty="0">
                          <a:solidFill>
                            <a:schemeClr val="tx1"/>
                          </a:solidFill>
                        </a:rPr>
                        <a:t>OneDrive for Business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u="none" kern="1200" dirty="0">
                          <a:solidFill>
                            <a:schemeClr val="tx1"/>
                          </a:solidFill>
                        </a:rPr>
                        <a:t>Yammer</a:t>
                      </a:r>
                    </a:p>
                  </a:txBody>
                  <a:tcPr marT="18288"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3" gridSpan="2">
                  <a:txBody>
                    <a:bodyPr/>
                    <a:lstStyle/>
                    <a:p>
                      <a:r>
                        <a:rPr lang="en-US" sz="1000" u="none" kern="1200" dirty="0">
                          <a:solidFill>
                            <a:schemeClr val="tx1"/>
                          </a:solidFill>
                        </a:rPr>
                        <a:t>Power Apps</a:t>
                      </a:r>
                    </a:p>
                    <a:p>
                      <a:r>
                        <a:rPr lang="en-US" sz="1000" u="none" kern="1200" dirty="0">
                          <a:solidFill>
                            <a:schemeClr val="tx1"/>
                          </a:solidFill>
                        </a:rPr>
                        <a:t>Flow</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000" u="none" kern="1200" dirty="0">
                          <a:solidFill>
                            <a:schemeClr val="tx1"/>
                          </a:solidFill>
                        </a:rPr>
                        <a:t>Power BI Pro </a:t>
                      </a:r>
                    </a:p>
                    <a:p>
                      <a:r>
                        <a:rPr lang="en-US" sz="1000" u="none" kern="1200" dirty="0" err="1">
                          <a:solidFill>
                            <a:schemeClr val="tx1"/>
                          </a:solidFill>
                        </a:rPr>
                        <a:t>MyAnalytics</a:t>
                      </a:r>
                      <a:endParaRPr lang="en-US" sz="1000" u="none" kern="1200" dirty="0">
                        <a:solidFill>
                          <a:schemeClr val="tx1"/>
                        </a:solidFill>
                      </a:endParaRPr>
                    </a:p>
                    <a:p>
                      <a:r>
                        <a:rPr lang="en-US" sz="1000" u="none" kern="1200" dirty="0">
                          <a:solidFill>
                            <a:schemeClr val="tx1"/>
                          </a:solidFill>
                        </a:rPr>
                        <a:t>Workplace Analytics</a:t>
                      </a:r>
                    </a:p>
                  </a:txBody>
                  <a:tcPr marT="18288"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3" hMerge="1">
                  <a:txBody>
                    <a:bodyPr/>
                    <a:lstStyle/>
                    <a:p>
                      <a:r>
                        <a:rPr lang="en-US" sz="1000" u="none" kern="1200" dirty="0" err="1">
                          <a:solidFill>
                            <a:schemeClr val="tx1"/>
                          </a:solidFill>
                        </a:rPr>
                        <a:t>MyAnalytics</a:t>
                      </a:r>
                      <a:endParaRPr lang="en-US" sz="1000" u="none" kern="1200" dirty="0">
                        <a:solidFill>
                          <a:schemeClr val="tx1"/>
                        </a:solidFill>
                      </a:endParaRPr>
                    </a:p>
                    <a:p>
                      <a:r>
                        <a:rPr lang="en-US" sz="1000" u="none" kern="1200" dirty="0">
                          <a:solidFill>
                            <a:schemeClr val="tx1"/>
                          </a:solidFill>
                        </a:rPr>
                        <a:t>Workplace Analytics</a:t>
                      </a:r>
                    </a:p>
                    <a:p>
                      <a:r>
                        <a:rPr lang="en-US" sz="1000" u="none" kern="1200" dirty="0">
                          <a:solidFill>
                            <a:schemeClr val="tx1"/>
                          </a:solidFill>
                        </a:rPr>
                        <a:t>Planner</a:t>
                      </a:r>
                    </a:p>
                    <a:p>
                      <a:r>
                        <a:rPr lang="en-US" sz="1000" u="none" kern="1200" dirty="0">
                          <a:solidFill>
                            <a:schemeClr val="tx1"/>
                          </a:solidFill>
                        </a:rPr>
                        <a:t>Sway</a:t>
                      </a:r>
                    </a:p>
                    <a:p>
                      <a:r>
                        <a:rPr lang="en-US" sz="1000" u="none" kern="1200" dirty="0">
                          <a:solidFill>
                            <a:schemeClr val="tx1"/>
                          </a:solidFill>
                        </a:rPr>
                        <a:t>Delve</a:t>
                      </a:r>
                    </a:p>
                    <a:p>
                      <a:r>
                        <a:rPr lang="en-US" sz="1000" u="none" kern="1200" dirty="0">
                          <a:solidFill>
                            <a:schemeClr val="tx1"/>
                          </a:solidFill>
                        </a:rPr>
                        <a:t>Microsoft Graph</a:t>
                      </a:r>
                    </a:p>
                    <a:p>
                      <a:r>
                        <a:rPr lang="en-US" sz="1000" u="none" kern="1200" dirty="0">
                          <a:solidFill>
                            <a:schemeClr val="tx1"/>
                          </a:solidFill>
                        </a:rPr>
                        <a:t>Stream</a:t>
                      </a:r>
                    </a:p>
                    <a:p>
                      <a:r>
                        <a:rPr lang="en-US" sz="1000" u="none" kern="1200" dirty="0">
                          <a:solidFill>
                            <a:schemeClr val="tx1"/>
                          </a:solidFill>
                        </a:rPr>
                        <a:t>Voicemail</a:t>
                      </a:r>
                    </a:p>
                    <a:p>
                      <a:endParaRPr lang="en-US" sz="1000" u="none" kern="1200" dirty="0">
                        <a:solidFill>
                          <a:schemeClr val="tx1"/>
                        </a:solidFill>
                      </a:endParaRPr>
                    </a:p>
                  </a:txBody>
                  <a:tcPr marT="18288"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3">
                  <a:txBody>
                    <a:bodyPr/>
                    <a:lstStyle/>
                    <a:p>
                      <a:r>
                        <a:rPr lang="en-US" sz="1000" u="none" kern="1200" dirty="0">
                          <a:solidFill>
                            <a:schemeClr val="tx1"/>
                          </a:solidFill>
                        </a:rPr>
                        <a:t>Planner</a:t>
                      </a:r>
                    </a:p>
                    <a:p>
                      <a:r>
                        <a:rPr lang="en-US" sz="1000" u="none" kern="1200" dirty="0">
                          <a:solidFill>
                            <a:schemeClr val="tx1"/>
                          </a:solidFill>
                        </a:rPr>
                        <a:t>Sway</a:t>
                      </a:r>
                    </a:p>
                    <a:p>
                      <a:r>
                        <a:rPr lang="en-US" sz="1000" u="none" kern="1200" dirty="0">
                          <a:solidFill>
                            <a:schemeClr val="tx1"/>
                          </a:solidFill>
                        </a:rPr>
                        <a:t>Delve</a:t>
                      </a:r>
                    </a:p>
                    <a:p>
                      <a:r>
                        <a:rPr lang="en-US" sz="1000" u="none" kern="1200" dirty="0">
                          <a:solidFill>
                            <a:schemeClr val="tx1"/>
                          </a:solidFill>
                        </a:rPr>
                        <a:t>Microsoft Graph</a:t>
                      </a:r>
                    </a:p>
                    <a:p>
                      <a:r>
                        <a:rPr lang="en-US" sz="1000" u="none" kern="1200" dirty="0">
                          <a:solidFill>
                            <a:schemeClr val="tx1"/>
                          </a:solidFill>
                        </a:rPr>
                        <a:t>Stream</a:t>
                      </a:r>
                    </a:p>
                    <a:p>
                      <a:r>
                        <a:rPr lang="en-US" sz="1000" u="none" kern="1200" dirty="0">
                          <a:solidFill>
                            <a:schemeClr val="tx1"/>
                          </a:solidFill>
                        </a:rPr>
                        <a:t>Voicemail</a:t>
                      </a:r>
                    </a:p>
                  </a:txBody>
                  <a:tcPr marT="18288"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202423595"/>
                  </a:ext>
                </a:extLst>
              </a:tr>
              <a:tr h="272025">
                <a:tc vMerge="1">
                  <a:txBody>
                    <a:bodyPr/>
                    <a:lstStyle/>
                    <a:p>
                      <a:endParaRPr lang="en-US"/>
                    </a:p>
                  </a:txBody>
                  <a:tcPr/>
                </a:tc>
                <a:tc>
                  <a:txBody>
                    <a:bodyPr/>
                    <a:lstStyle/>
                    <a:p>
                      <a:pPr>
                        <a:buNone/>
                      </a:pPr>
                      <a:r>
                        <a:rPr lang="en-US" sz="1200" kern="1200" dirty="0">
                          <a:solidFill>
                            <a:schemeClr val="tx1"/>
                          </a:solidFill>
                        </a:rPr>
                        <a:t>Employee Engagement and Empowerment</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vMerge="1">
                  <a:txBody>
                    <a:bodyPr/>
                    <a:lstStyle/>
                    <a:p>
                      <a:endParaRPr lang="en-US" sz="1100" u="sng" kern="1200">
                        <a:solidFill>
                          <a:schemeClr val="dk1"/>
                        </a:solidFill>
                        <a:highlight>
                          <a:srgbClr val="FFFF00"/>
                        </a:highlight>
                        <a:latin typeface="Segoe UI Light" panose="020B0502040204020203" pitchFamily="34" charset="0"/>
                        <a:ea typeface="+mn-ea"/>
                        <a:cs typeface="Segoe UI Light" panose="020B0502040204020203" pitchFamily="34" charset="0"/>
                      </a:endParaRPr>
                    </a:p>
                  </a:txBody>
                  <a:tcPr anchor="ctr">
                    <a:solidFill>
                      <a:srgbClr val="BCC3D0"/>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3817138690"/>
                  </a:ext>
                </a:extLst>
              </a:tr>
              <a:tr h="504449">
                <a:tc vMerge="1">
                  <a:txBody>
                    <a:bodyPr/>
                    <a:lstStyle/>
                    <a:p>
                      <a:endParaRPr lang="en-US"/>
                    </a:p>
                  </a:txBody>
                  <a:tcPr/>
                </a:tc>
                <a:tc>
                  <a:txBody>
                    <a:bodyPr/>
                    <a:lstStyle/>
                    <a:p>
                      <a:pPr>
                        <a:buNone/>
                      </a:pPr>
                      <a:r>
                        <a:rPr lang="en-US" sz="1200" kern="1200" dirty="0">
                          <a:solidFill>
                            <a:schemeClr val="tx1"/>
                          </a:solidFill>
                        </a:rPr>
                        <a:t>First Line Workers</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vMerge="1">
                  <a:txBody>
                    <a:bodyPr/>
                    <a:lstStyle/>
                    <a:p>
                      <a:endParaRPr lang="en-US" sz="1100" u="sng" kern="1200">
                        <a:solidFill>
                          <a:schemeClr val="dk1"/>
                        </a:solidFill>
                        <a:highlight>
                          <a:srgbClr val="FFFF00"/>
                        </a:highlight>
                        <a:latin typeface="Segoe UI Light" panose="020B0502040204020203" pitchFamily="34" charset="0"/>
                        <a:ea typeface="+mn-ea"/>
                        <a:cs typeface="Segoe UI Light" panose="020B0502040204020203" pitchFamily="34" charset="0"/>
                      </a:endParaRPr>
                    </a:p>
                  </a:txBody>
                  <a:tcPr anchor="ctr">
                    <a:solidFill>
                      <a:srgbClr val="BCC3D0"/>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543243067"/>
                  </a:ext>
                </a:extLst>
              </a:tr>
              <a:tr h="710775">
                <a:tc rowSpan="2">
                  <a:txBody>
                    <a:bodyPr/>
                    <a:lstStyle/>
                    <a:p>
                      <a:pPr>
                        <a:buNone/>
                      </a:pPr>
                      <a:r>
                        <a:rPr lang="en-US" sz="2000" kern="1200" dirty="0">
                          <a:solidFill>
                            <a:schemeClr val="tx1"/>
                          </a:solidFill>
                          <a:latin typeface="Segoe UI Semilight" panose="020B0402040204020203" pitchFamily="34" charset="0"/>
                          <a:cs typeface="Segoe UI Semilight" panose="020B0402040204020203" pitchFamily="34" charset="0"/>
                        </a:rPr>
                        <a:t>Modern Desktop</a:t>
                      </a:r>
                      <a:endParaRPr lang="en-US" sz="2000" kern="1200" dirty="0">
                        <a:solidFill>
                          <a:schemeClr val="tx1"/>
                        </a:solidFill>
                        <a:latin typeface="Segoe UI Semilight" panose="020B0402040204020203" pitchFamily="34" charset="0"/>
                        <a:ea typeface="+mn-ea"/>
                        <a:cs typeface="Segoe UI Semilight" panose="020B04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buNone/>
                      </a:pPr>
                      <a:r>
                        <a:rPr lang="en-US" sz="1200" kern="1200" dirty="0">
                          <a:solidFill>
                            <a:schemeClr val="tx1"/>
                          </a:solidFill>
                        </a:rPr>
                        <a:t>Modern Desktop Deployment</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gridSpan="4">
                  <a:txBody>
                    <a:bodyPr/>
                    <a:lstStyle/>
                    <a:p>
                      <a:r>
                        <a:rPr lang="en-US" sz="1000" kern="1200" dirty="0">
                          <a:solidFill>
                            <a:schemeClr val="tx1"/>
                          </a:solidFill>
                        </a:rPr>
                        <a:t>Windows 10 Deployment – New Device</a:t>
                      </a:r>
                    </a:p>
                    <a:p>
                      <a:r>
                        <a:rPr lang="en-US" sz="1000" kern="1200" dirty="0">
                          <a:solidFill>
                            <a:schemeClr val="tx1"/>
                          </a:solidFill>
                        </a:rPr>
                        <a:t>Windows 10 Deployment – Existing Device</a:t>
                      </a:r>
                    </a:p>
                    <a:p>
                      <a:r>
                        <a:rPr lang="en-US" sz="1000" kern="1200" dirty="0">
                          <a:solidFill>
                            <a:schemeClr val="tx1"/>
                          </a:solidFill>
                        </a:rPr>
                        <a:t>O365 Pro Plus</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9169062"/>
                  </a:ext>
                </a:extLst>
              </a:tr>
              <a:tr h="272025">
                <a:tc vMerge="1">
                  <a:txBody>
                    <a:bodyPr/>
                    <a:lstStyle/>
                    <a:p>
                      <a:endParaRPr lang="en-US"/>
                    </a:p>
                  </a:txBody>
                  <a:tcPr/>
                </a:tc>
                <a:tc>
                  <a:txBody>
                    <a:bodyPr/>
                    <a:lstStyle/>
                    <a:p>
                      <a:pPr>
                        <a:buNone/>
                      </a:pPr>
                      <a:r>
                        <a:rPr lang="en-US" sz="1200" kern="1200" dirty="0">
                          <a:solidFill>
                            <a:schemeClr val="tx1"/>
                          </a:solidFill>
                        </a:rPr>
                        <a:t>Modern Desktop Managed Services</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Windows 10 Post-Deployment Managed Services </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6247610"/>
                  </a:ext>
                </a:extLst>
              </a:tr>
              <a:tr h="710775">
                <a:tc rowSpan="4">
                  <a:txBody>
                    <a:bodyPr/>
                    <a:lstStyle/>
                    <a:p>
                      <a:pPr>
                        <a:buNone/>
                      </a:pPr>
                      <a:r>
                        <a:rPr lang="en-US" sz="2000" kern="1200" dirty="0">
                          <a:solidFill>
                            <a:schemeClr val="tx1"/>
                          </a:solidFill>
                          <a:latin typeface="Segoe UI Semilight" panose="020B0402040204020203" pitchFamily="34" charset="0"/>
                          <a:cs typeface="Segoe UI Semilight" panose="020B0402040204020203" pitchFamily="34" charset="0"/>
                        </a:rPr>
                        <a:t>Security and Compliance</a:t>
                      </a:r>
                      <a:endParaRPr lang="en-US" sz="2000" kern="1200" dirty="0">
                        <a:solidFill>
                          <a:schemeClr val="tx1"/>
                        </a:solidFill>
                        <a:latin typeface="Segoe UI Semilight" panose="020B0402040204020203" pitchFamily="34" charset="0"/>
                        <a:ea typeface="+mn-ea"/>
                        <a:cs typeface="Segoe UI Semilight" panose="020B04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buNone/>
                      </a:pPr>
                      <a:r>
                        <a:rPr lang="en-US" sz="1200" kern="1200" dirty="0">
                          <a:solidFill>
                            <a:schemeClr val="tx1"/>
                          </a:solidFill>
                        </a:rPr>
                        <a:t>Enterprise-level Identity protection </a:t>
                      </a:r>
                      <a:endParaRPr lang="en-US" sz="12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gridSpan="4">
                  <a:txBody>
                    <a:bodyPr/>
                    <a:lstStyle/>
                    <a:p>
                      <a:r>
                        <a:rPr lang="fr-FR" sz="1000" kern="1200" dirty="0">
                          <a:solidFill>
                            <a:schemeClr val="tx1"/>
                          </a:solidFill>
                        </a:rPr>
                        <a:t>Identity Driven Security</a:t>
                      </a:r>
                    </a:p>
                    <a:p>
                      <a:r>
                        <a:rPr lang="en-US" sz="1000" kern="1200" dirty="0">
                          <a:solidFill>
                            <a:schemeClr val="tx1"/>
                          </a:solidFill>
                        </a:rPr>
                        <a:t>Identity and Access Management </a:t>
                      </a:r>
                    </a:p>
                    <a:p>
                      <a:r>
                        <a:rPr lang="en-US" sz="1000" kern="1200" dirty="0">
                          <a:solidFill>
                            <a:schemeClr val="tx1"/>
                          </a:solidFill>
                        </a:rPr>
                        <a:t>Security and Compliance</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5215624"/>
                  </a:ext>
                </a:extLst>
              </a:tr>
              <a:tr h="710775">
                <a:tc vMerge="1">
                  <a:txBody>
                    <a:bodyPr/>
                    <a:lstStyle/>
                    <a:p>
                      <a:endParaRPr lang="en-US"/>
                    </a:p>
                  </a:txBody>
                  <a:tcPr/>
                </a:tc>
                <a:tc>
                  <a:txBody>
                    <a:bodyPr/>
                    <a:lstStyle/>
                    <a:p>
                      <a:pPr>
                        <a:buNone/>
                      </a:pPr>
                      <a:r>
                        <a:rPr lang="en-US" sz="1200" kern="1200" dirty="0">
                          <a:solidFill>
                            <a:schemeClr val="tx1"/>
                          </a:solidFill>
                        </a:rPr>
                        <a:t>Control and protect information </a:t>
                      </a:r>
                      <a:endParaRPr lang="en-US" sz="12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Managed Mobile Productivity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Information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Security and Compliance</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111346"/>
                  </a:ext>
                </a:extLst>
              </a:tr>
              <a:tr h="491400">
                <a:tc vMerge="1">
                  <a:txBody>
                    <a:bodyPr/>
                    <a:lstStyle/>
                    <a:p>
                      <a:endParaRPr lang="en-US" sz="1600" kern="1200">
                        <a:solidFill>
                          <a:schemeClr val="dk1"/>
                        </a:solidFill>
                        <a:latin typeface="Segoe UI Light" panose="020B0502040204020203" pitchFamily="34" charset="0"/>
                        <a:ea typeface="+mn-ea"/>
                        <a:cs typeface="Segoe UI Light" panose="020B0502040204020203" pitchFamily="34" charset="0"/>
                      </a:endParaRPr>
                    </a:p>
                  </a:txBody>
                  <a:tcPr anchor="ctr">
                    <a:solidFill>
                      <a:srgbClr val="BCC3D0"/>
                    </a:solidFill>
                  </a:tcPr>
                </a:tc>
                <a:tc>
                  <a:txBody>
                    <a:bodyPr/>
                    <a:lstStyle/>
                    <a:p>
                      <a:pPr>
                        <a:buNone/>
                      </a:pPr>
                      <a:r>
                        <a:rPr lang="en-US" sz="1200" kern="1200" dirty="0">
                          <a:solidFill>
                            <a:schemeClr val="tx1"/>
                          </a:solidFill>
                        </a:rPr>
                        <a:t>Regulatory compliance</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Information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Security and Compliance</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4415672"/>
                  </a:ext>
                </a:extLst>
              </a:tr>
              <a:tr h="620091">
                <a:tc vMerge="1">
                  <a:txBody>
                    <a:bodyPr/>
                    <a:lstStyle/>
                    <a:p>
                      <a:endParaRPr lang="en-US" sz="1600" kern="1200">
                        <a:solidFill>
                          <a:schemeClr val="dk1"/>
                        </a:solidFill>
                        <a:latin typeface="Segoe UI Light" panose="020B0502040204020203" pitchFamily="34" charset="0"/>
                        <a:ea typeface="+mn-ea"/>
                        <a:cs typeface="Segoe UI Light" panose="020B0502040204020203" pitchFamily="34" charset="0"/>
                      </a:endParaRPr>
                    </a:p>
                  </a:txBody>
                  <a:tcPr anchor="ctr">
                    <a:solidFill>
                      <a:srgbClr val="BCC3D0"/>
                    </a:solidFill>
                  </a:tcPr>
                </a:tc>
                <a:tc>
                  <a:txBody>
                    <a:bodyPr/>
                    <a:lstStyle/>
                    <a:p>
                      <a:pPr>
                        <a:buNone/>
                      </a:pPr>
                      <a:r>
                        <a:rPr lang="en-US" sz="1200" kern="1200" dirty="0">
                          <a:solidFill>
                            <a:schemeClr val="tx1"/>
                          </a:solidFill>
                        </a:rPr>
                        <a:t>Proactive attack detection and prevention</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Desktop Virtualization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Security and 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Windows Defender ATP</a:t>
                      </a:r>
                      <a:endParaRPr lang="en-US" sz="10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723491"/>
                  </a:ext>
                </a:extLst>
              </a:tr>
              <a:tr h="272025">
                <a:tc rowSpan="2">
                  <a:txBody>
                    <a:bodyPr/>
                    <a:lstStyle/>
                    <a:p>
                      <a:pPr>
                        <a:buNone/>
                      </a:pPr>
                      <a:r>
                        <a:rPr lang="en-US" sz="2000" kern="1200" dirty="0">
                          <a:solidFill>
                            <a:schemeClr val="tx1"/>
                          </a:solidFill>
                          <a:latin typeface="Segoe UI Semilight" panose="020B0402040204020203" pitchFamily="34" charset="0"/>
                          <a:cs typeface="Segoe UI Semilight" panose="020B0402040204020203" pitchFamily="34" charset="0"/>
                        </a:rPr>
                        <a:t>Cloud Voice</a:t>
                      </a:r>
                      <a:endParaRPr lang="en-US" sz="2000" kern="1200" dirty="0">
                        <a:solidFill>
                          <a:schemeClr val="tx1"/>
                        </a:solidFill>
                        <a:latin typeface="Segoe UI Semilight" panose="020B0402040204020203" pitchFamily="34" charset="0"/>
                        <a:ea typeface="+mn-ea"/>
                        <a:cs typeface="Segoe UI Semilight" panose="020B04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buNone/>
                      </a:pPr>
                      <a:r>
                        <a:rPr lang="en-US" sz="1200" kern="1200" dirty="0">
                          <a:solidFill>
                            <a:schemeClr val="tx1"/>
                          </a:solidFill>
                        </a:rPr>
                        <a:t>Modern Meetings with PSTN dial-in</a:t>
                      </a:r>
                      <a:endParaRPr lang="en-US" sz="1200" kern="1200" dirty="0">
                        <a:solidFill>
                          <a:schemeClr val="tx1"/>
                        </a:solidFill>
                        <a:latin typeface="Segoe UI Light"/>
                        <a:ea typeface="+mn-ea"/>
                        <a:cs typeface="Segoe UI Light"/>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Cloud PBX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Hybrid Cloud PBX with CCE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SBC and Gateways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PSTN Calling and Conferencing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Contact Center (ISV)</a:t>
                      </a: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rowSpan="2"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Cloud Video Interoperability (Polycom)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Windows and mobile clients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Skype Room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rPr>
                        <a:t>Surface Hub</a:t>
                      </a: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rowSpan="2" hMerge="1">
                  <a:txBody>
                    <a:bodyPr/>
                    <a:lstStyle/>
                    <a:p>
                      <a:endParaRPr lang="en-US"/>
                    </a:p>
                  </a:txBody>
                  <a:tcPr/>
                </a:tc>
                <a:extLst>
                  <a:ext uri="{0D108BD9-81ED-4DB2-BD59-A6C34878D82A}">
                    <a16:rowId xmlns:a16="http://schemas.microsoft.com/office/drawing/2014/main" val="2845367303"/>
                  </a:ext>
                </a:extLst>
              </a:tr>
              <a:tr h="538725">
                <a:tc vMerge="1">
                  <a:txBody>
                    <a:bodyPr/>
                    <a:lstStyle/>
                    <a:p>
                      <a:endParaRPr lang="en-US"/>
                    </a:p>
                  </a:txBody>
                  <a:tcPr/>
                </a:tc>
                <a:tc>
                  <a:txBody>
                    <a:bodyPr/>
                    <a:lstStyle/>
                    <a:p>
                      <a:r>
                        <a:rPr lang="en-US" sz="1200" kern="1200" dirty="0">
                          <a:solidFill>
                            <a:schemeClr val="tx1"/>
                          </a:solidFill>
                        </a:rPr>
                        <a:t>Cloud PBX enablement</a:t>
                      </a:r>
                      <a:endParaRPr lang="en-US" sz="1200" kern="1200" dirty="0">
                        <a:solidFill>
                          <a:schemeClr val="tx1"/>
                        </a:solidFill>
                        <a:latin typeface="Segoe UI Light" panose="020B0502040204020203" pitchFamily="34" charset="0"/>
                        <a:ea typeface="+mn-ea"/>
                        <a:cs typeface="Segoe UI Light" panose="020B0502040204020203" pitchFamily="34" charset="0"/>
                      </a:endParaRPr>
                    </a:p>
                  </a:txBody>
                  <a:tcPr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584597039"/>
                  </a:ext>
                </a:extLst>
              </a:tr>
            </a:tbl>
          </a:graphicData>
        </a:graphic>
      </p:graphicFrame>
      <p:sp>
        <p:nvSpPr>
          <p:cNvPr id="10" name="Title 9">
            <a:extLst>
              <a:ext uri="{FF2B5EF4-FFF2-40B4-BE49-F238E27FC236}">
                <a16:creationId xmlns:a16="http://schemas.microsoft.com/office/drawing/2014/main" id="{46338273-659B-4BE6-8CB2-D880A35AB60D}"/>
              </a:ext>
            </a:extLst>
          </p:cNvPr>
          <p:cNvSpPr>
            <a:spLocks noGrp="1"/>
          </p:cNvSpPr>
          <p:nvPr>
            <p:ph type="title"/>
          </p:nvPr>
        </p:nvSpPr>
        <p:spPr>
          <a:xfrm>
            <a:off x="203303" y="0"/>
            <a:ext cx="10852769" cy="603121"/>
          </a:xfrm>
        </p:spPr>
        <p:txBody>
          <a:bodyPr/>
          <a:lstStyle/>
          <a:p>
            <a:r>
              <a:rPr lang="en-US" sz="4800" dirty="0"/>
              <a:t>Modern Workplace</a:t>
            </a:r>
          </a:p>
        </p:txBody>
      </p:sp>
    </p:spTree>
    <p:extLst>
      <p:ext uri="{BB962C8B-B14F-4D97-AF65-F5344CB8AC3E}">
        <p14:creationId xmlns:p14="http://schemas.microsoft.com/office/powerpoint/2010/main" val="408123269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 name="Table 64">
            <a:extLst>
              <a:ext uri="{FF2B5EF4-FFF2-40B4-BE49-F238E27FC236}">
                <a16:creationId xmlns:a16="http://schemas.microsoft.com/office/drawing/2014/main" id="{805EAB38-32C4-4712-A4B4-DD9A1C414B8B}"/>
              </a:ext>
            </a:extLst>
          </p:cNvPr>
          <p:cNvGraphicFramePr>
            <a:graphicFrameLocks noGrp="1"/>
          </p:cNvGraphicFramePr>
          <p:nvPr>
            <p:extLst>
              <p:ext uri="{D42A27DB-BD31-4B8C-83A1-F6EECF244321}">
                <p14:modId xmlns:p14="http://schemas.microsoft.com/office/powerpoint/2010/main" val="1322196239"/>
              </p:ext>
            </p:extLst>
          </p:nvPr>
        </p:nvGraphicFramePr>
        <p:xfrm>
          <a:off x="458615" y="1211262"/>
          <a:ext cx="11287933" cy="5184673"/>
        </p:xfrm>
        <a:graphic>
          <a:graphicData uri="http://schemas.openxmlformats.org/drawingml/2006/table">
            <a:tbl>
              <a:tblPr firstRow="1" bandRow="1"/>
              <a:tblGrid>
                <a:gridCol w="2155631">
                  <a:extLst>
                    <a:ext uri="{9D8B030D-6E8A-4147-A177-3AD203B41FA5}">
                      <a16:colId xmlns:a16="http://schemas.microsoft.com/office/drawing/2014/main" val="4151881458"/>
                    </a:ext>
                  </a:extLst>
                </a:gridCol>
                <a:gridCol w="9132302">
                  <a:extLst>
                    <a:ext uri="{9D8B030D-6E8A-4147-A177-3AD203B41FA5}">
                      <a16:colId xmlns:a16="http://schemas.microsoft.com/office/drawing/2014/main" val="343532603"/>
                    </a:ext>
                  </a:extLst>
                </a:gridCol>
              </a:tblGrid>
              <a:tr h="370334">
                <a:tc>
                  <a:txBody>
                    <a:bodyPr/>
                    <a:lstStyle/>
                    <a:p>
                      <a:pPr algn="l">
                        <a:buNone/>
                      </a:pPr>
                      <a:r>
                        <a:rPr lang="en-US" sz="1400" kern="1200">
                          <a:solidFill>
                            <a:schemeClr val="bg1"/>
                          </a:solidFill>
                          <a:latin typeface="Segoe UI Semibold" panose="020B0702040204020203" pitchFamily="34" charset="0"/>
                          <a:cs typeface="Segoe UI Semibold" panose="020B0702040204020203" pitchFamily="34" charset="0"/>
                        </a:rPr>
                        <a:t>Practice building block</a:t>
                      </a:r>
                    </a:p>
                  </a:txBody>
                  <a:tcPr>
                    <a:lnL w="6350" cap="flat" cmpd="sng" algn="ctr">
                      <a:solidFill>
                        <a:schemeClr val="accent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kern="1200">
                          <a:solidFill>
                            <a:schemeClr val="bg1"/>
                          </a:solidFill>
                          <a:latin typeface="Segoe UI Semibold" panose="020B0702040204020203" pitchFamily="34" charset="0"/>
                          <a:cs typeface="Segoe UI Semibold" panose="020B0702040204020203" pitchFamily="34" charset="0"/>
                        </a:rPr>
                        <a:t>Practice building block</a:t>
                      </a:r>
                      <a:r>
                        <a:rPr lang="en-US" sz="1400" b="1" kern="1200">
                          <a:solidFill>
                            <a:schemeClr val="bg1"/>
                          </a:solidFill>
                          <a:latin typeface="Segoe UI Semibold" panose="020B0702040204020203" pitchFamily="34" charset="0"/>
                          <a:ea typeface="+mn-ea"/>
                          <a:cs typeface="Segoe UI Semibold" panose="020B0702040204020203" pitchFamily="34" charset="0"/>
                        </a:rPr>
                        <a:t> </a:t>
                      </a:r>
                      <a:r>
                        <a:rPr lang="en-US" sz="1400" kern="1200">
                          <a:solidFill>
                            <a:schemeClr val="bg1"/>
                          </a:solidFill>
                          <a:latin typeface="Segoe UI Semibold" panose="020B0702040204020203" pitchFamily="34" charset="0"/>
                          <a:cs typeface="Segoe UI Semibold" panose="020B0702040204020203" pitchFamily="34" charset="0"/>
                        </a:rPr>
                        <a:t>details</a:t>
                      </a:r>
                      <a:endParaRPr lang="en-US" sz="14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bg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460854176"/>
                  </a:ext>
                </a:extLst>
              </a:tr>
              <a:tr h="1722052">
                <a:tc>
                  <a:txBody>
                    <a:bodyPr/>
                    <a:lstStyle/>
                    <a:p>
                      <a:pPr>
                        <a:lnSpc>
                          <a:spcPct val="100000"/>
                        </a:lnSpc>
                      </a:pPr>
                      <a:r>
                        <a:rPr lang="en-US" sz="1400" kern="1200">
                          <a:solidFill>
                            <a:schemeClr val="tx1"/>
                          </a:solidFill>
                          <a:latin typeface="Segoe UI Semibold" panose="020B0702040204020203" pitchFamily="34" charset="0"/>
                          <a:cs typeface="Segoe UI Semibold" panose="020B0702040204020203" pitchFamily="34" charset="0"/>
                        </a:rPr>
                        <a:t>Modern Collaboration and Effective Teamwork</a:t>
                      </a:r>
                      <a:endParaRPr lang="en-US" sz="1400" kern="1200">
                        <a:solidFill>
                          <a:schemeClr val="tx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lnSpc>
                          <a:spcPct val="100000"/>
                        </a:lnSpc>
                        <a:spcBef>
                          <a:spcPts val="0"/>
                        </a:spcBef>
                        <a:spcAft>
                          <a:spcPts val="600"/>
                        </a:spcAft>
                        <a:buFont typeface="Arial" panose="020B0604020202020204" pitchFamily="34" charset="0"/>
                        <a:buChar char="•"/>
                      </a:pPr>
                      <a:r>
                        <a:rPr lang="en-US" sz="1200" kern="1200">
                          <a:solidFill>
                            <a:schemeClr val="tx1"/>
                          </a:solidFill>
                          <a:latin typeface="+mn-lt"/>
                        </a:rPr>
                        <a:t>Develop collaboration strategies for customers including application and content migration plans</a:t>
                      </a:r>
                      <a:endParaRPr lang="en-US" sz="1200" u="none" kern="1200">
                        <a:solidFill>
                          <a:schemeClr val="tx1"/>
                        </a:solidFill>
                        <a:latin typeface="+mn-lt"/>
                      </a:endParaRPr>
                    </a:p>
                    <a:p>
                      <a:pPr marL="171450" indent="-171450">
                        <a:lnSpc>
                          <a:spcPct val="100000"/>
                        </a:lnSpc>
                        <a:spcBef>
                          <a:spcPts val="0"/>
                        </a:spcBef>
                        <a:spcAft>
                          <a:spcPts val="600"/>
                        </a:spcAft>
                        <a:buFont typeface="Arial" panose="020B0604020202020204" pitchFamily="34" charset="0"/>
                        <a:buChar char="•"/>
                      </a:pPr>
                      <a:r>
                        <a:rPr lang="en-US" sz="1200" u="none" kern="1200">
                          <a:solidFill>
                            <a:schemeClr val="tx1"/>
                          </a:solidFill>
                          <a:latin typeface="+mn-lt"/>
                        </a:rPr>
                        <a:t>Leverage FastTrack IP and Tools to migrate mail and files to the cloud</a:t>
                      </a:r>
                    </a:p>
                    <a:p>
                      <a:pPr marL="171450" indent="-171450">
                        <a:lnSpc>
                          <a:spcPct val="100000"/>
                        </a:lnSpc>
                        <a:spcBef>
                          <a:spcPts val="0"/>
                        </a:spcBef>
                        <a:spcAft>
                          <a:spcPts val="600"/>
                        </a:spcAft>
                        <a:buFont typeface="Arial" panose="020B0604020202020204" pitchFamily="34" charset="0"/>
                        <a:buChar char="•"/>
                      </a:pPr>
                      <a:r>
                        <a:rPr lang="en-US" sz="1200" u="none" kern="1200">
                          <a:solidFill>
                            <a:schemeClr val="tx1"/>
                          </a:solidFill>
                          <a:latin typeface="+mn-lt"/>
                        </a:rPr>
                        <a:t>Provide adoption and change-management services to enable customers to realize the value of modern collaboration with</a:t>
                      </a:r>
                      <a:br>
                        <a:rPr lang="en-US" sz="1200" u="none" kern="1200">
                          <a:solidFill>
                            <a:schemeClr val="tx1"/>
                          </a:solidFill>
                          <a:latin typeface="+mn-lt"/>
                        </a:rPr>
                      </a:br>
                      <a:r>
                        <a:rPr lang="en-US" sz="1200" u="none" kern="1200">
                          <a:solidFill>
                            <a:schemeClr val="tx1"/>
                          </a:solidFill>
                          <a:latin typeface="+mn-lt"/>
                        </a:rPr>
                        <a:t>MS Teams and SharePoint in conjunction with migration and rollout activities</a:t>
                      </a:r>
                    </a:p>
                    <a:p>
                      <a:pPr marL="171450" indent="-171450">
                        <a:lnSpc>
                          <a:spcPct val="100000"/>
                        </a:lnSpc>
                        <a:spcBef>
                          <a:spcPts val="0"/>
                        </a:spcBef>
                        <a:spcAft>
                          <a:spcPts val="600"/>
                        </a:spcAft>
                        <a:buFont typeface="Arial" panose="020B0604020202020204" pitchFamily="34" charset="0"/>
                        <a:buChar char="•"/>
                      </a:pPr>
                      <a:r>
                        <a:rPr lang="en-US" sz="1200" u="none" kern="1200">
                          <a:solidFill>
                            <a:schemeClr val="tx1"/>
                          </a:solidFill>
                          <a:latin typeface="+mn-lt"/>
                        </a:rPr>
                        <a:t>Deliver vertical solutions in regulated industries to unlock new opportunities e.g. Healthcare - Care Coordination, FSI – Product Development, Government – Case Management; etc.</a:t>
                      </a:r>
                      <a:endParaRPr lang="en-US" sz="1200" u="none" kern="1200">
                        <a:solidFill>
                          <a:schemeClr val="tx1"/>
                        </a:solidFill>
                        <a:latin typeface="+mn-lt"/>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02423595"/>
                  </a:ext>
                </a:extLst>
              </a:tr>
              <a:tr h="1592435">
                <a:tc>
                  <a:txBody>
                    <a:bodyPr/>
                    <a:lstStyle/>
                    <a:p>
                      <a:pPr>
                        <a:lnSpc>
                          <a:spcPct val="100000"/>
                        </a:lnSpc>
                      </a:pPr>
                      <a:r>
                        <a:rPr lang="en-US" sz="1400" kern="1200">
                          <a:solidFill>
                            <a:schemeClr val="tx1"/>
                          </a:solidFill>
                          <a:latin typeface="Segoe UI Semibold" panose="020B0702040204020203" pitchFamily="34" charset="0"/>
                          <a:cs typeface="Segoe UI Semibold" panose="020B0702040204020203" pitchFamily="34" charset="0"/>
                        </a:rPr>
                        <a:t>Employee Engagement and Empowerment</a:t>
                      </a:r>
                    </a:p>
                    <a:p>
                      <a:pPr>
                        <a:lnSpc>
                          <a:spcPct val="100000"/>
                        </a:lnSpc>
                      </a:pPr>
                      <a:endParaRPr lang="en-US" sz="1400" kern="1200">
                        <a:solidFill>
                          <a:schemeClr val="tx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u="none" kern="1200">
                          <a:solidFill>
                            <a:schemeClr val="tx1"/>
                          </a:solidFill>
                          <a:latin typeface="+mn-lt"/>
                        </a:rPr>
                        <a:t>Create and deliver SharePoint Intelligent Intranets/Intranet-as-a-service and portal-related solutions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200">
                          <a:solidFill>
                            <a:schemeClr val="tx1"/>
                          </a:solidFill>
                          <a:latin typeface="+mn-lt"/>
                        </a:rPr>
                        <a:t>Drive Yammer adoption to inform and engage employees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u="none" kern="1200">
                          <a:solidFill>
                            <a:schemeClr val="tx1"/>
                          </a:solidFill>
                          <a:latin typeface="+mn-lt"/>
                        </a:rPr>
                        <a:t>Enterprise Content Management</a:t>
                      </a:r>
                    </a:p>
                    <a:p>
                      <a:pPr marL="171450" indent="-171450">
                        <a:lnSpc>
                          <a:spcPct val="100000"/>
                        </a:lnSpc>
                        <a:spcBef>
                          <a:spcPts val="0"/>
                        </a:spcBef>
                        <a:spcAft>
                          <a:spcPts val="600"/>
                        </a:spcAft>
                        <a:buFont typeface="Arial" panose="020B0604020202020204" pitchFamily="34" charset="0"/>
                        <a:buChar char="•"/>
                      </a:pPr>
                      <a:r>
                        <a:rPr lang="en-US" sz="1200" kern="1200">
                          <a:solidFill>
                            <a:schemeClr val="tx1"/>
                          </a:solidFill>
                          <a:latin typeface="+mn-lt"/>
                        </a:rPr>
                        <a:t>Automate tasks and processes with Connectors, PowerApps and Flow</a:t>
                      </a:r>
                    </a:p>
                    <a:p>
                      <a:pPr marL="171450" indent="-171450">
                        <a:lnSpc>
                          <a:spcPct val="100000"/>
                        </a:lnSpc>
                        <a:spcBef>
                          <a:spcPts val="0"/>
                        </a:spcBef>
                        <a:spcAft>
                          <a:spcPts val="600"/>
                        </a:spcAft>
                        <a:buFont typeface="Arial" panose="020B0604020202020204" pitchFamily="34" charset="0"/>
                        <a:buChar char="•"/>
                      </a:pPr>
                      <a:r>
                        <a:rPr lang="en-US" sz="1200" u="none" kern="1200">
                          <a:solidFill>
                            <a:schemeClr val="tx1"/>
                          </a:solidFill>
                          <a:latin typeface="+mn-lt"/>
                        </a:rPr>
                        <a:t>Develop custom apps using the SharePoint Framework </a:t>
                      </a:r>
                      <a:endParaRPr lang="en-US" sz="1200" kern="1200">
                        <a:solidFill>
                          <a:schemeClr val="tx1"/>
                        </a:solidFill>
                        <a:latin typeface="+mn-lt"/>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89169062"/>
                  </a:ext>
                </a:extLst>
              </a:tr>
              <a:tr h="1499852">
                <a:tc>
                  <a:txBody>
                    <a:bodyPr/>
                    <a:lstStyle/>
                    <a:p>
                      <a:pPr>
                        <a:lnSpc>
                          <a:spcPct val="100000"/>
                        </a:lnSpc>
                      </a:pPr>
                      <a:r>
                        <a:rPr lang="en-US" sz="1400" kern="1200" dirty="0">
                          <a:solidFill>
                            <a:schemeClr val="tx1"/>
                          </a:solidFill>
                          <a:latin typeface="Segoe UI Semibold" panose="020B0702040204020203" pitchFamily="34" charset="0"/>
                          <a:cs typeface="Segoe UI Semibold" panose="020B0702040204020203" pitchFamily="34" charset="0"/>
                        </a:rPr>
                        <a:t>First Line Workers</a:t>
                      </a:r>
                      <a:endParaRPr lang="en-US" sz="1400" kern="1200" dirty="0">
                        <a:solidFill>
                          <a:schemeClr val="tx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lnSpc>
                          <a:spcPct val="100000"/>
                        </a:lnSpc>
                        <a:spcBef>
                          <a:spcPts val="0"/>
                        </a:spcBef>
                        <a:spcAft>
                          <a:spcPts val="600"/>
                        </a:spcAft>
                        <a:buFont typeface="Arial" panose="020B0604020202020204" pitchFamily="34" charset="0"/>
                        <a:buChar char="•"/>
                      </a:pPr>
                      <a:r>
                        <a:rPr lang="en-US" sz="1200" u="none" kern="1200" dirty="0">
                          <a:solidFill>
                            <a:schemeClr val="tx1"/>
                          </a:solidFill>
                          <a:latin typeface="+mn-lt"/>
                        </a:rPr>
                        <a:t>Increase engagement with first line workers by providing them with modern communication and collaboration tools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u="none" kern="1200" dirty="0">
                          <a:solidFill>
                            <a:schemeClr val="tx1"/>
                          </a:solidFill>
                          <a:latin typeface="+mn-lt"/>
                        </a:rPr>
                        <a:t>Enable shift scheduling and integrate with workforce management applications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u="none" kern="1200" dirty="0">
                          <a:solidFill>
                            <a:schemeClr val="tx1"/>
                          </a:solidFill>
                          <a:latin typeface="+mn-lt"/>
                        </a:rPr>
                        <a:t>Provide training, support and device management services</a:t>
                      </a:r>
                    </a:p>
                    <a:p>
                      <a:pPr marL="171450" indent="-171450">
                        <a:lnSpc>
                          <a:spcPct val="100000"/>
                        </a:lnSpc>
                        <a:spcBef>
                          <a:spcPts val="0"/>
                        </a:spcBef>
                        <a:spcAft>
                          <a:spcPts val="600"/>
                        </a:spcAft>
                        <a:buFont typeface="Arial" panose="020B0604020202020204" pitchFamily="34" charset="0"/>
                        <a:buChar char="•"/>
                      </a:pPr>
                      <a:r>
                        <a:rPr lang="en-US" sz="1200" u="none" kern="1200" dirty="0">
                          <a:solidFill>
                            <a:schemeClr val="tx1"/>
                          </a:solidFill>
                          <a:latin typeface="+mn-lt"/>
                        </a:rPr>
                        <a:t>Integrate with </a:t>
                      </a:r>
                      <a:r>
                        <a:rPr lang="en-US" sz="1200" u="none" kern="1200" dirty="0" err="1">
                          <a:solidFill>
                            <a:schemeClr val="tx1"/>
                          </a:solidFill>
                          <a:latin typeface="+mn-lt"/>
                        </a:rPr>
                        <a:t>LoB</a:t>
                      </a:r>
                      <a:r>
                        <a:rPr lang="en-US" sz="1200" u="none" kern="1200" dirty="0">
                          <a:solidFill>
                            <a:schemeClr val="tx1"/>
                          </a:solidFill>
                          <a:latin typeface="+mn-lt"/>
                        </a:rPr>
                        <a:t> apps to automate and optimize operations processes e.g. Retail – Store Task Management, Manufacturing – Troubleshooting, etc.</a:t>
                      </a:r>
                      <a:endParaRPr lang="en-US" sz="1200" u="none" kern="1200" dirty="0">
                        <a:solidFill>
                          <a:schemeClr val="tx1"/>
                        </a:solidFill>
                        <a:latin typeface="+mn-lt"/>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083145"/>
                  </a:ext>
                </a:extLst>
              </a:tr>
            </a:tbl>
          </a:graphicData>
        </a:graphic>
      </p:graphicFrame>
      <p:sp>
        <p:nvSpPr>
          <p:cNvPr id="16" name="Title 15">
            <a:extLst>
              <a:ext uri="{FF2B5EF4-FFF2-40B4-BE49-F238E27FC236}">
                <a16:creationId xmlns:a16="http://schemas.microsoft.com/office/drawing/2014/main" id="{50F0BCDE-FDAC-4229-928F-445D32F92653}"/>
              </a:ext>
            </a:extLst>
          </p:cNvPr>
          <p:cNvSpPr>
            <a:spLocks noGrp="1"/>
          </p:cNvSpPr>
          <p:nvPr>
            <p:ph type="title"/>
          </p:nvPr>
        </p:nvSpPr>
        <p:spPr>
          <a:xfrm>
            <a:off x="297465" y="425817"/>
            <a:ext cx="10852769" cy="603121"/>
          </a:xfrm>
        </p:spPr>
        <p:txBody>
          <a:bodyPr/>
          <a:lstStyle/>
          <a:p>
            <a:r>
              <a:rPr lang="en-US" sz="4800"/>
              <a:t>Collaboration</a:t>
            </a:r>
          </a:p>
        </p:txBody>
      </p:sp>
    </p:spTree>
    <p:extLst>
      <p:ext uri="{BB962C8B-B14F-4D97-AF65-F5344CB8AC3E}">
        <p14:creationId xmlns:p14="http://schemas.microsoft.com/office/powerpoint/2010/main" val="37152667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59386" y="1883199"/>
            <a:ext cx="6262734" cy="1670477"/>
          </a:xfrm>
          <a:prstGeom prst="rect">
            <a:avLst/>
          </a:prstGeom>
        </p:spPr>
        <p:txBody>
          <a:bodyPr wrap="square">
            <a:spAutoFit/>
          </a:bodyPr>
          <a:lstStyle/>
          <a:p>
            <a:pPr marL="0" marR="0" lvl="0" indent="0" algn="l" defTabSz="896214" rtl="0" eaLnBrk="1" fontAlgn="auto" latinLnBrk="0" hangingPunct="1">
              <a:lnSpc>
                <a:spcPct val="90000"/>
              </a:lnSpc>
              <a:spcBef>
                <a:spcPts val="0"/>
              </a:spcBef>
              <a:spcAft>
                <a:spcPts val="1765"/>
              </a:spcAft>
              <a:buClrTx/>
              <a:buSzTx/>
              <a:buFontTx/>
              <a:buNone/>
              <a:tabLst/>
              <a:defRPr/>
            </a:pPr>
            <a:r>
              <a:rPr kumimoji="0" lang="en-US" sz="1567" b="0" i="0" u="none" strike="noStrike" kern="0" cap="none" spc="0" normalizeH="0" baseline="0" noProof="0">
                <a:ln>
                  <a:noFill/>
                </a:ln>
                <a:solidFill>
                  <a:sysClr val="windowText" lastClr="000000"/>
                </a:solidFill>
                <a:effectLst/>
                <a:uLnTx/>
                <a:uFillTx/>
                <a:latin typeface="Segoe UI"/>
                <a:ea typeface="+mn-ea"/>
                <a:cs typeface="Segoe UI Semibold" panose="020B0702040204020203" pitchFamily="34" charset="0"/>
              </a:rPr>
              <a:t>Chat for today’s teams to </a:t>
            </a:r>
            <a:r>
              <a:rPr kumimoji="0" lang="en-US" sz="1567"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keep everyone in the know</a:t>
            </a:r>
          </a:p>
          <a:p>
            <a:pPr marL="0" marR="0" lvl="0" indent="0" algn="l" defTabSz="896214" rtl="0" eaLnBrk="1" fontAlgn="auto" latinLnBrk="0" hangingPunct="1">
              <a:lnSpc>
                <a:spcPct val="90000"/>
              </a:lnSpc>
              <a:spcBef>
                <a:spcPts val="0"/>
              </a:spcBef>
              <a:spcAft>
                <a:spcPts val="1765"/>
              </a:spcAft>
              <a:buClrTx/>
              <a:buSzTx/>
              <a:buFontTx/>
              <a:buNone/>
              <a:tabLst/>
              <a:defRPr/>
            </a:pPr>
            <a:r>
              <a:rPr kumimoji="0" lang="en-US" sz="1567" b="0" i="0" u="none" strike="noStrike" kern="0" cap="none" spc="0" normalizeH="0" baseline="0" noProof="0">
                <a:ln>
                  <a:noFill/>
                </a:ln>
                <a:solidFill>
                  <a:sysClr val="windowText" lastClr="000000"/>
                </a:solidFill>
                <a:effectLst/>
                <a:uLnTx/>
                <a:uFillTx/>
                <a:latin typeface="Segoe UI"/>
                <a:ea typeface="+mn-ea"/>
                <a:cs typeface="Segoe UI Semibold" panose="020B0702040204020203" pitchFamily="34" charset="0"/>
              </a:rPr>
              <a:t>A hub for teamwork </a:t>
            </a:r>
            <a:r>
              <a:rPr kumimoji="0" lang="en-US" sz="1567"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integrated with Office 365</a:t>
            </a:r>
          </a:p>
          <a:p>
            <a:pPr marL="0" marR="0" lvl="0" indent="0" algn="l" defTabSz="896214" rtl="0" eaLnBrk="1" fontAlgn="auto" latinLnBrk="0" hangingPunct="1">
              <a:lnSpc>
                <a:spcPct val="90000"/>
              </a:lnSpc>
              <a:spcBef>
                <a:spcPts val="0"/>
              </a:spcBef>
              <a:spcAft>
                <a:spcPts val="1765"/>
              </a:spcAft>
              <a:buClrTx/>
              <a:buSzTx/>
              <a:buFontTx/>
              <a:buNone/>
              <a:tabLst/>
              <a:defRPr/>
            </a:pPr>
            <a:r>
              <a:rPr kumimoji="0" lang="en-US" sz="1567"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Security teams trust with </a:t>
            </a:r>
            <a:r>
              <a:rPr kumimoji="0" lang="en-US" sz="1567" b="0" i="0" u="none" strike="noStrike" kern="0" cap="none" spc="0" normalizeH="0" baseline="0" noProof="0">
                <a:ln>
                  <a:noFill/>
                </a:ln>
                <a:solidFill>
                  <a:sysClr val="windowText" lastClr="000000"/>
                </a:solidFill>
                <a:effectLst/>
                <a:uLnTx/>
                <a:uFillTx/>
                <a:latin typeface="Segoe UI"/>
                <a:ea typeface="+mn-ea"/>
                <a:cs typeface="Segoe UI Semibold" panose="020B0702040204020203" pitchFamily="34" charset="0"/>
              </a:rPr>
              <a:t>enterprise-level protection</a:t>
            </a:r>
          </a:p>
          <a:p>
            <a:pPr marL="0" marR="0" lvl="0" indent="0" algn="l" defTabSz="896214" rtl="0" eaLnBrk="1" fontAlgn="auto" latinLnBrk="0" hangingPunct="1">
              <a:lnSpc>
                <a:spcPct val="90000"/>
              </a:lnSpc>
              <a:spcBef>
                <a:spcPts val="0"/>
              </a:spcBef>
              <a:spcAft>
                <a:spcPts val="1765"/>
              </a:spcAft>
              <a:buClrTx/>
              <a:buSzTx/>
              <a:buFontTx/>
              <a:buNone/>
              <a:tabLst/>
              <a:defRPr/>
            </a:pPr>
            <a:r>
              <a:rPr kumimoji="0" lang="en-US" sz="1567"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Customizable for each team </a:t>
            </a:r>
            <a:r>
              <a:rPr kumimoji="0" lang="en-US" sz="1567" b="0" i="0" u="none" strike="noStrike" kern="0" cap="none" spc="0" normalizeH="0" baseline="0" noProof="0">
                <a:ln>
                  <a:noFill/>
                </a:ln>
                <a:solidFill>
                  <a:sysClr val="windowText" lastClr="000000"/>
                </a:solidFill>
                <a:effectLst/>
                <a:uLnTx/>
                <a:uFillTx/>
                <a:latin typeface="Segoe UI"/>
                <a:ea typeface="+mn-ea"/>
                <a:cs typeface="Segoe UI Semibold" panose="020B0702040204020203" pitchFamily="34" charset="0"/>
              </a:rPr>
              <a:t>with content and capabilities</a:t>
            </a:r>
          </a:p>
        </p:txBody>
      </p:sp>
      <p:sp>
        <p:nvSpPr>
          <p:cNvPr id="2" name="Title 1"/>
          <p:cNvSpPr>
            <a:spLocks noGrp="1"/>
          </p:cNvSpPr>
          <p:nvPr>
            <p:ph type="title"/>
          </p:nvPr>
        </p:nvSpPr>
        <p:spPr/>
        <p:txBody>
          <a:bodyPr/>
          <a:lstStyle/>
          <a:p>
            <a:r>
              <a:rPr lang="en-US"/>
              <a:t>Microsoft Teams, a chat-centered workspace</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1316" y="974"/>
            <a:ext cx="799821" cy="799821"/>
          </a:xfrm>
          <a:prstGeom prst="rect">
            <a:avLst/>
          </a:prstGeom>
        </p:spPr>
      </p:pic>
      <p:sp>
        <p:nvSpPr>
          <p:cNvPr id="9" name="TextBox 8"/>
          <p:cNvSpPr txBox="1"/>
          <p:nvPr/>
        </p:nvSpPr>
        <p:spPr>
          <a:xfrm>
            <a:off x="359386" y="4747726"/>
            <a:ext cx="5558111" cy="964751"/>
          </a:xfrm>
          <a:prstGeom prst="rect">
            <a:avLst/>
          </a:prstGeom>
          <a:noFill/>
        </p:spPr>
        <p:txBody>
          <a:bodyPr wrap="square" lIns="0" tIns="0" rIns="0" bIns="0" rtlCol="0">
            <a:spAutoFit/>
          </a:bodyPr>
          <a:lstStyle/>
          <a:p>
            <a:pPr marL="110472" lvl="0" indent="-110472" defTabSz="914367">
              <a:spcAft>
                <a:spcPts val="588"/>
              </a:spcAft>
              <a:defRPr/>
            </a:pPr>
            <a:r>
              <a:rPr lang="en-US" sz="1567" kern="0" spc="-10">
                <a:solidFill>
                  <a:srgbClr val="D83B01"/>
                </a:solidFill>
              </a:rPr>
              <a:t>“</a:t>
            </a:r>
            <a:r>
              <a:rPr lang="en-US" sz="1567" i="1" kern="0" spc="-10">
                <a:solidFill>
                  <a:srgbClr val="2C292A"/>
                </a:solidFill>
                <a:latin typeface="Segoe UI"/>
              </a:rPr>
              <a:t>We need secure and trusted collaboration solutions that bring teams and their work together. Based on our early use of Microsoft Teams in Office 365, we believe it is the digital cockpit we’ve been waiting for.</a:t>
            </a:r>
            <a:r>
              <a:rPr lang="en-US" sz="1567" kern="0" spc="-10">
                <a:solidFill>
                  <a:srgbClr val="D83B01"/>
                </a:solidFill>
              </a:rPr>
              <a:t>”  </a:t>
            </a:r>
            <a:endPar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36" y="5937174"/>
            <a:ext cx="1102073" cy="479490"/>
          </a:xfrm>
          <a:prstGeom prst="rect">
            <a:avLst/>
          </a:prstGeom>
        </p:spPr>
      </p:pic>
      <p:grpSp>
        <p:nvGrpSpPr>
          <p:cNvPr id="11" name="Group 10"/>
          <p:cNvGrpSpPr/>
          <p:nvPr/>
        </p:nvGrpSpPr>
        <p:grpSpPr>
          <a:xfrm>
            <a:off x="6460596" y="1307227"/>
            <a:ext cx="6089010" cy="4122259"/>
            <a:chOff x="6460596" y="1307227"/>
            <a:chExt cx="6089010" cy="4122259"/>
          </a:xfrm>
        </p:grpSpPr>
        <p:sp>
          <p:nvSpPr>
            <p:cNvPr id="12" name="Freeform 11"/>
            <p:cNvSpPr>
              <a:spLocks/>
            </p:cNvSpPr>
            <p:nvPr/>
          </p:nvSpPr>
          <p:spPr bwMode="auto">
            <a:xfrm>
              <a:off x="6460596" y="1307227"/>
              <a:ext cx="6089010" cy="4122259"/>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pic>
          <p:nvPicPr>
            <p:cNvPr id="13" name="Picture 12"/>
            <p:cNvPicPr>
              <a:picLocks noChangeAspect="1"/>
            </p:cNvPicPr>
            <p:nvPr/>
          </p:nvPicPr>
          <p:blipFill>
            <a:blip r:embed="rId5"/>
            <a:stretch>
              <a:fillRect/>
            </a:stretch>
          </p:blipFill>
          <p:spPr>
            <a:xfrm>
              <a:off x="6721507" y="1548898"/>
              <a:ext cx="5523197" cy="3681017"/>
            </a:xfrm>
            <a:prstGeom prst="rect">
              <a:avLst/>
            </a:prstGeom>
            <a:ln>
              <a:solidFill>
                <a:schemeClr val="bg1">
                  <a:lumMod val="95000"/>
                </a:schemeClr>
              </a:solidFill>
            </a:ln>
          </p:spPr>
        </p:pic>
      </p:grpSp>
      <p:grpSp>
        <p:nvGrpSpPr>
          <p:cNvPr id="14" name="Group 13"/>
          <p:cNvGrpSpPr/>
          <p:nvPr/>
        </p:nvGrpSpPr>
        <p:grpSpPr>
          <a:xfrm>
            <a:off x="9741471" y="3232181"/>
            <a:ext cx="1926798" cy="3743989"/>
            <a:chOff x="9476731" y="2451259"/>
            <a:chExt cx="1926798" cy="3743989"/>
          </a:xfrm>
        </p:grpSpPr>
        <p:grpSp>
          <p:nvGrpSpPr>
            <p:cNvPr id="15" name="Group 14"/>
            <p:cNvGrpSpPr/>
            <p:nvPr/>
          </p:nvGrpSpPr>
          <p:grpSpPr>
            <a:xfrm>
              <a:off x="9476731" y="2451259"/>
              <a:ext cx="1926798" cy="3743989"/>
              <a:chOff x="3609124" y="3088618"/>
              <a:chExt cx="2622523" cy="5363766"/>
            </a:xfrm>
          </p:grpSpPr>
          <p:sp>
            <p:nvSpPr>
              <p:cNvPr id="19" name="Rounded Rectangle 18"/>
              <p:cNvSpPr/>
              <p:nvPr/>
            </p:nvSpPr>
            <p:spPr bwMode="auto">
              <a:xfrm>
                <a:off x="3611649" y="3088618"/>
                <a:ext cx="2619998" cy="5363766"/>
              </a:xfrm>
              <a:prstGeom prst="roundRect">
                <a:avLst>
                  <a:gd name="adj" fmla="val 11233"/>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0" name="Freeform 19"/>
              <p:cNvSpPr>
                <a:spLocks/>
              </p:cNvSpPr>
              <p:nvPr/>
            </p:nvSpPr>
            <p:spPr bwMode="auto">
              <a:xfrm>
                <a:off x="3609124" y="3092272"/>
                <a:ext cx="2613068" cy="5360112"/>
              </a:xfrm>
              <a:custGeom>
                <a:avLst/>
                <a:gdLst>
                  <a:gd name="T0" fmla="*/ 1032 w 1160"/>
                  <a:gd name="T1" fmla="*/ 0 h 2386"/>
                  <a:gd name="T2" fmla="*/ 128 w 1160"/>
                  <a:gd name="T3" fmla="*/ 0 h 2386"/>
                  <a:gd name="T4" fmla="*/ 0 w 1160"/>
                  <a:gd name="T5" fmla="*/ 128 h 2386"/>
                  <a:gd name="T6" fmla="*/ 0 w 1160"/>
                  <a:gd name="T7" fmla="*/ 2258 h 2386"/>
                  <a:gd name="T8" fmla="*/ 128 w 1160"/>
                  <a:gd name="T9" fmla="*/ 2386 h 2386"/>
                  <a:gd name="T10" fmla="*/ 1032 w 1160"/>
                  <a:gd name="T11" fmla="*/ 2386 h 2386"/>
                  <a:gd name="T12" fmla="*/ 1160 w 1160"/>
                  <a:gd name="T13" fmla="*/ 2258 h 2386"/>
                  <a:gd name="T14" fmla="*/ 1160 w 1160"/>
                  <a:gd name="T15" fmla="*/ 128 h 2386"/>
                  <a:gd name="T16" fmla="*/ 1032 w 1160"/>
                  <a:gd name="T17" fmla="*/ 0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0" h="2386">
                    <a:moveTo>
                      <a:pt x="1032" y="0"/>
                    </a:moveTo>
                    <a:cubicBezTo>
                      <a:pt x="128" y="0"/>
                      <a:pt x="128" y="0"/>
                      <a:pt x="128" y="0"/>
                    </a:cubicBezTo>
                    <a:cubicBezTo>
                      <a:pt x="57" y="0"/>
                      <a:pt x="0" y="57"/>
                      <a:pt x="0" y="128"/>
                    </a:cubicBezTo>
                    <a:cubicBezTo>
                      <a:pt x="0" y="2258"/>
                      <a:pt x="0" y="2258"/>
                      <a:pt x="0" y="2258"/>
                    </a:cubicBezTo>
                    <a:cubicBezTo>
                      <a:pt x="0" y="2329"/>
                      <a:pt x="57" y="2386"/>
                      <a:pt x="128" y="2386"/>
                    </a:cubicBezTo>
                    <a:cubicBezTo>
                      <a:pt x="1032" y="2386"/>
                      <a:pt x="1032" y="2386"/>
                      <a:pt x="1032" y="2386"/>
                    </a:cubicBezTo>
                    <a:cubicBezTo>
                      <a:pt x="1103" y="2386"/>
                      <a:pt x="1160" y="2329"/>
                      <a:pt x="1160" y="2258"/>
                    </a:cubicBezTo>
                    <a:cubicBezTo>
                      <a:pt x="1160" y="128"/>
                      <a:pt x="1160" y="128"/>
                      <a:pt x="1160" y="128"/>
                    </a:cubicBezTo>
                    <a:cubicBezTo>
                      <a:pt x="1160" y="57"/>
                      <a:pt x="1103" y="0"/>
                      <a:pt x="1032" y="0"/>
                    </a:cubicBezTo>
                    <a:close/>
                  </a:path>
                </a:pathLst>
              </a:custGeom>
              <a:noFill/>
              <a:ln w="12700" cap="flat">
                <a:solidFill>
                  <a:srgbClr val="A7A9A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pic>
          <p:nvPicPr>
            <p:cNvPr id="16" name="Picture 15"/>
            <p:cNvPicPr>
              <a:picLocks noChangeAspect="1"/>
            </p:cNvPicPr>
            <p:nvPr/>
          </p:nvPicPr>
          <p:blipFill>
            <a:blip r:embed="rId6"/>
            <a:stretch>
              <a:fillRect/>
            </a:stretch>
          </p:blipFill>
          <p:spPr>
            <a:xfrm>
              <a:off x="9601108" y="2918219"/>
              <a:ext cx="1678045" cy="2982444"/>
            </a:xfrm>
            <a:prstGeom prst="rect">
              <a:avLst/>
            </a:prstGeom>
            <a:ln>
              <a:solidFill>
                <a:schemeClr val="bg1">
                  <a:lumMod val="95000"/>
                </a:schemeClr>
              </a:solidFill>
            </a:ln>
          </p:spPr>
        </p:pic>
      </p:grpSp>
    </p:spTree>
    <p:extLst>
      <p:ext uri="{BB962C8B-B14F-4D97-AF65-F5344CB8AC3E}">
        <p14:creationId xmlns:p14="http://schemas.microsoft.com/office/powerpoint/2010/main" val="317103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8571" y="1882979"/>
            <a:ext cx="6096308" cy="2968987"/>
          </a:xfrm>
          <a:prstGeom prst="rect">
            <a:avLst/>
          </a:prstGeom>
        </p:spPr>
        <p:txBody>
          <a:bodyPr wrap="square">
            <a:spAutoFit/>
          </a:bodyPr>
          <a:lstStyle/>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Text, meet, and call</a:t>
            </a:r>
            <a:r>
              <a:rPr kumimoji="0" lang="en-US" sz="1568" b="0" i="0" u="none" strike="noStrike" kern="0" cap="none" spc="0" normalizeH="0" baseline="0" noProof="0">
                <a:ln>
                  <a:noFill/>
                </a:ln>
                <a:solidFill>
                  <a:srgbClr val="2C292A"/>
                </a:solidFill>
                <a:effectLst/>
                <a:uLnTx/>
                <a:uFillTx/>
                <a:latin typeface="Segoe UI"/>
                <a:ea typeface="+mn-ea"/>
                <a:cs typeface="Bodoni Std Bold Italic"/>
              </a:rPr>
              <a:t>, across devices, </a:t>
            </a:r>
            <a:r>
              <a:rPr kumimoji="0" lang="en-US" sz="1568" b="0" i="0" u="none" strike="noStrike" kern="0" cap="none" spc="0" normalizeH="0" baseline="0" noProof="0">
                <a:ln>
                  <a:noFill/>
                </a:ln>
                <a:solidFill>
                  <a:srgbClr val="2C292A"/>
                </a:solidFill>
                <a:effectLst/>
                <a:uLnTx/>
                <a:uFillTx/>
                <a:latin typeface="Segoe UI"/>
                <a:ea typeface="+mn-ea"/>
                <a:cs typeface="Segoe UI Semibold" panose="020B0702040204020203" pitchFamily="34" charset="0"/>
              </a:rPr>
              <a:t>with</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 VoIP &amp; PSTN</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Reduce travel </a:t>
            </a:r>
            <a:r>
              <a:rPr kumimoji="0" lang="en-US" sz="1568" b="0" i="0" u="none" strike="noStrike" kern="0" cap="none" spc="0" normalizeH="0" baseline="0" noProof="0">
                <a:ln>
                  <a:noFill/>
                </a:ln>
                <a:solidFill>
                  <a:srgbClr val="2C292A"/>
                </a:solidFill>
                <a:effectLst/>
                <a:uLnTx/>
                <a:uFillTx/>
                <a:latin typeface="Segoe UI"/>
                <a:ea typeface="+mn-ea"/>
                <a:cs typeface="Bodoni Std Bold Italic"/>
              </a:rPr>
              <a:t>using </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audio, HD video &amp; web conferencing</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Unify</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 </a:t>
            </a: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your </a:t>
            </a: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global phone systems </a:t>
            </a: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with Cloud PBX</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Reach out </a:t>
            </a:r>
            <a:r>
              <a:rPr kumimoji="0" lang="en-US" sz="1568" b="0" i="0" u="none" strike="noStrike" kern="1200" cap="none" spc="0" normalizeH="0" baseline="0" noProof="0">
                <a:ln>
                  <a:noFill/>
                </a:ln>
                <a:solidFill>
                  <a:srgbClr val="2C292A"/>
                </a:solidFill>
                <a:effectLst/>
                <a:uLnTx/>
                <a:uFillTx/>
                <a:latin typeface="Segoe UI"/>
                <a:ea typeface="+mn-ea"/>
                <a:cs typeface="Bodoni Std Bold Italic"/>
              </a:rPr>
              <a:t>to your employees with Skype Meeting Broadcast</a:t>
            </a:r>
          </a:p>
          <a:p>
            <a:pPr marL="0"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rPr>
              <a:t>Engage your customers, </a:t>
            </a:r>
            <a:r>
              <a:rPr kumimoji="0" lang="en-US" sz="1568" b="0" i="0" u="none" strike="noStrike" kern="0" cap="none" spc="0" normalizeH="0" baseline="0" noProof="0">
                <a:ln>
                  <a:noFill/>
                </a:ln>
                <a:solidFill>
                  <a:srgbClr val="2C292A"/>
                </a:solidFill>
                <a:effectLst/>
                <a:uLnTx/>
                <a:uFillTx/>
                <a:latin typeface="Segoe UI"/>
                <a:ea typeface="+mn-ea"/>
                <a:cs typeface="Segoe UI Semibold" panose="020B0702040204020203" pitchFamily="34" charset="0"/>
              </a:rPr>
              <a:t>using </a:t>
            </a:r>
            <a:r>
              <a:rPr kumimoji="0" lang="en-US" sz="1568" b="0" i="0" u="none" strike="noStrike" kern="0" cap="none" spc="0" normalizeH="0" baseline="0" noProof="0">
                <a:ln>
                  <a:noFill/>
                </a:ln>
                <a:solidFill>
                  <a:srgbClr val="D83B01"/>
                </a:solidFill>
                <a:effectLst/>
                <a:uLnTx/>
                <a:uFillTx/>
                <a:latin typeface="Segoe UI Semibold" panose="020B0702040204020203" pitchFamily="34" charset="0"/>
                <a:ea typeface="+mn-ea"/>
                <a:cs typeface="Segoe UI Semibold" panose="020B0702040204020203" pitchFamily="34" charset="0"/>
              </a:rPr>
              <a:t>Skype in your web pages &amp; apps</a:t>
            </a:r>
          </a:p>
          <a:p>
            <a:pPr marL="0" marR="0" lvl="0" indent="0" algn="l" defTabSz="896386" rtl="0" eaLnBrk="1" fontAlgn="auto" latinLnBrk="0" hangingPunct="1">
              <a:lnSpc>
                <a:spcPct val="90000"/>
              </a:lnSpc>
              <a:spcBef>
                <a:spcPts val="0"/>
              </a:spcBef>
              <a:spcAft>
                <a:spcPts val="1765"/>
              </a:spcAft>
              <a:buClrTx/>
              <a:buSzTx/>
              <a:buFontTx/>
              <a:buNone/>
              <a:tabLst/>
              <a:defRPr/>
            </a:pPr>
            <a:endParaRPr kumimoji="0" lang="en-US" sz="1568" b="0" i="0" u="none" strike="noStrike" kern="0" cap="none" spc="0" normalizeH="0" baseline="0" noProof="0">
              <a:ln>
                <a:noFill/>
              </a:ln>
              <a:solidFill>
                <a:sysClr val="windowText" lastClr="000000"/>
              </a:solidFill>
              <a:effectLst/>
              <a:uLnTx/>
              <a:uFillTx/>
              <a:latin typeface="Segoe UI"/>
              <a:ea typeface="+mn-ea"/>
              <a:cs typeface="Segoe UI Semibold" panose="020B0702040204020203" pitchFamily="34" charset="0"/>
            </a:endParaRPr>
          </a:p>
          <a:p>
            <a:pPr marL="0" marR="0" lvl="0" indent="0" algn="l" defTabSz="896386" rtl="0" eaLnBrk="1" fontAlgn="auto" latinLnBrk="0" hangingPunct="1">
              <a:lnSpc>
                <a:spcPct val="90000"/>
              </a:lnSpc>
              <a:spcBef>
                <a:spcPts val="0"/>
              </a:spcBef>
              <a:spcAft>
                <a:spcPts val="1765"/>
              </a:spcAft>
              <a:buClrTx/>
              <a:buSzTx/>
              <a:buFontTx/>
              <a:buNone/>
              <a:tabLst/>
              <a:defRPr/>
            </a:pPr>
            <a:endParaRPr kumimoji="0" lang="en-US" sz="1568" b="0" i="0" u="none" strike="noStrike" kern="1200" cap="none" spc="0" normalizeH="0" baseline="0" noProof="0">
              <a:ln>
                <a:noFill/>
              </a:ln>
              <a:solidFill>
                <a:srgbClr val="2C292A"/>
              </a:solidFill>
              <a:effectLst/>
              <a:uLnTx/>
              <a:uFillTx/>
              <a:latin typeface="Segoe UI"/>
              <a:ea typeface="+mn-ea"/>
              <a:cs typeface="Segoe UI Semibold" panose="020B0702040204020203" pitchFamily="34" charset="0"/>
            </a:endParaRPr>
          </a:p>
        </p:txBody>
      </p:sp>
      <p:sp>
        <p:nvSpPr>
          <p:cNvPr id="2" name="Title 1"/>
          <p:cNvSpPr>
            <a:spLocks noGrp="1"/>
          </p:cNvSpPr>
          <p:nvPr>
            <p:ph type="title"/>
          </p:nvPr>
        </p:nvSpPr>
        <p:spPr/>
        <p:txBody>
          <a:bodyPr/>
          <a:lstStyle/>
          <a:p>
            <a:r>
              <a:rPr lang="en-US"/>
              <a:t>Complete cloud communications with Skype</a:t>
            </a:r>
          </a:p>
        </p:txBody>
      </p:sp>
      <p:grpSp>
        <p:nvGrpSpPr>
          <p:cNvPr id="6" name="Group 5"/>
          <p:cNvGrpSpPr/>
          <p:nvPr/>
        </p:nvGrpSpPr>
        <p:grpSpPr>
          <a:xfrm>
            <a:off x="6382806" y="1682292"/>
            <a:ext cx="6131160" cy="3900396"/>
            <a:chOff x="6429150" y="1723692"/>
            <a:chExt cx="6254103" cy="3978607"/>
          </a:xfrm>
        </p:grpSpPr>
        <p:grpSp>
          <p:nvGrpSpPr>
            <p:cNvPr id="33" name="Group 4"/>
            <p:cNvGrpSpPr>
              <a:grpSpLocks noChangeAspect="1"/>
            </p:cNvGrpSpPr>
            <p:nvPr/>
          </p:nvGrpSpPr>
          <p:grpSpPr bwMode="auto">
            <a:xfrm>
              <a:off x="6429150" y="1723692"/>
              <a:ext cx="6254103" cy="3978607"/>
              <a:chOff x="3135" y="912"/>
              <a:chExt cx="2730" cy="1742"/>
            </a:xfrm>
          </p:grpSpPr>
          <p:sp>
            <p:nvSpPr>
              <p:cNvPr id="34" name="Freeform 33"/>
              <p:cNvSpPr>
                <a:spLocks/>
              </p:cNvSpPr>
              <p:nvPr/>
            </p:nvSpPr>
            <p:spPr bwMode="auto">
              <a:xfrm>
                <a:off x="3135" y="912"/>
                <a:ext cx="2730" cy="1742"/>
              </a:xfrm>
              <a:custGeom>
                <a:avLst/>
                <a:gdLst>
                  <a:gd name="T0" fmla="*/ 1937 w 2018"/>
                  <a:gd name="T1" fmla="*/ 0 h 1347"/>
                  <a:gd name="T2" fmla="*/ 81 w 2018"/>
                  <a:gd name="T3" fmla="*/ 0 h 1347"/>
                  <a:gd name="T4" fmla="*/ 0 w 2018"/>
                  <a:gd name="T5" fmla="*/ 81 h 1347"/>
                  <a:gd name="T6" fmla="*/ 0 w 2018"/>
                  <a:gd name="T7" fmla="*/ 1265 h 1347"/>
                  <a:gd name="T8" fmla="*/ 81 w 2018"/>
                  <a:gd name="T9" fmla="*/ 1347 h 1347"/>
                  <a:gd name="T10" fmla="*/ 1937 w 2018"/>
                  <a:gd name="T11" fmla="*/ 1347 h 1347"/>
                  <a:gd name="T12" fmla="*/ 2018 w 2018"/>
                  <a:gd name="T13" fmla="*/ 1265 h 1347"/>
                  <a:gd name="T14" fmla="*/ 2018 w 2018"/>
                  <a:gd name="T15" fmla="*/ 81 h 1347"/>
                  <a:gd name="T16" fmla="*/ 1937 w 2018"/>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1347">
                    <a:moveTo>
                      <a:pt x="1937" y="0"/>
                    </a:moveTo>
                    <a:cubicBezTo>
                      <a:pt x="81" y="0"/>
                      <a:pt x="81" y="0"/>
                      <a:pt x="81" y="0"/>
                    </a:cubicBezTo>
                    <a:cubicBezTo>
                      <a:pt x="36" y="0"/>
                      <a:pt x="0" y="36"/>
                      <a:pt x="0" y="81"/>
                    </a:cubicBezTo>
                    <a:cubicBezTo>
                      <a:pt x="0" y="1265"/>
                      <a:pt x="0" y="1265"/>
                      <a:pt x="0" y="1265"/>
                    </a:cubicBezTo>
                    <a:cubicBezTo>
                      <a:pt x="0" y="1310"/>
                      <a:pt x="36" y="1347"/>
                      <a:pt x="81" y="1347"/>
                    </a:cubicBezTo>
                    <a:cubicBezTo>
                      <a:pt x="1937" y="1347"/>
                      <a:pt x="1937" y="1347"/>
                      <a:pt x="1937" y="1347"/>
                    </a:cubicBezTo>
                    <a:cubicBezTo>
                      <a:pt x="1982" y="1347"/>
                      <a:pt x="2018" y="1310"/>
                      <a:pt x="2018" y="1265"/>
                    </a:cubicBezTo>
                    <a:cubicBezTo>
                      <a:pt x="2018" y="81"/>
                      <a:pt x="2018" y="81"/>
                      <a:pt x="2018" y="81"/>
                    </a:cubicBezTo>
                    <a:cubicBezTo>
                      <a:pt x="2018" y="36"/>
                      <a:pt x="1982" y="0"/>
                      <a:pt x="1937" y="0"/>
                    </a:cubicBezTo>
                    <a:close/>
                  </a:path>
                </a:pathLst>
              </a:custGeom>
              <a:solidFill>
                <a:schemeClr val="bg1"/>
              </a:solidFill>
              <a:ln w="12700" cap="flat">
                <a:solidFill>
                  <a:srgbClr val="A7A9AC"/>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sp>
            <p:nvSpPr>
              <p:cNvPr id="37" name="Oval 12"/>
              <p:cNvSpPr>
                <a:spLocks noChangeArrowheads="1"/>
              </p:cNvSpPr>
              <p:nvPr/>
            </p:nvSpPr>
            <p:spPr bwMode="auto">
              <a:xfrm>
                <a:off x="3181" y="1734"/>
                <a:ext cx="50" cy="50"/>
              </a:xfrm>
              <a:prstGeom prst="ellipse">
                <a:avLst/>
              </a:prstGeom>
              <a:noFill/>
              <a:ln w="7938" cap="flat">
                <a:solidFill>
                  <a:srgbClr val="BCBE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2C292A"/>
                  </a:solidFill>
                  <a:effectLst/>
                  <a:uLnTx/>
                  <a:uFillTx/>
                  <a:latin typeface="Segoe UI"/>
                  <a:ea typeface="+mn-ea"/>
                  <a:cs typeface="+mn-cs"/>
                </a:endParaRPr>
              </a:p>
            </p:txBody>
          </p:sp>
        </p:grpSp>
        <p:pic>
          <p:nvPicPr>
            <p:cNvPr id="4" name="Picture 3"/>
            <p:cNvPicPr>
              <a:picLocks noChangeAspect="1"/>
            </p:cNvPicPr>
            <p:nvPr/>
          </p:nvPicPr>
          <p:blipFill>
            <a:blip r:embed="rId3"/>
            <a:stretch>
              <a:fillRect/>
            </a:stretch>
          </p:blipFill>
          <p:spPr>
            <a:xfrm>
              <a:off x="6756220" y="2056740"/>
              <a:ext cx="5675868" cy="3340898"/>
            </a:xfrm>
            <a:prstGeom prst="rect">
              <a:avLst/>
            </a:prstGeom>
          </p:spPr>
        </p:pic>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2067" y="487"/>
            <a:ext cx="799934" cy="799934"/>
          </a:xfrm>
          <a:prstGeom prst="rect">
            <a:avLst/>
          </a:prstGeom>
        </p:spPr>
      </p:pic>
      <p:sp>
        <p:nvSpPr>
          <p:cNvPr id="11" name="TextBox 10"/>
          <p:cNvSpPr txBox="1"/>
          <p:nvPr/>
        </p:nvSpPr>
        <p:spPr>
          <a:xfrm>
            <a:off x="408113" y="4476954"/>
            <a:ext cx="5558111" cy="1205908"/>
          </a:xfrm>
          <a:prstGeom prst="rect">
            <a:avLst/>
          </a:prstGeom>
          <a:noFill/>
        </p:spPr>
        <p:txBody>
          <a:bodyPr wrap="square" lIns="0" tIns="0" rIns="0" bIns="0" rtlCol="0">
            <a:spAutoFit/>
          </a:bodyPr>
          <a:lstStyle/>
          <a:p>
            <a:pPr marL="110472" marR="0" lvl="0" indent="-110472" defTabSz="914367" eaLnBrk="1" fontAlgn="auto" latinLnBrk="0" hangingPunct="1">
              <a:lnSpc>
                <a:spcPct val="100000"/>
              </a:lnSpc>
              <a:spcBef>
                <a:spcPts val="0"/>
              </a:spcBef>
              <a:spcAft>
                <a:spcPts val="588"/>
              </a:spcAft>
              <a:buClrTx/>
              <a:buSzTx/>
              <a:buFontTx/>
              <a:buNone/>
              <a:tabLst/>
              <a:defRPr/>
            </a:pPr>
            <a:r>
              <a:rPr kumimoji="0" lang="en-US" sz="1567" b="0" i="0" u="none" strike="noStrike" kern="0" cap="none" spc="-10" normalizeH="0" baseline="0" noProof="0">
                <a:ln>
                  <a:noFill/>
                </a:ln>
                <a:solidFill>
                  <a:srgbClr val="D83B01"/>
                </a:solidFill>
                <a:effectLst/>
                <a:uLnTx/>
                <a:uFillTx/>
                <a:latin typeface="Segoe UI"/>
              </a:rPr>
              <a:t>“ </a:t>
            </a:r>
            <a:r>
              <a:rPr kumimoji="0" lang="en-US" sz="1567" b="0" i="1" u="none" strike="noStrike" kern="0" cap="none" spc="-10" normalizeH="0" baseline="0" noProof="0">
                <a:ln>
                  <a:noFill/>
                </a:ln>
                <a:solidFill>
                  <a:srgbClr val="2C292A"/>
                </a:solidFill>
                <a:effectLst/>
                <a:uLnTx/>
                <a:uFillTx/>
                <a:latin typeface="Segoe UI"/>
              </a:rPr>
              <a:t>Working together to make product and business decisions faster is a key to success for the Kraft Heinz Company.  We see PSTN Conferencing and Cloud PBX through Skype for Business as a great opportunity to help employees connect quickly wherever they are. </a:t>
            </a:r>
            <a:r>
              <a:rPr kumimoji="0" lang="en-US" sz="1568" b="0" i="0" u="none" strike="noStrike" kern="0" cap="none" spc="0" normalizeH="0" baseline="0" noProof="0">
                <a:ln>
                  <a:noFill/>
                </a:ln>
                <a:solidFill>
                  <a:srgbClr val="D83B01"/>
                </a:solidFill>
                <a:effectLst/>
                <a:uLnTx/>
                <a:uFillTx/>
                <a:latin typeface="Segoe UI"/>
                <a:cs typeface="Segoe UI Semibold" panose="020B0702040204020203" pitchFamily="34" charset="0"/>
              </a:rPr>
              <a:t>”</a:t>
            </a: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71345" y="5846734"/>
            <a:ext cx="1307856" cy="219957"/>
          </a:xfrm>
          <a:prstGeom prst="rect">
            <a:avLst/>
          </a:prstGeom>
        </p:spPr>
      </p:pic>
    </p:spTree>
    <p:extLst>
      <p:ext uri="{BB962C8B-B14F-4D97-AF65-F5344CB8AC3E}">
        <p14:creationId xmlns:p14="http://schemas.microsoft.com/office/powerpoint/2010/main" val="257080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etro Template - Light">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0.xml><?xml version="1.0" encoding="utf-8"?>
<a:theme xmlns:a="http://schemas.openxmlformats.org/drawingml/2006/main" name="2_MPN_Template_Light_4x3">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1.xml><?xml version="1.0" encoding="utf-8"?>
<a:theme xmlns:a="http://schemas.openxmlformats.org/drawingml/2006/main" name="Office365_Template_16x9_WHITE">
  <a:themeElements>
    <a:clrScheme name="Office light">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_Template_16x9_WHITE.potx" id="{E4AF4F97-10C5-4847-A9FD-2CF7760D6771}" vid="{1F76A3DC-D1FC-46B0-B0AB-6011DDB44A28}"/>
    </a:ext>
  </a:extLst>
</a:theme>
</file>

<file path=ppt/theme/theme12.xml><?xml version="1.0" encoding="utf-8"?>
<a:theme xmlns:a="http://schemas.openxmlformats.org/drawingml/2006/main" name="White Bkgd">
  <a:themeElements>
    <a:clrScheme name="Yammer Go Big">
      <a:dk1>
        <a:srgbClr val="073135"/>
      </a:dk1>
      <a:lt1>
        <a:sysClr val="window" lastClr="FFFFFF"/>
      </a:lt1>
      <a:dk2>
        <a:srgbClr val="BCBEC0"/>
      </a:dk2>
      <a:lt2>
        <a:srgbClr val="D1D3D4"/>
      </a:lt2>
      <a:accent1>
        <a:srgbClr val="0072C6"/>
      </a:accent1>
      <a:accent2>
        <a:srgbClr val="005BAA"/>
      </a:accent2>
      <a:accent3>
        <a:srgbClr val="39B54A"/>
      </a:accent3>
      <a:accent4>
        <a:srgbClr val="F99D1C"/>
      </a:accent4>
      <a:accent5>
        <a:srgbClr val="FFCC32"/>
      </a:accent5>
      <a:accent6>
        <a:srgbClr val="61508B"/>
      </a:accent6>
      <a:hlink>
        <a:srgbClr val="0072C6"/>
      </a:hlink>
      <a:folHlink>
        <a:srgbClr val="F99D1C"/>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2C6"/>
        </a:solidFill>
        <a:ln>
          <a:noFill/>
        </a:ln>
        <a:effectLst/>
      </a:spPr>
      <a:bodyPr rtlCol="0" anchor="ctr"/>
      <a:lstStyle>
        <a:defPPr algn="ctr">
          <a:defRPr sz="1000" dirty="0" smtClean="0">
            <a:latin typeface="Segoe Pro Light"/>
            <a:cs typeface="Segoe Pro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Segoe Pro Light"/>
            <a:cs typeface="Segoe Pro Light"/>
          </a:defRPr>
        </a:defPPr>
      </a:lstStyle>
    </a:txDef>
  </a:objectDefaults>
  <a:extraClrSchemeLst/>
</a:theme>
</file>

<file path=ppt/theme/theme13.xml><?xml version="1.0" encoding="utf-8"?>
<a:theme xmlns:a="http://schemas.openxmlformats.org/drawingml/2006/main" name="FY15 PRISM Template v3">
  <a:themeElements>
    <a:clrScheme name="PRISM FY15">
      <a:dk1>
        <a:srgbClr val="1E1E1E"/>
      </a:dk1>
      <a:lt1>
        <a:srgbClr val="FFFFFF"/>
      </a:lt1>
      <a:dk2>
        <a:srgbClr val="00188F"/>
      </a:dk2>
      <a:lt2>
        <a:srgbClr val="D2D2D2"/>
      </a:lt2>
      <a:accent1>
        <a:srgbClr val="00188F"/>
      </a:accent1>
      <a:accent2>
        <a:srgbClr val="BAD80A"/>
      </a:accent2>
      <a:accent3>
        <a:srgbClr val="008A00"/>
      </a:accent3>
      <a:accent4>
        <a:srgbClr val="EC008C"/>
      </a:accent4>
      <a:accent5>
        <a:srgbClr val="FFF100"/>
      </a:accent5>
      <a:accent6>
        <a:srgbClr val="B4009E"/>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ISM15_GS_Keynote_SpeakerName_timestamp.potx" id="{2FAA42C0-AFA8-439E-B6C7-DC314CC4B55F}" vid="{9FFC3F60-1E5D-491D-BE54-55A6A8F235A9}"/>
    </a:ext>
  </a:extLst>
</a:theme>
</file>

<file path=ppt/theme/theme14.xml><?xml version="1.0" encoding="utf-8"?>
<a:theme xmlns:a="http://schemas.openxmlformats.org/drawingml/2006/main" name="Internal Group_Blue_16x9_2012-08-18">
  <a:themeElements>
    <a:clrScheme name="Custom 6">
      <a:dk1>
        <a:srgbClr val="505050"/>
      </a:dk1>
      <a:lt1>
        <a:srgbClr val="FFFFFF"/>
      </a:lt1>
      <a:dk2>
        <a:srgbClr val="002050"/>
      </a:dk2>
      <a:lt2>
        <a:srgbClr val="00BCF2"/>
      </a:lt2>
      <a:accent1>
        <a:srgbClr val="0072C6"/>
      </a:accent1>
      <a:accent2>
        <a:srgbClr val="E81123"/>
      </a:accent2>
      <a:accent3>
        <a:srgbClr val="002050"/>
      </a:accent3>
      <a:accent4>
        <a:srgbClr val="B4009E"/>
      </a:accent4>
      <a:accent5>
        <a:srgbClr val="4668C5"/>
      </a:accent5>
      <a:accent6>
        <a:srgbClr val="008272"/>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5.xml><?xml version="1.0" encoding="utf-8"?>
<a:theme xmlns:a="http://schemas.openxmlformats.org/drawingml/2006/main" name="2_MGXFY13 16x9 Template v04_GRID version">
  <a:themeElements>
    <a:clrScheme name="MGXFY13">
      <a:dk1>
        <a:srgbClr val="000000"/>
      </a:dk1>
      <a:lt1>
        <a:srgbClr val="FFFFFF"/>
      </a:lt1>
      <a:dk2>
        <a:srgbClr val="0072C6"/>
      </a:dk2>
      <a:lt2>
        <a:srgbClr val="E6E6E6"/>
      </a:lt2>
      <a:accent1>
        <a:srgbClr val="0072C6"/>
      </a:accent1>
      <a:accent2>
        <a:srgbClr val="BAD80A"/>
      </a:accent2>
      <a:accent3>
        <a:srgbClr val="FF8C00"/>
      </a:accent3>
      <a:accent4>
        <a:srgbClr val="68217A"/>
      </a:accent4>
      <a:accent5>
        <a:srgbClr val="00BCF2"/>
      </a:accent5>
      <a:accent6>
        <a:srgbClr val="FFB900"/>
      </a:accent6>
      <a:hlink>
        <a:srgbClr val="000000"/>
      </a:hlink>
      <a:folHlink>
        <a:srgbClr val="0000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14099" fontAlgn="base">
          <a:lnSpc>
            <a:spcPct val="90000"/>
          </a:lnSpc>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defRPr dirty="0" err="1" smtClean="0"/>
        </a:defPPr>
      </a:lstStyle>
    </a:txDef>
  </a:objectDefaults>
  <a:extraClrSchemeLst/>
</a:theme>
</file>

<file path=ppt/theme/theme16.xml><?xml version="1.0" encoding="utf-8"?>
<a:theme xmlns:a="http://schemas.openxmlformats.org/drawingml/2006/main" name="2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potx" id="{EAA3FF4C-E82D-4FDD-A404-389C1EC671AE}" vid="{9637E3F3-86C2-4605-B07F-BC785CCDAE1B}"/>
    </a:ext>
  </a:extLst>
</a:theme>
</file>

<file path=ppt/theme/theme17.xml><?xml version="1.0" encoding="utf-8"?>
<a:theme xmlns:a="http://schemas.openxmlformats.org/drawingml/2006/main" name="Metro Template Light 16x9">
  <a:themeElements>
    <a:clrScheme name="Microsoft HR Blue">
      <a:dk1>
        <a:sysClr val="windowText" lastClr="000000"/>
      </a:dk1>
      <a:lt1>
        <a:sysClr val="window" lastClr="FFFFFF"/>
      </a:lt1>
      <a:dk2>
        <a:srgbClr val="072B60"/>
      </a:dk2>
      <a:lt2>
        <a:srgbClr val="ABD9E9"/>
      </a:lt2>
      <a:accent1>
        <a:srgbClr val="00AAD2"/>
      </a:accent1>
      <a:accent2>
        <a:srgbClr val="FE5815"/>
      </a:accent2>
      <a:accent3>
        <a:srgbClr val="FFFFFF"/>
      </a:accent3>
      <a:accent4>
        <a:srgbClr val="FFFF11"/>
      </a:accent4>
      <a:accent5>
        <a:srgbClr val="FFA615"/>
      </a:accent5>
      <a:accent6>
        <a:srgbClr val="CDD804"/>
      </a:accent6>
      <a:hlink>
        <a:srgbClr val="00AAD2"/>
      </a:hlink>
      <a:folHlink>
        <a:srgbClr val="00AAD2"/>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8.xml><?xml version="1.0" encoding="utf-8"?>
<a:theme xmlns:a="http://schemas.openxmlformats.org/drawingml/2006/main" name="3_Metro Template - Light">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19.xml><?xml version="1.0" encoding="utf-8"?>
<a:theme xmlns:a="http://schemas.openxmlformats.org/drawingml/2006/main" name="1_Metro Template Colored Titles Segoe UI 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2.xml><?xml version="1.0" encoding="utf-8"?>
<a:theme xmlns:a="http://schemas.openxmlformats.org/drawingml/2006/main" name="MPN_Template_Light_4x3">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0.xml><?xml version="1.0" encoding="utf-8"?>
<a:theme xmlns:a="http://schemas.openxmlformats.org/drawingml/2006/main" name="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name="FY14_EPG_Internal_Template_16x9_White [Read-Only]" id="{E9693634-F059-4BBE-A4C1-C7DE161F7E71}" vid="{E73695C4-A7EA-49B7-BCF3-FA890300A152}"/>
    </a:ext>
  </a:extLst>
</a:theme>
</file>

<file path=ppt/theme/theme21.xml><?xml version="1.0" encoding="utf-8"?>
<a:theme xmlns:a="http://schemas.openxmlformats.org/drawingml/2006/main" name="MSVID_White_16x9_2012-08-18">
  <a:themeElements>
    <a:clrScheme name="SMS&amp;P Blue">
      <a:dk1>
        <a:srgbClr val="505050"/>
      </a:dk1>
      <a:lt1>
        <a:srgbClr val="FFFFFF"/>
      </a:lt1>
      <a:dk2>
        <a:srgbClr val="002050"/>
      </a:dk2>
      <a:lt2>
        <a:srgbClr val="D2D2D2"/>
      </a:lt2>
      <a:accent1>
        <a:srgbClr val="00188F"/>
      </a:accent1>
      <a:accent2>
        <a:srgbClr val="002050"/>
      </a:accent2>
      <a:accent3>
        <a:srgbClr val="6DC2E9"/>
      </a:accent3>
      <a:accent4>
        <a:srgbClr val="00BCF2"/>
      </a:accent4>
      <a:accent5>
        <a:srgbClr val="0072C6"/>
      </a:accent5>
      <a:accent6>
        <a:srgbClr val="EB3C0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2.xml><?xml version="1.0" encoding="utf-8"?>
<a:theme xmlns:a="http://schemas.openxmlformats.org/drawingml/2006/main" name="WINDOWS 10 COLOR TEMPLATE">
  <a:themeElements>
    <a:clrScheme name="MSVID Blue Brand template_10-14">
      <a:dk1>
        <a:srgbClr val="505050"/>
      </a:dk1>
      <a:lt1>
        <a:srgbClr val="FFFFFF"/>
      </a:lt1>
      <a:dk2>
        <a:srgbClr val="0078D7"/>
      </a:dk2>
      <a:lt2>
        <a:srgbClr val="CDF4FF"/>
      </a:lt2>
      <a:accent1>
        <a:srgbClr val="002050"/>
      </a:accent1>
      <a:accent2>
        <a:srgbClr val="B4009E"/>
      </a:accent2>
      <a:accent3>
        <a:srgbClr val="107C10"/>
      </a:accent3>
      <a:accent4>
        <a:srgbClr val="5C2D91"/>
      </a:accent4>
      <a:accent5>
        <a:srgbClr val="004B50"/>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in10 Device Guy Template.pptx" id="{E6595D7E-00CF-44D7-B3E4-0F711373A6E4}" vid="{9FCD71DF-1FEA-461A-BFC6-9B113106587B}"/>
    </a:ext>
  </a:extLst>
</a:theme>
</file>

<file path=ppt/theme/theme23.xml><?xml version="1.0" encoding="utf-8"?>
<a:theme xmlns:a="http://schemas.openxmlformats.org/drawingml/2006/main" name="3-30410_WPC_Regional_Template_16x9">
  <a:themeElements>
    <a:clrScheme name="Custom 6">
      <a:dk1>
        <a:srgbClr val="505050"/>
      </a:dk1>
      <a:lt1>
        <a:srgbClr val="FFFFFF"/>
      </a:lt1>
      <a:dk2>
        <a:srgbClr val="0072C6"/>
      </a:dk2>
      <a:lt2>
        <a:srgbClr val="D2D2D2"/>
      </a:lt2>
      <a:accent1>
        <a:srgbClr val="0072C6"/>
      </a:accent1>
      <a:accent2>
        <a:srgbClr val="008272"/>
      </a:accent2>
      <a:accent3>
        <a:srgbClr val="68217A"/>
      </a:accent3>
      <a:accent4>
        <a:srgbClr val="00BCF2"/>
      </a:accent4>
      <a:accent5>
        <a:srgbClr val="7FBA00"/>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Regional_Template.potx [Read-Only]" id="{160760AD-BD16-47F9-A576-00C7280DBA38}" vid="{4A93EAB2-148D-40A9-8C38-F8F2869F19F7}"/>
    </a:ext>
  </a:extLst>
</a:theme>
</file>

<file path=ppt/theme/theme24.xml><?xml version="1.0" encoding="utf-8"?>
<a:theme xmlns:a="http://schemas.openxmlformats.org/drawingml/2006/main" name="FY13 EPG Presentation Template_Internal_16x9_Light">
  <a:themeElements>
    <a:clrScheme name="FY13 EPG">
      <a:dk1>
        <a:srgbClr val="505050"/>
      </a:dk1>
      <a:lt1>
        <a:sysClr val="window" lastClr="FFFFFF"/>
      </a:lt1>
      <a:dk2>
        <a:srgbClr val="0072C6"/>
      </a:dk2>
      <a:lt2>
        <a:srgbClr val="FFB900"/>
      </a:lt2>
      <a:accent1>
        <a:srgbClr val="7FBA00"/>
      </a:accent1>
      <a:accent2>
        <a:srgbClr val="00188F"/>
      </a:accent2>
      <a:accent3>
        <a:srgbClr val="442359"/>
      </a:accent3>
      <a:accent4>
        <a:srgbClr val="00BCF2"/>
      </a:accent4>
      <a:accent5>
        <a:srgbClr val="D2D2D2"/>
      </a:accent5>
      <a:accent6>
        <a:srgbClr val="969696"/>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prstDash val="sysDot"/>
          <a:tailEnd type="triangle"/>
        </a:ln>
      </a:spPr>
      <a:bodyPr/>
      <a:lstStyle/>
      <a:style>
        <a:lnRef idx="1">
          <a:schemeClr val="accent1"/>
        </a:lnRef>
        <a:fillRef idx="0">
          <a:schemeClr val="accent1"/>
        </a:fillRef>
        <a:effectRef idx="0">
          <a:schemeClr val="accent1"/>
        </a:effectRef>
        <a:fontRef idx="minor">
          <a:schemeClr val="tx1"/>
        </a:fontRef>
      </a:style>
    </a:lnDef>
    <a:txDef>
      <a:spPr>
        <a:ln>
          <a:noFill/>
        </a:ln>
      </a:spPr>
      <a:bodyPr vert="horz" wrap="squar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theme>
</file>

<file path=ppt/theme/theme25.xml><?xml version="1.0" encoding="utf-8"?>
<a:theme xmlns:a="http://schemas.openxmlformats.org/drawingml/2006/main" name="MPN_Template_Light_16x9 No Logo">
  <a:themeElements>
    <a:clrScheme name="MPN Green Color Palette">
      <a:dk1>
        <a:srgbClr val="505050"/>
      </a:dk1>
      <a:lt1>
        <a:srgbClr val="FFFFFF"/>
      </a:lt1>
      <a:dk2>
        <a:srgbClr val="505050"/>
      </a:dk2>
      <a:lt2>
        <a:srgbClr val="F2F2F2"/>
      </a:lt2>
      <a:accent1>
        <a:srgbClr val="008272"/>
      </a:accent1>
      <a:accent2>
        <a:srgbClr val="7FBA00"/>
      </a:accent2>
      <a:accent3>
        <a:srgbClr val="BAD80A"/>
      </a:accent3>
      <a:accent4>
        <a:srgbClr val="FFF100"/>
      </a:accent4>
      <a:accent5>
        <a:srgbClr val="7F7F7F"/>
      </a:accent5>
      <a:accent6>
        <a:srgbClr val="FFFFFF"/>
      </a:accent6>
      <a:hlink>
        <a:srgbClr val="7FBA00"/>
      </a:hlink>
      <a:folHlink>
        <a:srgbClr val="BAD80A"/>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_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name="for_review_FY14_EPG_Internal_Template_Light_16x9_v03.potx" id="{6AE41D76-41FF-4D80-854C-F1874BB677F2}" vid="{E5BCD4AF-20DA-4DE6-99A0-3536F3E3D2DC}"/>
    </a:ext>
  </a:extLst>
</a:theme>
</file>

<file path=ppt/theme/theme29.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Metro Template Light 4x3">
  <a:themeElements>
    <a:clrScheme name="Custom 4">
      <a:dk1>
        <a:srgbClr val="000000"/>
      </a:dk1>
      <a:lt1>
        <a:srgbClr val="FFFFFF"/>
      </a:lt1>
      <a:dk2>
        <a:srgbClr val="3F3F3F"/>
      </a:dk2>
      <a:lt2>
        <a:srgbClr val="F2F2F2"/>
      </a:lt2>
      <a:accent1>
        <a:srgbClr val="6C86FF"/>
      </a:accent1>
      <a:accent2>
        <a:srgbClr val="8CC600"/>
      </a:accent2>
      <a:accent3>
        <a:srgbClr val="FF8A00"/>
      </a:accent3>
      <a:accent4>
        <a:srgbClr val="910091"/>
      </a:accent4>
      <a:accent5>
        <a:srgbClr val="2349FF"/>
      </a:accent5>
      <a:accent6>
        <a:srgbClr val="68217A"/>
      </a:accent6>
      <a:hlink>
        <a:srgbClr val="2349FF"/>
      </a:hlink>
      <a:folHlink>
        <a:srgbClr val="6C86FF"/>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30.xml><?xml version="1.0" encoding="utf-8"?>
<a:theme xmlns:a="http://schemas.openxmlformats.org/drawingml/2006/main" name="1_CloudProductivity_Template_2015">
  <a:themeElements>
    <a:clrScheme name="Custom 2">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DC3C00"/>
      </a:hlink>
      <a:folHlink>
        <a:srgbClr val="DC3C0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algn="ctr">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nterprise PPT template_H1 FY16" id="{C3BF11BD-9043-42DB-8ED3-AA5F5BA04F24}" vid="{A5DD829D-3463-4CF1-BB9F-0654797506A8}"/>
    </a:ext>
  </a:extLst>
</a:theme>
</file>

<file path=ppt/theme/theme31.xml><?xml version="1.0" encoding="utf-8"?>
<a:theme xmlns:a="http://schemas.openxmlformats.org/drawingml/2006/main" name="7-30413_VanessaBucher_Immersion Template">
  <a:themeElements>
    <a:clrScheme name="Custom 149">
      <a:dk1>
        <a:srgbClr val="282828"/>
      </a:dk1>
      <a:lt1>
        <a:srgbClr val="FFFFFF"/>
      </a:lt1>
      <a:dk2>
        <a:srgbClr val="00BCF2"/>
      </a:dk2>
      <a:lt2>
        <a:srgbClr val="F2F2F2"/>
      </a:lt2>
      <a:accent1>
        <a:srgbClr val="00BCF2"/>
      </a:accent1>
      <a:accent2>
        <a:srgbClr val="BAD80A"/>
      </a:accent2>
      <a:accent3>
        <a:srgbClr val="FF8C00"/>
      </a:accent3>
      <a:accent4>
        <a:srgbClr val="7F7F7F"/>
      </a:accent4>
      <a:accent5>
        <a:srgbClr val="0072C6"/>
      </a:accent5>
      <a:accent6>
        <a:srgbClr val="FFF10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ase" id="{FB836788-4584-48DA-9C40-056D7D3B5376}" vid="{A21DDD71-6CA6-443B-92C9-B5E5E92A094D}"/>
    </a:ext>
  </a:extLst>
</a:theme>
</file>

<file path=ppt/theme/theme32.xml><?xml version="1.0" encoding="utf-8"?>
<a:theme xmlns:a="http://schemas.openxmlformats.org/drawingml/2006/main" name="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mmersion Session - Worldwide_Partner_Conference_2015" id="{43FF33F1-3674-47C5-90ED-73E600CBFEC6}" vid="{42A6E56B-B514-4338-8A5B-00C21EA5552B}"/>
    </a:ext>
  </a:extLst>
</a:theme>
</file>

<file path=ppt/theme/theme33.xml><?xml version="1.0" encoding="utf-8"?>
<a:theme xmlns:a="http://schemas.openxmlformats.org/drawingml/2006/main" name="1_MSVID_White_Purple_Accent_16x9_2012-08-18">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9" id="{B6959838-1C09-48AD-86A5-98D5109AB1E0}" vid="{8778741E-E46F-4FE5-8546-A30AC2728CF2}"/>
    </a:ext>
  </a:extLst>
</a:theme>
</file>

<file path=ppt/theme/theme34.xml><?xml version="1.0" encoding="utf-8"?>
<a:theme xmlns:a="http://schemas.openxmlformats.org/drawingml/2006/main" name="7_7-30413_VanessaBucher_Immersion Template">
  <a:themeElements>
    <a:clrScheme name="Custom 149">
      <a:dk1>
        <a:srgbClr val="282828"/>
      </a:dk1>
      <a:lt1>
        <a:srgbClr val="FFFFFF"/>
      </a:lt1>
      <a:dk2>
        <a:srgbClr val="00BCF2"/>
      </a:dk2>
      <a:lt2>
        <a:srgbClr val="F2F2F2"/>
      </a:lt2>
      <a:accent1>
        <a:srgbClr val="00BCF2"/>
      </a:accent1>
      <a:accent2>
        <a:srgbClr val="BAD80A"/>
      </a:accent2>
      <a:accent3>
        <a:srgbClr val="FF8C00"/>
      </a:accent3>
      <a:accent4>
        <a:srgbClr val="7F7F7F"/>
      </a:accent4>
      <a:accent5>
        <a:srgbClr val="0072C6"/>
      </a:accent5>
      <a:accent6>
        <a:srgbClr val="FFF10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mmersion TechReady 20 - v1" id="{540E957E-F7AA-40CF-8619-8F80B67091D7}" vid="{536BB735-6CF9-456F-AF03-B54B4BAEC4E5}"/>
    </a:ext>
  </a:extLst>
</a:theme>
</file>

<file path=ppt/theme/theme35.xml><?xml version="1.0" encoding="utf-8"?>
<a:theme xmlns:a="http://schemas.openxmlformats.org/drawingml/2006/main" name="WHITE TEMPLATE">
  <a:themeElements>
    <a:clrScheme name="Custom 17">
      <a:dk1>
        <a:srgbClr val="505050"/>
      </a:dk1>
      <a:lt1>
        <a:srgbClr val="FFFFFF"/>
      </a:lt1>
      <a:dk2>
        <a:srgbClr val="0078D7"/>
      </a:dk2>
      <a:lt2>
        <a:srgbClr val="EAEAEA"/>
      </a:lt2>
      <a:accent1>
        <a:srgbClr val="0078D7"/>
      </a:accent1>
      <a:accent2>
        <a:srgbClr val="002050"/>
      </a:accent2>
      <a:accent3>
        <a:srgbClr val="008272"/>
      </a:accent3>
      <a:accent4>
        <a:srgbClr val="00B294"/>
      </a:accent4>
      <a:accent5>
        <a:srgbClr val="D83B01"/>
      </a:accent5>
      <a:accent6>
        <a:srgbClr val="FF8C00"/>
      </a:accent6>
      <a:hlink>
        <a:srgbClr val="505050"/>
      </a:hlink>
      <a:folHlink>
        <a:srgbClr val="505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4F09737C-ADEF-4314-AB56-4A518DF7B933}" vid="{87A94877-8473-4FD7-A13A-DB9D3F7775DC}"/>
    </a:ext>
  </a:extLst>
</a:theme>
</file>

<file path=ppt/theme/theme36.xml><?xml version="1.0" encoding="utf-8"?>
<a:theme xmlns:a="http://schemas.openxmlformats.org/drawingml/2006/main" name="1_WHITE TEMPLATE">
  <a:themeElements>
    <a:clrScheme name="MSVID White and Dark Blue">
      <a:dk1>
        <a:srgbClr val="505050"/>
      </a:dk1>
      <a:lt1>
        <a:srgbClr val="FFFFFF"/>
      </a:lt1>
      <a:dk2>
        <a:srgbClr val="002050"/>
      </a:dk2>
      <a:lt2>
        <a:srgbClr val="9BD2FF"/>
      </a:lt2>
      <a:accent1>
        <a:srgbClr val="002050"/>
      </a:accent1>
      <a:accent2>
        <a:srgbClr val="0078D7"/>
      </a:accent2>
      <a:accent3>
        <a:srgbClr val="D83B01"/>
      </a:accent3>
      <a:accent4>
        <a:srgbClr val="5C2D91"/>
      </a:accent4>
      <a:accent5>
        <a:srgbClr val="B4009E"/>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DARK_BLUE_1" id="{AA455E5B-1117-48EB-A34E-A4DFE5236131}" vid="{CF56F62D-EEF5-4019-96A1-905FA263818A}"/>
    </a:ext>
  </a:extLst>
</a:theme>
</file>

<file path=ppt/theme/theme37.xml><?xml version="1.0" encoding="utf-8"?>
<a:theme xmlns:a="http://schemas.openxmlformats.org/drawingml/2006/main" name="2_CloudProductivity_Template_2015">
  <a:themeElements>
    <a:clrScheme name="office365">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algn="ctr">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nterprise PPT template_H1 FY16" id="{C3BF11BD-9043-42DB-8ED3-AA5F5BA04F24}" vid="{A5DD829D-3463-4CF1-BB9F-0654797506A8}"/>
    </a:ext>
  </a:extLst>
</a:theme>
</file>

<file path=ppt/theme/theme38.xml><?xml version="1.0" encoding="utf-8"?>
<a:theme xmlns:a="http://schemas.openxmlformats.org/drawingml/2006/main" name="1_Modern Workplace Template">
  <a:themeElements>
    <a:clrScheme name="Custom 2">
      <a:dk1>
        <a:srgbClr val="000000"/>
      </a:dk1>
      <a:lt1>
        <a:srgbClr val="FFFFFF"/>
      </a:lt1>
      <a:dk2>
        <a:srgbClr val="D83B01"/>
      </a:dk2>
      <a:lt2>
        <a:srgbClr val="797A7D"/>
      </a:lt2>
      <a:accent1>
        <a:srgbClr val="D83B01"/>
      </a:accent1>
      <a:accent2>
        <a:srgbClr val="FF8C00"/>
      </a:accent2>
      <a:accent3>
        <a:srgbClr val="FFB900"/>
      </a:accent3>
      <a:accent4>
        <a:srgbClr val="008272"/>
      </a:accent4>
      <a:accent5>
        <a:srgbClr val="00188F"/>
      </a:accent5>
      <a:accent6>
        <a:srgbClr val="0078D7"/>
      </a:accent6>
      <a:hlink>
        <a:srgbClr val="D83B01"/>
      </a:hlink>
      <a:folHlink>
        <a:srgbClr val="D83B01"/>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9.xml><?xml version="1.0" encoding="utf-8"?>
<a:theme xmlns:a="http://schemas.openxmlformats.org/drawingml/2006/main" name="5-50016_MGXFY17_Breakout_Template">
  <a:themeElements>
    <a:clrScheme name="MGX">
      <a:dk1>
        <a:srgbClr val="505050"/>
      </a:dk1>
      <a:lt1>
        <a:srgbClr val="FFFFFF"/>
      </a:lt1>
      <a:dk2>
        <a:srgbClr val="00188F"/>
      </a:dk2>
      <a:lt2>
        <a:srgbClr val="EAEAEA"/>
      </a:lt2>
      <a:accent1>
        <a:srgbClr val="00188F"/>
      </a:accent1>
      <a:accent2>
        <a:srgbClr val="0078D7"/>
      </a:accent2>
      <a:accent3>
        <a:srgbClr val="002050"/>
      </a:accent3>
      <a:accent4>
        <a:srgbClr val="505050"/>
      </a:accent4>
      <a:accent5>
        <a:srgbClr val="FFB900"/>
      </a:accent5>
      <a:accent6>
        <a:srgbClr val="BAD80A"/>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7_GS_Template_new REM markers.potx" id="{9FDD633F-9E78-4568-9509-364C137308D1}" vid="{2887F3B3-47CD-4C13-9763-35343A94E2CE}"/>
    </a:ext>
  </a:extLst>
</a:theme>
</file>

<file path=ppt/theme/theme4.xml><?xml version="1.0" encoding="utf-8"?>
<a:theme xmlns:a="http://schemas.openxmlformats.org/drawingml/2006/main" name="Microsoft_Hosting_template_16-9_white">
  <a:themeElements>
    <a:clrScheme name="Custom 35">
      <a:dk1>
        <a:srgbClr val="505050"/>
      </a:dk1>
      <a:lt1>
        <a:srgbClr val="FFFFFF"/>
      </a:lt1>
      <a:dk2>
        <a:srgbClr val="505050"/>
      </a:dk2>
      <a:lt2>
        <a:srgbClr val="D2D2D2"/>
      </a:lt2>
      <a:accent1>
        <a:srgbClr val="0072C6"/>
      </a:accent1>
      <a:accent2>
        <a:srgbClr val="002050"/>
      </a:accent2>
      <a:accent3>
        <a:srgbClr val="00188F"/>
      </a:accent3>
      <a:accent4>
        <a:srgbClr val="4668C5"/>
      </a:accent4>
      <a:accent5>
        <a:srgbClr val="00BCF2"/>
      </a:accent5>
      <a:accent6>
        <a:srgbClr val="9B4F96"/>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0.xml><?xml version="1.0" encoding="utf-8"?>
<a:theme xmlns:a="http://schemas.openxmlformats.org/drawingml/2006/main" name="1_MSVID_White_Blue_Accent_16x9_2013_06">
  <a:themeElements>
    <a:clrScheme name="Azure Days 2016">
      <a:dk1>
        <a:srgbClr val="505050"/>
      </a:dk1>
      <a:lt1>
        <a:srgbClr val="FFFFFF"/>
      </a:lt1>
      <a:dk2>
        <a:srgbClr val="0072C6"/>
      </a:dk2>
      <a:lt2>
        <a:srgbClr val="00BCF2"/>
      </a:lt2>
      <a:accent1>
        <a:srgbClr val="00BCF2"/>
      </a:accent1>
      <a:accent2>
        <a:srgbClr val="BAD80A"/>
      </a:accent2>
      <a:accent3>
        <a:srgbClr val="0072C6"/>
      </a:accent3>
      <a:accent4>
        <a:srgbClr val="FFB900"/>
      </a:accent4>
      <a:accent5>
        <a:srgbClr val="00B294"/>
      </a:accent5>
      <a:accent6>
        <a:srgbClr val="FCD116"/>
      </a:accent6>
      <a:hlink>
        <a:srgbClr val="00BCF2"/>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rand_template_16-9_WHITE_Blue_accent_2013" id="{A8ECE3F3-AD13-4342-9E2D-AFBE266C6F22}" vid="{BEFFCFA6-0CD2-4880-A11C-FE23A9E8E107}"/>
    </a:ext>
  </a:extLst>
</a:theme>
</file>

<file path=ppt/theme/theme41.xml><?xml version="1.0" encoding="utf-8"?>
<a:theme xmlns:a="http://schemas.openxmlformats.org/drawingml/2006/main" name="6-30537_Envision 2016 Keynote Template">
  <a:themeElements>
    <a:clrScheme name="Envision 2016 General Colors">
      <a:dk1>
        <a:srgbClr val="505050"/>
      </a:dk1>
      <a:lt1>
        <a:srgbClr val="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42.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43.xml><?xml version="1.0" encoding="utf-8"?>
<a:theme xmlns:a="http://schemas.openxmlformats.org/drawingml/2006/main" name="O365 White">
  <a:themeElements>
    <a:clrScheme name="Office style">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FF8C00"/>
      </a:hlink>
      <a:folHlink>
        <a:srgbClr val="DC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365 White" id="{0714AA72-C2AD-435A-99AD-B4E7F653A5F8}" vid="{016A9C6F-9FAB-4452-B656-A48EF090D0E6}"/>
    </a:ext>
  </a:extLst>
</a:theme>
</file>

<file path=ppt/theme/theme44.xml><?xml version="1.0" encoding="utf-8"?>
<a:theme xmlns:a="http://schemas.openxmlformats.org/drawingml/2006/main" name="RP deck">
  <a:themeElements>
    <a:clrScheme name="Custom 10">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ED6722"/>
      </a:hlink>
      <a:folHlink>
        <a:srgbClr val="ED672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RP deck" id="{8B0D75E4-C5B7-4389-969B-E32F34D7849E}" vid="{C87FA158-8DC0-415A-A00F-F646715921CE}"/>
    </a:ext>
  </a:extLst>
</a:theme>
</file>

<file path=ppt/theme/theme45.xml><?xml version="1.0" encoding="utf-8"?>
<a:theme xmlns:a="http://schemas.openxmlformats.org/drawingml/2006/main" name="PPT Office White">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6.xml><?xml version="1.0" encoding="utf-8"?>
<a:theme xmlns:a="http://schemas.openxmlformats.org/drawingml/2006/main" name="3_Drumbeat 2015 Office 365 Template - 16x9 - White Background">
  <a:themeElements>
    <a:clrScheme name="Custom 10">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EB3C00"/>
      </a:hlink>
      <a:folHlink>
        <a:srgbClr val="EB3C00"/>
      </a:folHlink>
    </a:clrScheme>
    <a:fontScheme name="Custom 7">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47.xml><?xml version="1.0" encoding="utf-8"?>
<a:theme xmlns:a="http://schemas.openxmlformats.org/drawingml/2006/main" name="4_Modern Workplace 2016">
  <a:themeElements>
    <a:clrScheme name="Custom 10">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ED6722"/>
      </a:hlink>
      <a:folHlink>
        <a:srgbClr val="ED672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48.xml><?xml version="1.0" encoding="utf-8"?>
<a:theme xmlns:a="http://schemas.openxmlformats.org/drawingml/2006/main" name="4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49.xml><?xml version="1.0" encoding="utf-8"?>
<a:theme xmlns:a="http://schemas.openxmlformats.org/drawingml/2006/main" name="5_Drumbeat 2015 Office 365 Template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5.xml><?xml version="1.0" encoding="utf-8"?>
<a:theme xmlns:a="http://schemas.openxmlformats.org/drawingml/2006/main" name="2_Metro Template - Light">
  <a:themeElements>
    <a:clrScheme name="Microsoft Corp Colors">
      <a:dk1>
        <a:srgbClr val="000000"/>
      </a:dk1>
      <a:lt1>
        <a:srgbClr val="FFFFFF"/>
      </a:lt1>
      <a:dk2>
        <a:srgbClr val="3F3F3F"/>
      </a:dk2>
      <a:lt2>
        <a:srgbClr val="F2F2F2"/>
      </a:lt2>
      <a:accent1>
        <a:srgbClr val="00BCF2"/>
      </a:accent1>
      <a:accent2>
        <a:srgbClr val="BAD80A"/>
      </a:accent2>
      <a:accent3>
        <a:srgbClr val="FF8C00"/>
      </a:accent3>
      <a:accent4>
        <a:srgbClr val="EC008C"/>
      </a:accent4>
      <a:accent5>
        <a:srgbClr val="00198F"/>
      </a:accent5>
      <a:accent6>
        <a:srgbClr val="68217A"/>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50.xml><?xml version="1.0" encoding="utf-8"?>
<a:theme xmlns:a="http://schemas.openxmlformats.org/drawingml/2006/main" name="3_WHITE TEMPLATE">
  <a:themeElements>
    <a:clrScheme name="MSVID White and Purple">
      <a:dk1>
        <a:srgbClr val="505050"/>
      </a:dk1>
      <a:lt1>
        <a:srgbClr val="FFFFFF"/>
      </a:lt1>
      <a:dk2>
        <a:srgbClr val="5C2D91"/>
      </a:dk2>
      <a:lt2>
        <a:srgbClr val="E7DCF4"/>
      </a:lt2>
      <a:accent1>
        <a:srgbClr val="5C2D91"/>
      </a:accent1>
      <a:accent2>
        <a:srgbClr val="B4009E"/>
      </a:accent2>
      <a:accent3>
        <a:srgbClr val="32145A"/>
      </a:accent3>
      <a:accent4>
        <a:srgbClr val="0078D7"/>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PURPLE_1.potx" id="{4E0C9098-1771-4215-B8F2-F6B299A41A75}" vid="{49F063D9-482B-408E-88E8-52B778A82A6F}"/>
    </a:ext>
  </a:extLst>
</a:theme>
</file>

<file path=ppt/theme/theme51.xml><?xml version="1.0" encoding="utf-8"?>
<a:theme xmlns:a="http://schemas.openxmlformats.org/drawingml/2006/main" name="3-30677_USM&amp;O_WhiteTemplate">
  <a:themeElements>
    <a:clrScheme name="USMO">
      <a:dk1>
        <a:srgbClr val="505050"/>
      </a:dk1>
      <a:lt1>
        <a:srgbClr val="FFFFFF"/>
      </a:lt1>
      <a:dk2>
        <a:srgbClr val="0078D7"/>
      </a:dk2>
      <a:lt2>
        <a:srgbClr val="EAEAEA"/>
      </a:lt2>
      <a:accent1>
        <a:srgbClr val="0078D7"/>
      </a:accent1>
      <a:accent2>
        <a:srgbClr val="002050"/>
      </a:accent2>
      <a:accent3>
        <a:srgbClr val="107C10"/>
      </a:accent3>
      <a:accent4>
        <a:srgbClr val="004B1C"/>
      </a:accent4>
      <a:accent5>
        <a:srgbClr val="FFB90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SM&amp;O_Template.potx" id="{BCAE599D-408F-4CE4-A664-9A6E2BAD0C9E}" vid="{EC23E343-70DF-462F-BA9F-F9A968E300E6}"/>
    </a:ext>
  </a:extLst>
</a:theme>
</file>

<file path=ppt/theme/theme52.xml><?xml version="1.0" encoding="utf-8"?>
<a:theme xmlns:a="http://schemas.openxmlformats.org/drawingml/2006/main" name="9_WHITE TEMPLATE">
  <a:themeElements>
    <a:clrScheme name="BT - Dark teal on white">
      <a:dk1>
        <a:srgbClr val="505050"/>
      </a:dk1>
      <a:lt1>
        <a:srgbClr val="FFFFFF"/>
      </a:lt1>
      <a:dk2>
        <a:srgbClr val="008272"/>
      </a:dk2>
      <a:lt2>
        <a:srgbClr val="D5F7F6"/>
      </a:lt2>
      <a:accent1>
        <a:srgbClr val="008272"/>
      </a:accent1>
      <a:accent2>
        <a:srgbClr val="004B50"/>
      </a:accent2>
      <a:accent3>
        <a:srgbClr val="B4009E"/>
      </a:accent3>
      <a:accent4>
        <a:srgbClr val="5C2D91"/>
      </a:accent4>
      <a:accent5>
        <a:srgbClr val="0078D7"/>
      </a:accent5>
      <a:accent6>
        <a:srgbClr val="D83B01"/>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TEAL_2016_1.potx" id="{3C00F5C0-8EA5-41AF-962A-99F974BE4359}" vid="{9F5D958F-E75B-4191-A7DF-5C98DA153A43}"/>
    </a:ext>
  </a:extLst>
</a:theme>
</file>

<file path=ppt/theme/theme53.xml><?xml version="1.0" encoding="utf-8"?>
<a:theme xmlns:a="http://schemas.openxmlformats.org/drawingml/2006/main" name="5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10.potx" id="{5A458E4E-BC54-4C81-9D86-57B678E77B8D}" vid="{960E4DFA-9B8E-46CF-8E1A-2F135BA1DCD7}"/>
    </a:ext>
  </a:extLst>
</a:theme>
</file>

<file path=ppt/theme/theme54.xml><?xml version="1.0" encoding="utf-8"?>
<a:theme xmlns:a="http://schemas.openxmlformats.org/drawingml/2006/main" name="6_WHITE TEMPLATE">
  <a:themeElements>
    <a:clrScheme name="MPN - Theme 1 Purple">
      <a:dk1>
        <a:srgbClr val="505050"/>
      </a:dk1>
      <a:lt1>
        <a:srgbClr val="FFFFFF"/>
      </a:lt1>
      <a:dk2>
        <a:srgbClr val="32145A"/>
      </a:dk2>
      <a:lt2>
        <a:srgbClr val="00BCF2"/>
      </a:lt2>
      <a:accent1>
        <a:srgbClr val="5C2D91"/>
      </a:accent1>
      <a:accent2>
        <a:srgbClr val="002050"/>
      </a:accent2>
      <a:accent3>
        <a:srgbClr val="004B50"/>
      </a:accent3>
      <a:accent4>
        <a:srgbClr val="BAD80A"/>
      </a:accent4>
      <a:accent5>
        <a:srgbClr val="008272"/>
      </a:accent5>
      <a:accent6>
        <a:srgbClr val="969696"/>
      </a:accent6>
      <a:hlink>
        <a:srgbClr val="32145A"/>
      </a:hlink>
      <a:folHlink>
        <a:srgbClr val="32145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PN Journey slides_Final" id="{EC30BCB3-E832-428C-997B-3AC912D98829}" vid="{A1A38D38-2390-4560-BAFA-4A0E9D3A3FCD}"/>
    </a:ext>
  </a:extLst>
</a:theme>
</file>

<file path=ppt/theme/theme55.xml><?xml version="1.0" encoding="utf-8"?>
<a:theme xmlns:a="http://schemas.openxmlformats.org/drawingml/2006/main" name="8_WHITE TEMPLATE">
  <a:themeElements>
    <a:clrScheme name="MSVID White and Dark Blue">
      <a:dk1>
        <a:srgbClr val="505050"/>
      </a:dk1>
      <a:lt1>
        <a:srgbClr val="FFFFFF"/>
      </a:lt1>
      <a:dk2>
        <a:srgbClr val="002050"/>
      </a:dk2>
      <a:lt2>
        <a:srgbClr val="9BD2FF"/>
      </a:lt2>
      <a:accent1>
        <a:srgbClr val="002050"/>
      </a:accent1>
      <a:accent2>
        <a:srgbClr val="0078D7"/>
      </a:accent2>
      <a:accent3>
        <a:srgbClr val="D83B01"/>
      </a:accent3>
      <a:accent4>
        <a:srgbClr val="5C2D91"/>
      </a:accent4>
      <a:accent5>
        <a:srgbClr val="B4009E"/>
      </a:accent5>
      <a:accent6>
        <a:srgbClr val="107C1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DARK_BLUE_1" id="{AA455E5B-1117-48EB-A34E-A4DFE5236131}" vid="{CF56F62D-EEF5-4019-96A1-905FA263818A}"/>
    </a:ext>
  </a:extLst>
</a:theme>
</file>

<file path=ppt/theme/theme56.xml><?xml version="1.0" encoding="utf-8"?>
<a:theme xmlns:a="http://schemas.openxmlformats.org/drawingml/2006/main" name="6_Drumbeat 2015 Office 365 Template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57.xml><?xml version="1.0" encoding="utf-8"?>
<a:theme xmlns:a="http://schemas.openxmlformats.org/drawingml/2006/main" name="2_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58.xml><?xml version="1.0" encoding="utf-8"?>
<a:theme xmlns:a="http://schemas.openxmlformats.org/drawingml/2006/main" name="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potx" id="{3CDC1B93-BD8E-4F1F-AF9B-D56C06BDD095}" vid="{FF6A3A47-4C82-49FB-AFA4-303C22998115}"/>
    </a:ext>
  </a:extLst>
</a:theme>
</file>

<file path=ppt/theme/theme59.xml><?xml version="1.0" encoding="utf-8"?>
<a:theme xmlns:a="http://schemas.openxmlformats.org/drawingml/2006/main" name="7_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MULTIPLE_MASTERS_Sept_2016.potx" id="{ECBC7363-A966-411C-ADC6-24676D8BE435}" vid="{2BB6782C-6926-424C-BAA7-2F1F2A62E2C2}"/>
    </a:ext>
  </a:extLst>
</a:theme>
</file>

<file path=ppt/theme/theme6.xml><?xml version="1.0" encoding="utf-8"?>
<a:theme xmlns:a="http://schemas.openxmlformats.org/drawingml/2006/main" name="5-30438_S4_Breakout_Template_WHT">
  <a:themeElements>
    <a:clrScheme name="S4 White">
      <a:dk1>
        <a:srgbClr val="505050"/>
      </a:dk1>
      <a:lt1>
        <a:srgbClr val="FFFFFF"/>
      </a:lt1>
      <a:dk2>
        <a:srgbClr val="0072C6"/>
      </a:dk2>
      <a:lt2>
        <a:srgbClr val="D2D2D2"/>
      </a:lt2>
      <a:accent1>
        <a:srgbClr val="0072C6"/>
      </a:accent1>
      <a:accent2>
        <a:srgbClr val="00188F"/>
      </a:accent2>
      <a:accent3>
        <a:srgbClr val="442359"/>
      </a:accent3>
      <a:accent4>
        <a:srgbClr val="008A0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Template" id="{48664ACC-871D-4AF6-86D0-10CA791446D6}" vid="{4DD0B7D3-A16E-4C4A-8160-7EA001B3651D}"/>
    </a:ext>
  </a:extLst>
</a:theme>
</file>

<file path=ppt/theme/theme60.xml><?xml version="1.0" encoding="utf-8"?>
<a:theme xmlns:a="http://schemas.openxmlformats.org/drawingml/2006/main" name="1_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91440" tIns="46637" rIns="91440" bIns="46637" numCol="1" rtlCol="0" anchor="ctr" anchorCtr="0" compatLnSpc="1">
        <a:prstTxWarp prst="textNoShape">
          <a:avLst/>
        </a:prstTxWarp>
      </a:bodyPr>
      <a:lstStyle>
        <a:defPPr algn="ctr" defTabSz="932472" fontAlgn="base">
          <a:spcBef>
            <a:spcPct val="0"/>
          </a:spcBef>
          <a:spcAft>
            <a:spcPct val="0"/>
          </a:spcAft>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1">
              <a:lumMod val="65000"/>
            </a:schemeClr>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 id="{CB3F4FF1-477D-4741-B062-6AC788BB7F24}" vid="{F4C10737-93E5-48C6-8456-DDBD60BD8294}"/>
    </a:ext>
  </a:extLst>
</a:theme>
</file>

<file path=ppt/theme/theme61.xml><?xml version="1.0" encoding="utf-8"?>
<a:theme xmlns:a="http://schemas.openxmlformats.org/drawingml/2006/main" name="2_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 id="{CB3F4FF1-477D-4741-B062-6AC788BB7F24}" vid="{F4C10737-93E5-48C6-8456-DDBD60BD8294}"/>
    </a:ext>
  </a:extLst>
</a:theme>
</file>

<file path=ppt/theme/theme62.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_Template_16x9.potx" id="{558C9411-013B-46AF-B938-3E69E5A4C174}" vid="{FABAFD44-59DC-4902-BC77-D5753F5AB942}"/>
    </a:ext>
  </a:extLst>
</a:theme>
</file>

<file path=ppt/theme/theme63.xml><?xml version="1.0" encoding="utf-8"?>
<a:theme xmlns:a="http://schemas.openxmlformats.org/drawingml/2006/main" name="DARK GRAY TEMPLATE">
  <a:themeElements>
    <a:clrScheme name="BT - Blue on Dark Gray">
      <a:dk1>
        <a:srgbClr val="353535"/>
      </a:dk1>
      <a:lt1>
        <a:srgbClr val="FFFFFF"/>
      </a:lt1>
      <a:dk2>
        <a:srgbClr val="0078D7"/>
      </a:dk2>
      <a:lt2>
        <a:srgbClr val="CDF4FF"/>
      </a:lt2>
      <a:accent1>
        <a:srgbClr val="0078D7"/>
      </a:accent1>
      <a:accent2>
        <a:srgbClr val="D2D2D2"/>
      </a:accent2>
      <a:accent3>
        <a:srgbClr val="00BCF2"/>
      </a:accent3>
      <a:accent4>
        <a:srgbClr val="B4009E"/>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72990243-813F-4FCA-86D3-9AF06BC539B3}"/>
    </a:ext>
  </a:extLst>
</a:theme>
</file>

<file path=ppt/theme/theme64.xml><?xml version="1.0" encoding="utf-8"?>
<a:theme xmlns:a="http://schemas.openxmlformats.org/drawingml/2006/main" name="4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CD38365E-7401-4665-AF36-7000951ED6D4}"/>
    </a:ext>
  </a:extLst>
</a:theme>
</file>

<file path=ppt/theme/theme65.xml><?xml version="1.0" encoding="utf-8"?>
<a:theme xmlns:a="http://schemas.openxmlformats.org/drawingml/2006/main" name="LIGHT GRAY 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1.potx" id="{85FDBBA0-EF23-4239-B210-6D16F248693D}" vid="{606C0C51-1210-40E2-90B2-6EE413175670}"/>
    </a:ext>
  </a:ext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5-30424_MGXFY14_Breakout_Template_DARK-BLUE">
  <a:themeElements>
    <a:clrScheme name="MGX - Dark-Blue">
      <a:dk1>
        <a:srgbClr val="505050"/>
      </a:dk1>
      <a:lt1>
        <a:srgbClr val="FFFFFF"/>
      </a:lt1>
      <a:dk2>
        <a:srgbClr val="002050"/>
      </a:dk2>
      <a:lt2>
        <a:srgbClr val="82CAFE"/>
      </a:lt2>
      <a:accent1>
        <a:srgbClr val="0072C6"/>
      </a:accent1>
      <a:accent2>
        <a:srgbClr val="002050"/>
      </a:accent2>
      <a:accent3>
        <a:srgbClr val="B4009E"/>
      </a:accent3>
      <a:accent4>
        <a:srgbClr val="008272"/>
      </a:accent4>
      <a:accent5>
        <a:srgbClr val="68217A"/>
      </a:accent5>
      <a:accent6>
        <a:srgbClr val="4668C5"/>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LTeamUpdate [Read-Only]" id="{3287CD21-519C-4703-B053-AD9EFA6FEABB}" vid="{ECB4D7F7-A409-47F0-95A2-E12658AFC8D9}"/>
    </a:ext>
  </a:extLst>
</a:theme>
</file>

<file path=ppt/theme/theme8.xml><?xml version="1.0" encoding="utf-8"?>
<a:theme xmlns:a="http://schemas.openxmlformats.org/drawingml/2006/main" name="4_5-30424_MGXFY14_Breakout_Template_DARK-BLUE">
  <a:themeElements>
    <a:clrScheme name="MGX - Dark-Blue">
      <a:dk1>
        <a:srgbClr val="505050"/>
      </a:dk1>
      <a:lt1>
        <a:srgbClr val="FFFFFF"/>
      </a:lt1>
      <a:dk2>
        <a:srgbClr val="002050"/>
      </a:dk2>
      <a:lt2>
        <a:srgbClr val="82CAFE"/>
      </a:lt2>
      <a:accent1>
        <a:srgbClr val="0072C6"/>
      </a:accent1>
      <a:accent2>
        <a:srgbClr val="002050"/>
      </a:accent2>
      <a:accent3>
        <a:srgbClr val="B4009E"/>
      </a:accent3>
      <a:accent4>
        <a:srgbClr val="008272"/>
      </a:accent4>
      <a:accent5>
        <a:srgbClr val="68217A"/>
      </a:accent5>
      <a:accent6>
        <a:srgbClr val="4668C5"/>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smtClean="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x9 - MPN branded template ^TN [Read-Only]" id="{2890D566-A207-4210-B720-0E55D9AA73E9}" vid="{2BCD574E-4EA4-4A4C-9AC5-F77705F31FC3}"/>
    </a:ext>
  </a:extLst>
</a:theme>
</file>

<file path=ppt/theme/theme9.xml><?xml version="1.0" encoding="utf-8"?>
<a:theme xmlns:a="http://schemas.openxmlformats.org/drawingml/2006/main" name="3-30175_WPC2013_Vision_Template_WHT">
  <a:themeElements>
    <a:clrScheme name="WPC-Vision">
      <a:dk1>
        <a:srgbClr val="262626"/>
      </a:dk1>
      <a:lt1>
        <a:srgbClr val="FFFFFF"/>
      </a:lt1>
      <a:dk2>
        <a:srgbClr val="007233"/>
      </a:dk2>
      <a:lt2>
        <a:srgbClr val="D2D2D2"/>
      </a:lt2>
      <a:accent1>
        <a:srgbClr val="007233"/>
      </a:accent1>
      <a:accent2>
        <a:srgbClr val="7FBA00"/>
      </a:accent2>
      <a:accent3>
        <a:srgbClr val="0072C6"/>
      </a:accent3>
      <a:accent4>
        <a:srgbClr val="68217A"/>
      </a:accent4>
      <a:accent5>
        <a:srgbClr val="442359"/>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3_Vision_Template" id="{B4F907C9-EFC9-4456-B87E-BFEA0F63960B}" vid="{55F5500E-9037-4368-B7C1-115E7021D81C}"/>
    </a:ext>
  </a:extLst>
</a:theme>
</file>

<file path=docProps/app.xml><?xml version="1.0" encoding="utf-8"?>
<Properties xmlns="http://schemas.openxmlformats.org/officeDocument/2006/extended-properties" xmlns:vt="http://schemas.openxmlformats.org/officeDocument/2006/docPropsVTypes">
  <TotalTime>0</TotalTime>
  <Words>8361</Words>
  <Application>Microsoft Office PowerPoint</Application>
  <PresentationFormat>Widescreen</PresentationFormat>
  <Paragraphs>901</Paragraphs>
  <Slides>48</Slides>
  <Notes>39</Notes>
  <HiddenSlides>5</HiddenSlides>
  <MMClips>0</MMClips>
  <ScaleCrop>false</ScaleCrop>
  <HeadingPairs>
    <vt:vector size="8" baseType="variant">
      <vt:variant>
        <vt:lpstr>Fonts Used</vt:lpstr>
      </vt:variant>
      <vt:variant>
        <vt:i4>17</vt:i4>
      </vt:variant>
      <vt:variant>
        <vt:lpstr>Theme</vt:lpstr>
      </vt:variant>
      <vt:variant>
        <vt:i4>65</vt:i4>
      </vt:variant>
      <vt:variant>
        <vt:lpstr>Embedded OLE Servers</vt:lpstr>
      </vt:variant>
      <vt:variant>
        <vt:i4>1</vt:i4>
      </vt:variant>
      <vt:variant>
        <vt:lpstr>Slide Titles</vt:lpstr>
      </vt:variant>
      <vt:variant>
        <vt:i4>48</vt:i4>
      </vt:variant>
    </vt:vector>
  </HeadingPairs>
  <TitlesOfParts>
    <vt:vector size="131" baseType="lpstr">
      <vt:lpstr>ＭＳ Ｐゴシック</vt:lpstr>
      <vt:lpstr>12</vt:lpstr>
      <vt:lpstr>Arial</vt:lpstr>
      <vt:lpstr>Bodoni Std Bold Italic</vt:lpstr>
      <vt:lpstr>Calibri</vt:lpstr>
      <vt:lpstr>Consolas</vt:lpstr>
      <vt:lpstr>Courier New</vt:lpstr>
      <vt:lpstr>Segoe Pro Display Light</vt:lpstr>
      <vt:lpstr>Segoe UI</vt:lpstr>
      <vt:lpstr>Segoe UI Black</vt:lpstr>
      <vt:lpstr>Segoe UI Light</vt:lpstr>
      <vt:lpstr>Segoe UI Light (Headings)</vt:lpstr>
      <vt:lpstr>Segoe UI Semibold</vt:lpstr>
      <vt:lpstr>Segoe UI Semilight</vt:lpstr>
      <vt:lpstr>Times New Roman</vt:lpstr>
      <vt:lpstr>Verdana</vt:lpstr>
      <vt:lpstr>Wingdings</vt:lpstr>
      <vt:lpstr>Metro Template - Light</vt:lpstr>
      <vt:lpstr>MPN_Template_Light_4x3</vt:lpstr>
      <vt:lpstr>Metro Template Light 4x3</vt:lpstr>
      <vt:lpstr>Microsoft_Hosting_template_16-9_white</vt:lpstr>
      <vt:lpstr>2_Metro Template - Light</vt:lpstr>
      <vt:lpstr>5-30438_S4_Breakout_Template_WHT</vt:lpstr>
      <vt:lpstr>1_5-30424_MGXFY14_Breakout_Template_DARK-BLUE</vt:lpstr>
      <vt:lpstr>4_5-30424_MGXFY14_Breakout_Template_DARK-BLUE</vt:lpstr>
      <vt:lpstr>3-30175_WPC2013_Vision_Template_WHT</vt:lpstr>
      <vt:lpstr>2_MPN_Template_Light_4x3</vt:lpstr>
      <vt:lpstr>Office365_Template_16x9_WHITE</vt:lpstr>
      <vt:lpstr>White Bkgd</vt:lpstr>
      <vt:lpstr>FY15 PRISM Template v3</vt:lpstr>
      <vt:lpstr>Internal Group_Blue_16x9_2012-08-18</vt:lpstr>
      <vt:lpstr>2_MGXFY13 16x9 Template v04_GRID version</vt:lpstr>
      <vt:lpstr>2_5-30551_TR19_BO_CT_Template</vt:lpstr>
      <vt:lpstr>Metro Template Light 16x9</vt:lpstr>
      <vt:lpstr>3_Metro Template - Light</vt:lpstr>
      <vt:lpstr>1_Metro Template Colored Titles Segoe UI 16x9</vt:lpstr>
      <vt:lpstr>FY14_EPG_Internal_Template_16x9_White</vt:lpstr>
      <vt:lpstr>MSVID_White_16x9_2012-08-18</vt:lpstr>
      <vt:lpstr>WINDOWS 10 COLOR TEMPLATE</vt:lpstr>
      <vt:lpstr>3-30410_WPC_Regional_Template_16x9</vt:lpstr>
      <vt:lpstr>FY13 EPG Presentation Template_Internal_16x9_Light</vt:lpstr>
      <vt:lpstr>MPN_Template_Light_16x9 No Logo</vt:lpstr>
      <vt:lpstr>5_Custom Design</vt:lpstr>
      <vt:lpstr>7_Custom Design</vt:lpstr>
      <vt:lpstr>2_FY14_EPG_Internal_Template_16x9_White</vt:lpstr>
      <vt:lpstr>1_MSVID_White_16x9_2012-08-18</vt:lpstr>
      <vt:lpstr>1_CloudProductivity_Template_2015</vt:lpstr>
      <vt:lpstr>7-30413_VanessaBucher_Immersion Template</vt:lpstr>
      <vt:lpstr>3-30680_Worldwide Partner Conference 2015 </vt:lpstr>
      <vt:lpstr>1_MSVID_White_Purple_Accent_16x9_2012-08-18</vt:lpstr>
      <vt:lpstr>7_7-30413_VanessaBucher_Immersion Template</vt:lpstr>
      <vt:lpstr>WHITE TEMPLATE</vt:lpstr>
      <vt:lpstr>1_WHITE TEMPLATE</vt:lpstr>
      <vt:lpstr>2_CloudProductivity_Template_2015</vt:lpstr>
      <vt:lpstr>1_Modern Workplace Template</vt:lpstr>
      <vt:lpstr>5-50016_MGXFY17_Breakout_Template</vt:lpstr>
      <vt:lpstr>1_MSVID_White_Blue_Accent_16x9_2013_06</vt:lpstr>
      <vt:lpstr>6-30537_Envision 2016 Keynote Template</vt:lpstr>
      <vt:lpstr>LIGHT COLOR TEMPLATE</vt:lpstr>
      <vt:lpstr>O365 White</vt:lpstr>
      <vt:lpstr>RP deck</vt:lpstr>
      <vt:lpstr>PPT Office White</vt:lpstr>
      <vt:lpstr>3_Drumbeat 2015 Office 365 Template - 16x9 - White Background</vt:lpstr>
      <vt:lpstr>4_Modern Workplace 2016</vt:lpstr>
      <vt:lpstr>4_Windows 10 Brand Template 16x9</vt:lpstr>
      <vt:lpstr>5_Drumbeat 2015 Office 365 Template - 16x9 - White Background</vt:lpstr>
      <vt:lpstr>3_WHITE TEMPLATE</vt:lpstr>
      <vt:lpstr>3-30677_USM&amp;O_WhiteTemplate</vt:lpstr>
      <vt:lpstr>9_WHITE TEMPLATE</vt:lpstr>
      <vt:lpstr>5_WHITE TEMPLATE</vt:lpstr>
      <vt:lpstr>6_WHITE TEMPLATE</vt:lpstr>
      <vt:lpstr>8_WHITE TEMPLATE</vt:lpstr>
      <vt:lpstr>6_Drumbeat 2015 Office 365 Template - 16x9 - White Background</vt:lpstr>
      <vt:lpstr>2_WHITE TEMPLATE</vt:lpstr>
      <vt:lpstr>3-50088_Microsoft_Inspire_Template</vt:lpstr>
      <vt:lpstr>7_WHITE TEMPLATE</vt:lpstr>
      <vt:lpstr>1_3-50088_Microsoft_Inspire_Template</vt:lpstr>
      <vt:lpstr>2_3-50088_Microsoft_Inspire_Template</vt:lpstr>
      <vt:lpstr>5-50113_Microsoft_Ready_Light_Template</vt:lpstr>
      <vt:lpstr>DARK GRAY TEMPLATE</vt:lpstr>
      <vt:lpstr>4_WHITE TEMPLATE</vt:lpstr>
      <vt:lpstr>LIGHT GRAY TEMPLATE</vt:lpstr>
      <vt:lpstr>think-cell Slide</vt:lpstr>
      <vt:lpstr>Modern Workplace</vt:lpstr>
      <vt:lpstr>PowerPoint Presentation</vt:lpstr>
      <vt:lpstr>Modern Workplace Consumption Economics</vt:lpstr>
      <vt:lpstr>Modern Workplace</vt:lpstr>
      <vt:lpstr>All you need for best-in-class productivity.</vt:lpstr>
      <vt:lpstr>Modern Workplace</vt:lpstr>
      <vt:lpstr>Collaboration</vt:lpstr>
      <vt:lpstr>Microsoft Teams, a chat-centered workspace</vt:lpstr>
      <vt:lpstr>Complete cloud communications with Skype</vt:lpstr>
      <vt:lpstr>Smarter email and calendaring with Outlook</vt:lpstr>
      <vt:lpstr>Create, share, find content with Office &amp; OneDrive</vt:lpstr>
      <vt:lpstr>Modern content, sharing &amp; discovery with SharePoint</vt:lpstr>
      <vt:lpstr>Connect with Yammer, the social network for work </vt:lpstr>
      <vt:lpstr>Analytics</vt:lpstr>
      <vt:lpstr>Security and Compliance</vt:lpstr>
      <vt:lpstr>Security</vt:lpstr>
      <vt:lpstr>Cloud Voice</vt:lpstr>
      <vt:lpstr>Voice</vt:lpstr>
      <vt:lpstr>Office 365 Enterprise Suites</vt:lpstr>
      <vt:lpstr>Modern Workplace</vt:lpstr>
      <vt:lpstr>PowerPoint Presentation</vt:lpstr>
      <vt:lpstr>Modern Web Add-Ins</vt:lpstr>
      <vt:lpstr>Cross Platform Example</vt:lpstr>
      <vt:lpstr>Microsoft Graph API</vt:lpstr>
      <vt:lpstr>Microsoft Graph API</vt:lpstr>
      <vt:lpstr>Calling the API</vt:lpstr>
      <vt:lpstr>Graph Explorer Demo</vt:lpstr>
      <vt:lpstr>Broad Platform Support</vt:lpstr>
      <vt:lpstr>Microsoft Teams Extensibility</vt:lpstr>
      <vt:lpstr>Microsoft Teams Demo</vt:lpstr>
      <vt:lpstr>Resources</vt:lpstr>
      <vt:lpstr>Modern Workplace</vt:lpstr>
      <vt:lpstr>         Microsoft Modern Work Place – Microsoft 365</vt:lpstr>
      <vt:lpstr>            Solution Trigger Conversation / Words</vt:lpstr>
      <vt:lpstr>        Microsoft Modern Work Place – Enterprise Mobility +Security </vt:lpstr>
      <vt:lpstr>Identity anchors our approach to security</vt:lpstr>
      <vt:lpstr>PowerPoint Presentation</vt:lpstr>
      <vt:lpstr>Security landscape has changed</vt:lpstr>
      <vt:lpstr>Modern Work Place  Microsoft 365 - Enterprise Mobility +Security</vt:lpstr>
      <vt:lpstr>Mobile device, application,  and information protection</vt:lpstr>
      <vt:lpstr>Manage and secure mobile devices - InTune</vt:lpstr>
      <vt:lpstr>Mobile app management - InTune</vt:lpstr>
      <vt:lpstr>Classify and label data based on sensitivity – Azure Information Protection</vt:lpstr>
      <vt:lpstr>PowerPoint Presentation</vt:lpstr>
      <vt:lpstr>Flexible architecture that just works</vt:lpstr>
      <vt:lpstr>PowerPoint Presentation</vt:lpstr>
      <vt:lpstr>Complementary to EMS and Office 365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2014-11-21T15:06:43Z</dcterms:created>
  <dcterms:modified xsi:type="dcterms:W3CDTF">2017-09-19T16:52:33Z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0x010100A746B7B4F261D74DA31A478E06345587</vt:lpwstr>
  </property>
</Properties>
</file>